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45"/>
  </p:notesMasterIdLst>
  <p:sldIdLst>
    <p:sldId id="256" r:id="rId2"/>
    <p:sldId id="354" r:id="rId3"/>
    <p:sldId id="309" r:id="rId4"/>
    <p:sldId id="259" r:id="rId5"/>
    <p:sldId id="258" r:id="rId6"/>
    <p:sldId id="260" r:id="rId7"/>
    <p:sldId id="351" r:id="rId8"/>
    <p:sldId id="310" r:id="rId9"/>
    <p:sldId id="261" r:id="rId10"/>
    <p:sldId id="263" r:id="rId11"/>
    <p:sldId id="312" r:id="rId12"/>
    <p:sldId id="314" r:id="rId13"/>
    <p:sldId id="311" r:id="rId14"/>
    <p:sldId id="315" r:id="rId15"/>
    <p:sldId id="316" r:id="rId16"/>
    <p:sldId id="352" r:id="rId17"/>
    <p:sldId id="353" r:id="rId18"/>
    <p:sldId id="317" r:id="rId19"/>
    <p:sldId id="318" r:id="rId20"/>
    <p:sldId id="319" r:id="rId21"/>
    <p:sldId id="320" r:id="rId22"/>
    <p:sldId id="321" r:id="rId23"/>
    <p:sldId id="322" r:id="rId24"/>
    <p:sldId id="323" r:id="rId25"/>
    <p:sldId id="325" r:id="rId26"/>
    <p:sldId id="265" r:id="rId27"/>
    <p:sldId id="329" r:id="rId28"/>
    <p:sldId id="331" r:id="rId29"/>
    <p:sldId id="332" r:id="rId30"/>
    <p:sldId id="333" r:id="rId31"/>
    <p:sldId id="326" r:id="rId32"/>
    <p:sldId id="335" r:id="rId33"/>
    <p:sldId id="336" r:id="rId34"/>
    <p:sldId id="337" r:id="rId35"/>
    <p:sldId id="338" r:id="rId36"/>
    <p:sldId id="339" r:id="rId37"/>
    <p:sldId id="340" r:id="rId38"/>
    <p:sldId id="341" r:id="rId39"/>
    <p:sldId id="343" r:id="rId40"/>
    <p:sldId id="344" r:id="rId41"/>
    <p:sldId id="327" r:id="rId42"/>
    <p:sldId id="349" r:id="rId43"/>
    <p:sldId id="345" r:id="rId44"/>
  </p:sldIdLst>
  <p:sldSz cx="9144000" cy="5143500" type="screen16x9"/>
  <p:notesSz cx="6858000" cy="9144000"/>
  <p:embeddedFontLst>
    <p:embeddedFont>
      <p:font typeface="Bungee" pitchFamily="2" charset="77"/>
      <p:regular r:id="rId46"/>
    </p:embeddedFont>
    <p:embeddedFont>
      <p:font typeface="Cambria Math" panose="02040503050406030204" pitchFamily="18" charset="0"/>
      <p:regular r:id="rId47"/>
    </p:embeddedFont>
    <p:embeddedFont>
      <p:font typeface="Inter" panose="02000503000000020004" pitchFamily="2" charset="0"/>
      <p:regular r:id="rId48"/>
      <p:bold r:id="rId49"/>
    </p:embeddedFont>
    <p:embeddedFont>
      <p:font typeface="Segoe UI" panose="020B0502040204020203"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98F477-6A0C-471C-9B5E-9400B5A94EFD}">
  <a:tblStyle styleId="{9C98F477-6A0C-471C-9B5E-9400B5A94E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62"/>
  </p:normalViewPr>
  <p:slideViewPr>
    <p:cSldViewPr snapToGrid="0">
      <p:cViewPr>
        <p:scale>
          <a:sx n="160" d="100"/>
          <a:sy n="160" d="100"/>
        </p:scale>
        <p:origin x="48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son Pang" userId="42a087f14103cfa7" providerId="LiveId" clId="{1BD5AE11-A30D-457D-BFBB-7C788A9C543A}"/>
    <pc:docChg chg="modSld">
      <pc:chgData name="Willson Pang" userId="42a087f14103cfa7" providerId="LiveId" clId="{1BD5AE11-A30D-457D-BFBB-7C788A9C543A}" dt="2023-08-02T13:21:27.959" v="39" actId="20577"/>
      <pc:docMkLst>
        <pc:docMk/>
      </pc:docMkLst>
      <pc:sldChg chg="modSp mod">
        <pc:chgData name="Willson Pang" userId="42a087f14103cfa7" providerId="LiveId" clId="{1BD5AE11-A30D-457D-BFBB-7C788A9C543A}" dt="2023-08-02T13:21:16.991" v="23" actId="20577"/>
        <pc:sldMkLst>
          <pc:docMk/>
          <pc:sldMk cId="1387788450" sldId="329"/>
        </pc:sldMkLst>
        <pc:spChg chg="mod">
          <ac:chgData name="Willson Pang" userId="42a087f14103cfa7" providerId="LiveId" clId="{1BD5AE11-A30D-457D-BFBB-7C788A9C543A}" dt="2023-08-02T13:21:16.991" v="23" actId="20577"/>
          <ac:spMkLst>
            <pc:docMk/>
            <pc:sldMk cId="1387788450" sldId="329"/>
            <ac:spMk id="1649" creationId="{00000000-0000-0000-0000-000000000000}"/>
          </ac:spMkLst>
        </pc:spChg>
      </pc:sldChg>
      <pc:sldChg chg="modSp mod">
        <pc:chgData name="Willson Pang" userId="42a087f14103cfa7" providerId="LiveId" clId="{1BD5AE11-A30D-457D-BFBB-7C788A9C543A}" dt="2023-08-02T13:21:22.470" v="31" actId="20577"/>
        <pc:sldMkLst>
          <pc:docMk/>
          <pc:sldMk cId="361348332" sldId="332"/>
        </pc:sldMkLst>
        <pc:spChg chg="mod">
          <ac:chgData name="Willson Pang" userId="42a087f14103cfa7" providerId="LiveId" clId="{1BD5AE11-A30D-457D-BFBB-7C788A9C543A}" dt="2023-08-02T13:21:22.470" v="31" actId="20577"/>
          <ac:spMkLst>
            <pc:docMk/>
            <pc:sldMk cId="361348332" sldId="332"/>
            <ac:spMk id="1649" creationId="{00000000-0000-0000-0000-000000000000}"/>
          </ac:spMkLst>
        </pc:spChg>
      </pc:sldChg>
      <pc:sldChg chg="modSp mod">
        <pc:chgData name="Willson Pang" userId="42a087f14103cfa7" providerId="LiveId" clId="{1BD5AE11-A30D-457D-BFBB-7C788A9C543A}" dt="2023-08-02T13:21:27.959" v="39" actId="20577"/>
        <pc:sldMkLst>
          <pc:docMk/>
          <pc:sldMk cId="2494404013" sldId="333"/>
        </pc:sldMkLst>
        <pc:spChg chg="mod">
          <ac:chgData name="Willson Pang" userId="42a087f14103cfa7" providerId="LiveId" clId="{1BD5AE11-A30D-457D-BFBB-7C788A9C543A}" dt="2023-08-02T13:21:27.959" v="39" actId="20577"/>
          <ac:spMkLst>
            <pc:docMk/>
            <pc:sldMk cId="2494404013" sldId="333"/>
            <ac:spMk id="1649" creationId="{00000000-0000-0000-0000-000000000000}"/>
          </ac:spMkLst>
        </pc:spChg>
        <pc:graphicFrameChg chg="modGraphic">
          <ac:chgData name="Willson Pang" userId="42a087f14103cfa7" providerId="LiveId" clId="{1BD5AE11-A30D-457D-BFBB-7C788A9C543A}" dt="2023-08-02T13:21:00.975" v="2" actId="20577"/>
          <ac:graphicFrameMkLst>
            <pc:docMk/>
            <pc:sldMk cId="2494404013" sldId="333"/>
            <ac:graphicFrameMk id="1650" creationId="{00000000-0000-0000-0000-000000000000}"/>
          </ac:graphicFrameMkLst>
        </pc:graphicFrameChg>
      </pc:sldChg>
    </pc:docChg>
  </pc:docChgLst>
  <pc:docChgLst>
    <pc:chgData name="Willson Pang" userId="42a087f14103cfa7" providerId="LiveId" clId="{49A0238A-99B5-42AA-ACA3-78A005E07873}"/>
    <pc:docChg chg="undo redo custSel addSld delSld modSld sldOrd addSection delSection modSection">
      <pc:chgData name="Willson Pang" userId="42a087f14103cfa7" providerId="LiveId" clId="{49A0238A-99B5-42AA-ACA3-78A005E07873}" dt="2023-08-02T09:45:00.510" v="11900" actId="17846"/>
      <pc:docMkLst>
        <pc:docMk/>
      </pc:docMkLst>
      <pc:sldChg chg="addSp modSp mod">
        <pc:chgData name="Willson Pang" userId="42a087f14103cfa7" providerId="LiveId" clId="{49A0238A-99B5-42AA-ACA3-78A005E07873}" dt="2023-08-02T05:57:42.432" v="8495" actId="1036"/>
        <pc:sldMkLst>
          <pc:docMk/>
          <pc:sldMk cId="0" sldId="256"/>
        </pc:sldMkLst>
        <pc:spChg chg="add mod">
          <ac:chgData name="Willson Pang" userId="42a087f14103cfa7" providerId="LiveId" clId="{49A0238A-99B5-42AA-ACA3-78A005E07873}" dt="2023-08-02T05:56:05.712" v="8391" actId="1076"/>
          <ac:spMkLst>
            <pc:docMk/>
            <pc:sldMk cId="0" sldId="256"/>
            <ac:spMk id="2" creationId="{4157D9AF-8ECF-1B01-7DF6-83A838F7DE92}"/>
          </ac:spMkLst>
        </pc:spChg>
        <pc:spChg chg="add mod">
          <ac:chgData name="Willson Pang" userId="42a087f14103cfa7" providerId="LiveId" clId="{49A0238A-99B5-42AA-ACA3-78A005E07873}" dt="2023-08-02T05:57:42.432" v="8495" actId="1036"/>
          <ac:spMkLst>
            <pc:docMk/>
            <pc:sldMk cId="0" sldId="256"/>
            <ac:spMk id="3" creationId="{8BABFD0A-B274-0202-245C-9110B8E3AF57}"/>
          </ac:spMkLst>
        </pc:spChg>
        <pc:spChg chg="mod">
          <ac:chgData name="Willson Pang" userId="42a087f14103cfa7" providerId="LiveId" clId="{49A0238A-99B5-42AA-ACA3-78A005E07873}" dt="2023-08-02T05:56:20.847" v="8437" actId="1035"/>
          <ac:spMkLst>
            <pc:docMk/>
            <pc:sldMk cId="0" sldId="256"/>
            <ac:spMk id="293" creationId="{00000000-0000-0000-0000-000000000000}"/>
          </ac:spMkLst>
        </pc:spChg>
        <pc:spChg chg="mod">
          <ac:chgData name="Willson Pang" userId="42a087f14103cfa7" providerId="LiveId" clId="{49A0238A-99B5-42AA-ACA3-78A005E07873}" dt="2023-08-02T05:56:20.847" v="8437" actId="1035"/>
          <ac:spMkLst>
            <pc:docMk/>
            <pc:sldMk cId="0" sldId="256"/>
            <ac:spMk id="294" creationId="{00000000-0000-0000-0000-000000000000}"/>
          </ac:spMkLst>
        </pc:spChg>
        <pc:spChg chg="mod">
          <ac:chgData name="Willson Pang" userId="42a087f14103cfa7" providerId="LiveId" clId="{49A0238A-99B5-42AA-ACA3-78A005E07873}" dt="2023-08-02T05:56:20.847" v="8437" actId="1035"/>
          <ac:spMkLst>
            <pc:docMk/>
            <pc:sldMk cId="0" sldId="256"/>
            <ac:spMk id="295" creationId="{00000000-0000-0000-0000-000000000000}"/>
          </ac:spMkLst>
        </pc:spChg>
      </pc:sldChg>
      <pc:sldChg chg="ord modNotes">
        <pc:chgData name="Willson Pang" userId="42a087f14103cfa7" providerId="LiveId" clId="{49A0238A-99B5-42AA-ACA3-78A005E07873}" dt="2023-08-01T14:08:14.499" v="1235"/>
        <pc:sldMkLst>
          <pc:docMk/>
          <pc:sldMk cId="0" sldId="257"/>
        </pc:sldMkLst>
      </pc:sldChg>
      <pc:sldChg chg="addSp modSp mod ord modNotes">
        <pc:chgData name="Willson Pang" userId="42a087f14103cfa7" providerId="LiveId" clId="{49A0238A-99B5-42AA-ACA3-78A005E07873}" dt="2023-08-01T16:59:57.107" v="2737"/>
        <pc:sldMkLst>
          <pc:docMk/>
          <pc:sldMk cId="0" sldId="258"/>
        </pc:sldMkLst>
        <pc:spChg chg="add mod">
          <ac:chgData name="Willson Pang" userId="42a087f14103cfa7" providerId="LiveId" clId="{49A0238A-99B5-42AA-ACA3-78A005E07873}" dt="2023-08-01T16:59:57.107" v="2737"/>
          <ac:spMkLst>
            <pc:docMk/>
            <pc:sldMk cId="0" sldId="258"/>
            <ac:spMk id="2" creationId="{B36877A8-82ED-DFD9-B0F7-D773CCAB296F}"/>
          </ac:spMkLst>
        </pc:spChg>
        <pc:spChg chg="mod">
          <ac:chgData name="Willson Pang" userId="42a087f14103cfa7" providerId="LiveId" clId="{49A0238A-99B5-42AA-ACA3-78A005E07873}" dt="2023-08-01T16:07:09.510" v="1928" actId="14100"/>
          <ac:spMkLst>
            <pc:docMk/>
            <pc:sldMk cId="0" sldId="258"/>
            <ac:spMk id="310" creationId="{00000000-0000-0000-0000-000000000000}"/>
          </ac:spMkLst>
        </pc:spChg>
        <pc:spChg chg="mod">
          <ac:chgData name="Willson Pang" userId="42a087f14103cfa7" providerId="LiveId" clId="{49A0238A-99B5-42AA-ACA3-78A005E07873}" dt="2023-08-01T16:10:08.280" v="2016" actId="20577"/>
          <ac:spMkLst>
            <pc:docMk/>
            <pc:sldMk cId="0" sldId="258"/>
            <ac:spMk id="311" creationId="{00000000-0000-0000-0000-000000000000}"/>
          </ac:spMkLst>
        </pc:spChg>
        <pc:spChg chg="mod">
          <ac:chgData name="Willson Pang" userId="42a087f14103cfa7" providerId="LiveId" clId="{49A0238A-99B5-42AA-ACA3-78A005E07873}" dt="2023-08-01T16:51:43.149" v="2227" actId="255"/>
          <ac:spMkLst>
            <pc:docMk/>
            <pc:sldMk cId="0" sldId="258"/>
            <ac:spMk id="313" creationId="{00000000-0000-0000-0000-000000000000}"/>
          </ac:spMkLst>
        </pc:spChg>
        <pc:spChg chg="mod">
          <ac:chgData name="Willson Pang" userId="42a087f14103cfa7" providerId="LiveId" clId="{49A0238A-99B5-42AA-ACA3-78A005E07873}" dt="2023-08-01T16:49:27.971" v="2034" actId="255"/>
          <ac:spMkLst>
            <pc:docMk/>
            <pc:sldMk cId="0" sldId="258"/>
            <ac:spMk id="315" creationId="{00000000-0000-0000-0000-000000000000}"/>
          </ac:spMkLst>
        </pc:spChg>
        <pc:spChg chg="mod">
          <ac:chgData name="Willson Pang" userId="42a087f14103cfa7" providerId="LiveId" clId="{49A0238A-99B5-42AA-ACA3-78A005E07873}" dt="2023-08-01T16:52:11.224" v="2301" actId="20577"/>
          <ac:spMkLst>
            <pc:docMk/>
            <pc:sldMk cId="0" sldId="258"/>
            <ac:spMk id="316" creationId="{00000000-0000-0000-0000-000000000000}"/>
          </ac:spMkLst>
        </pc:spChg>
        <pc:spChg chg="mod">
          <ac:chgData name="Willson Pang" userId="42a087f14103cfa7" providerId="LiveId" clId="{49A0238A-99B5-42AA-ACA3-78A005E07873}" dt="2023-08-01T16:49:44.644" v="2057" actId="255"/>
          <ac:spMkLst>
            <pc:docMk/>
            <pc:sldMk cId="0" sldId="258"/>
            <ac:spMk id="318" creationId="{00000000-0000-0000-0000-000000000000}"/>
          </ac:spMkLst>
        </pc:spChg>
        <pc:spChg chg="mod">
          <ac:chgData name="Willson Pang" userId="42a087f14103cfa7" providerId="LiveId" clId="{49A0238A-99B5-42AA-ACA3-78A005E07873}" dt="2023-08-01T16:55:12.031" v="2420" actId="20577"/>
          <ac:spMkLst>
            <pc:docMk/>
            <pc:sldMk cId="0" sldId="258"/>
            <ac:spMk id="319" creationId="{00000000-0000-0000-0000-000000000000}"/>
          </ac:spMkLst>
        </pc:spChg>
        <pc:spChg chg="mod">
          <ac:chgData name="Willson Pang" userId="42a087f14103cfa7" providerId="LiveId" clId="{49A0238A-99B5-42AA-ACA3-78A005E07873}" dt="2023-08-01T16:50:51.875" v="2107" actId="255"/>
          <ac:spMkLst>
            <pc:docMk/>
            <pc:sldMk cId="0" sldId="258"/>
            <ac:spMk id="321" creationId="{00000000-0000-0000-0000-000000000000}"/>
          </ac:spMkLst>
        </pc:spChg>
        <pc:spChg chg="mod">
          <ac:chgData name="Willson Pang" userId="42a087f14103cfa7" providerId="LiveId" clId="{49A0238A-99B5-42AA-ACA3-78A005E07873}" dt="2023-08-01T16:56:59.315" v="2647" actId="20577"/>
          <ac:spMkLst>
            <pc:docMk/>
            <pc:sldMk cId="0" sldId="258"/>
            <ac:spMk id="322" creationId="{00000000-0000-0000-0000-000000000000}"/>
          </ac:spMkLst>
        </pc:spChg>
      </pc:sldChg>
      <pc:sldChg chg="addSp modSp mod ord modNotes">
        <pc:chgData name="Willson Pang" userId="42a087f14103cfa7" providerId="LiveId" clId="{49A0238A-99B5-42AA-ACA3-78A005E07873}" dt="2023-08-01T14:24:22.019" v="1813" actId="20577"/>
        <pc:sldMkLst>
          <pc:docMk/>
          <pc:sldMk cId="0" sldId="259"/>
        </pc:sldMkLst>
        <pc:spChg chg="add mod">
          <ac:chgData name="Willson Pang" userId="42a087f14103cfa7" providerId="LiveId" clId="{49A0238A-99B5-42AA-ACA3-78A005E07873}" dt="2023-08-01T14:22:59.379" v="1673" actId="1036"/>
          <ac:spMkLst>
            <pc:docMk/>
            <pc:sldMk cId="0" sldId="259"/>
            <ac:spMk id="2" creationId="{C414D556-D1E3-658C-6740-16D378A7C61C}"/>
          </ac:spMkLst>
        </pc:spChg>
        <pc:spChg chg="mod">
          <ac:chgData name="Willson Pang" userId="42a087f14103cfa7" providerId="LiveId" clId="{49A0238A-99B5-42AA-ACA3-78A005E07873}" dt="2023-08-01T14:16:10.489" v="1378" actId="20577"/>
          <ac:spMkLst>
            <pc:docMk/>
            <pc:sldMk cId="0" sldId="259"/>
            <ac:spMk id="328" creationId="{00000000-0000-0000-0000-000000000000}"/>
          </ac:spMkLst>
        </pc:spChg>
        <pc:spChg chg="mod">
          <ac:chgData name="Willson Pang" userId="42a087f14103cfa7" providerId="LiveId" clId="{49A0238A-99B5-42AA-ACA3-78A005E07873}" dt="2023-08-01T14:24:22.019" v="1813" actId="20577"/>
          <ac:spMkLst>
            <pc:docMk/>
            <pc:sldMk cId="0" sldId="259"/>
            <ac:spMk id="329" creationId="{00000000-0000-0000-0000-000000000000}"/>
          </ac:spMkLst>
        </pc:spChg>
      </pc:sldChg>
      <pc:sldChg chg="addSp modSp mod ord modNotes">
        <pc:chgData name="Willson Pang" userId="42a087f14103cfa7" providerId="LiveId" clId="{49A0238A-99B5-42AA-ACA3-78A005E07873}" dt="2023-08-01T17:09:05.714" v="2847"/>
        <pc:sldMkLst>
          <pc:docMk/>
          <pc:sldMk cId="0" sldId="260"/>
        </pc:sldMkLst>
        <pc:spChg chg="add mod">
          <ac:chgData name="Willson Pang" userId="42a087f14103cfa7" providerId="LiveId" clId="{49A0238A-99B5-42AA-ACA3-78A005E07873}" dt="2023-08-01T17:09:05.714" v="2847"/>
          <ac:spMkLst>
            <pc:docMk/>
            <pc:sldMk cId="0" sldId="260"/>
            <ac:spMk id="2" creationId="{96BC551E-C61B-6326-667E-E38B14A6AC95}"/>
          </ac:spMkLst>
        </pc:spChg>
        <pc:spChg chg="mod">
          <ac:chgData name="Willson Pang" userId="42a087f14103cfa7" providerId="LiveId" clId="{49A0238A-99B5-42AA-ACA3-78A005E07873}" dt="2023-08-01T17:02:51.864" v="2769" actId="1036"/>
          <ac:spMkLst>
            <pc:docMk/>
            <pc:sldMk cId="0" sldId="260"/>
            <ac:spMk id="350" creationId="{00000000-0000-0000-0000-000000000000}"/>
          </ac:spMkLst>
        </pc:spChg>
        <pc:spChg chg="mod">
          <ac:chgData name="Willson Pang" userId="42a087f14103cfa7" providerId="LiveId" clId="{49A0238A-99B5-42AA-ACA3-78A005E07873}" dt="2023-08-01T17:08:15.038" v="2832" actId="20577"/>
          <ac:spMkLst>
            <pc:docMk/>
            <pc:sldMk cId="0" sldId="260"/>
            <ac:spMk id="351" creationId="{00000000-0000-0000-0000-000000000000}"/>
          </ac:spMkLst>
        </pc:spChg>
        <pc:spChg chg="mod">
          <ac:chgData name="Willson Pang" userId="42a087f14103cfa7" providerId="LiveId" clId="{49A0238A-99B5-42AA-ACA3-78A005E07873}" dt="2023-08-01T17:08:33.525" v="2842" actId="20577"/>
          <ac:spMkLst>
            <pc:docMk/>
            <pc:sldMk cId="0" sldId="260"/>
            <ac:spMk id="352" creationId="{00000000-0000-0000-0000-000000000000}"/>
          </ac:spMkLst>
        </pc:spChg>
      </pc:sldChg>
      <pc:sldChg chg="modSp mod">
        <pc:chgData name="Willson Pang" userId="42a087f14103cfa7" providerId="LiveId" clId="{49A0238A-99B5-42AA-ACA3-78A005E07873}" dt="2023-08-02T02:07:32.859" v="3480" actId="20577"/>
        <pc:sldMkLst>
          <pc:docMk/>
          <pc:sldMk cId="0" sldId="261"/>
        </pc:sldMkLst>
        <pc:spChg chg="mod">
          <ac:chgData name="Willson Pang" userId="42a087f14103cfa7" providerId="LiveId" clId="{49A0238A-99B5-42AA-ACA3-78A005E07873}" dt="2023-08-02T02:06:49.450" v="3377" actId="255"/>
          <ac:spMkLst>
            <pc:docMk/>
            <pc:sldMk cId="0" sldId="261"/>
            <ac:spMk id="377" creationId="{00000000-0000-0000-0000-000000000000}"/>
          </ac:spMkLst>
        </pc:spChg>
        <pc:spChg chg="mod">
          <ac:chgData name="Willson Pang" userId="42a087f14103cfa7" providerId="LiveId" clId="{49A0238A-99B5-42AA-ACA3-78A005E07873}" dt="2023-08-02T02:07:32.859" v="3480" actId="20577"/>
          <ac:spMkLst>
            <pc:docMk/>
            <pc:sldMk cId="0" sldId="261"/>
            <ac:spMk id="379" creationId="{00000000-0000-0000-0000-000000000000}"/>
          </ac:spMkLst>
        </pc:spChg>
      </pc:sldChg>
      <pc:sldChg chg="addSp delSp modSp mod ord modNotes">
        <pc:chgData name="Willson Pang" userId="42a087f14103cfa7" providerId="LiveId" clId="{49A0238A-99B5-42AA-ACA3-78A005E07873}" dt="2023-08-02T09:13:53.328" v="10399" actId="20578"/>
        <pc:sldMkLst>
          <pc:docMk/>
          <pc:sldMk cId="0" sldId="262"/>
        </pc:sldMkLst>
        <pc:spChg chg="mod">
          <ac:chgData name="Willson Pang" userId="42a087f14103cfa7" providerId="LiveId" clId="{49A0238A-99B5-42AA-ACA3-78A005E07873}" dt="2023-08-02T09:13:17.186" v="10386"/>
          <ac:spMkLst>
            <pc:docMk/>
            <pc:sldMk cId="0" sldId="262"/>
            <ac:spMk id="3" creationId="{F084F3D7-75C9-D851-3846-506D100D334F}"/>
          </ac:spMkLst>
        </pc:spChg>
        <pc:spChg chg="mod">
          <ac:chgData name="Willson Pang" userId="42a087f14103cfa7" providerId="LiveId" clId="{49A0238A-99B5-42AA-ACA3-78A005E07873}" dt="2023-08-02T09:13:17.186" v="10386"/>
          <ac:spMkLst>
            <pc:docMk/>
            <pc:sldMk cId="0" sldId="262"/>
            <ac:spMk id="4" creationId="{291EC75B-49FF-A301-14BD-0250CDD4A6AA}"/>
          </ac:spMkLst>
        </pc:spChg>
        <pc:spChg chg="mod">
          <ac:chgData name="Willson Pang" userId="42a087f14103cfa7" providerId="LiveId" clId="{49A0238A-99B5-42AA-ACA3-78A005E07873}" dt="2023-08-02T09:13:17.186" v="10386"/>
          <ac:spMkLst>
            <pc:docMk/>
            <pc:sldMk cId="0" sldId="262"/>
            <ac:spMk id="5" creationId="{22A0561B-1457-06FF-2AE5-EA19E985CD50}"/>
          </ac:spMkLst>
        </pc:spChg>
        <pc:spChg chg="mod">
          <ac:chgData name="Willson Pang" userId="42a087f14103cfa7" providerId="LiveId" clId="{49A0238A-99B5-42AA-ACA3-78A005E07873}" dt="2023-08-02T09:13:17.186" v="10386"/>
          <ac:spMkLst>
            <pc:docMk/>
            <pc:sldMk cId="0" sldId="262"/>
            <ac:spMk id="6" creationId="{0C654BA1-C1F5-90CF-EDD7-7E493061E4B6}"/>
          </ac:spMkLst>
        </pc:spChg>
        <pc:spChg chg="mod">
          <ac:chgData name="Willson Pang" userId="42a087f14103cfa7" providerId="LiveId" clId="{49A0238A-99B5-42AA-ACA3-78A005E07873}" dt="2023-08-02T09:13:17.186" v="10386"/>
          <ac:spMkLst>
            <pc:docMk/>
            <pc:sldMk cId="0" sldId="262"/>
            <ac:spMk id="7" creationId="{D4863563-9419-97E9-E851-FF752E4006FD}"/>
          </ac:spMkLst>
        </pc:spChg>
        <pc:spChg chg="mod">
          <ac:chgData name="Willson Pang" userId="42a087f14103cfa7" providerId="LiveId" clId="{49A0238A-99B5-42AA-ACA3-78A005E07873}" dt="2023-08-02T09:13:17.186" v="10386"/>
          <ac:spMkLst>
            <pc:docMk/>
            <pc:sldMk cId="0" sldId="262"/>
            <ac:spMk id="8" creationId="{2FB78789-D446-5563-D277-5F934EDABF16}"/>
          </ac:spMkLst>
        </pc:spChg>
        <pc:spChg chg="mod">
          <ac:chgData name="Willson Pang" userId="42a087f14103cfa7" providerId="LiveId" clId="{49A0238A-99B5-42AA-ACA3-78A005E07873}" dt="2023-08-02T09:13:17.186" v="10386"/>
          <ac:spMkLst>
            <pc:docMk/>
            <pc:sldMk cId="0" sldId="262"/>
            <ac:spMk id="9" creationId="{A1D0AA74-2A2F-DDC0-C3A4-D068943177C4}"/>
          </ac:spMkLst>
        </pc:spChg>
        <pc:spChg chg="mod">
          <ac:chgData name="Willson Pang" userId="42a087f14103cfa7" providerId="LiveId" clId="{49A0238A-99B5-42AA-ACA3-78A005E07873}" dt="2023-08-02T09:13:17.186" v="10386"/>
          <ac:spMkLst>
            <pc:docMk/>
            <pc:sldMk cId="0" sldId="262"/>
            <ac:spMk id="10" creationId="{3C44756C-E15B-A56D-F71F-84697B51364F}"/>
          </ac:spMkLst>
        </pc:spChg>
        <pc:spChg chg="mod">
          <ac:chgData name="Willson Pang" userId="42a087f14103cfa7" providerId="LiveId" clId="{49A0238A-99B5-42AA-ACA3-78A005E07873}" dt="2023-08-02T09:13:17.186" v="10386"/>
          <ac:spMkLst>
            <pc:docMk/>
            <pc:sldMk cId="0" sldId="262"/>
            <ac:spMk id="11" creationId="{32BFD636-DEC4-82CB-A8EA-EC0A95FA438C}"/>
          </ac:spMkLst>
        </pc:spChg>
        <pc:spChg chg="mod">
          <ac:chgData name="Willson Pang" userId="42a087f14103cfa7" providerId="LiveId" clId="{49A0238A-99B5-42AA-ACA3-78A005E07873}" dt="2023-08-02T09:13:17.186" v="10386"/>
          <ac:spMkLst>
            <pc:docMk/>
            <pc:sldMk cId="0" sldId="262"/>
            <ac:spMk id="12" creationId="{9AE02BAA-BAB4-017E-6B01-F9A364270664}"/>
          </ac:spMkLst>
        </pc:spChg>
        <pc:spChg chg="mod">
          <ac:chgData name="Willson Pang" userId="42a087f14103cfa7" providerId="LiveId" clId="{49A0238A-99B5-42AA-ACA3-78A005E07873}" dt="2023-08-02T09:13:17.186" v="10386"/>
          <ac:spMkLst>
            <pc:docMk/>
            <pc:sldMk cId="0" sldId="262"/>
            <ac:spMk id="13" creationId="{CD145130-2BBE-72AC-E297-B8C5D78ACED7}"/>
          </ac:spMkLst>
        </pc:spChg>
        <pc:spChg chg="mod">
          <ac:chgData name="Willson Pang" userId="42a087f14103cfa7" providerId="LiveId" clId="{49A0238A-99B5-42AA-ACA3-78A005E07873}" dt="2023-08-02T09:13:17.186" v="10386"/>
          <ac:spMkLst>
            <pc:docMk/>
            <pc:sldMk cId="0" sldId="262"/>
            <ac:spMk id="14" creationId="{90581BCC-C261-8814-CA87-4448A368A8FD}"/>
          </ac:spMkLst>
        </pc:spChg>
        <pc:spChg chg="mod">
          <ac:chgData name="Willson Pang" userId="42a087f14103cfa7" providerId="LiveId" clId="{49A0238A-99B5-42AA-ACA3-78A005E07873}" dt="2023-08-02T09:13:17.186" v="10386"/>
          <ac:spMkLst>
            <pc:docMk/>
            <pc:sldMk cId="0" sldId="262"/>
            <ac:spMk id="15" creationId="{E229AFD5-0499-FC52-473A-2A2FD6935100}"/>
          </ac:spMkLst>
        </pc:spChg>
        <pc:spChg chg="mod">
          <ac:chgData name="Willson Pang" userId="42a087f14103cfa7" providerId="LiveId" clId="{49A0238A-99B5-42AA-ACA3-78A005E07873}" dt="2023-08-02T09:13:17.186" v="10386"/>
          <ac:spMkLst>
            <pc:docMk/>
            <pc:sldMk cId="0" sldId="262"/>
            <ac:spMk id="16" creationId="{0A0ABC3B-F29F-475B-9843-950037760B64}"/>
          </ac:spMkLst>
        </pc:spChg>
        <pc:spChg chg="mod">
          <ac:chgData name="Willson Pang" userId="42a087f14103cfa7" providerId="LiveId" clId="{49A0238A-99B5-42AA-ACA3-78A005E07873}" dt="2023-08-02T09:13:17.186" v="10386"/>
          <ac:spMkLst>
            <pc:docMk/>
            <pc:sldMk cId="0" sldId="262"/>
            <ac:spMk id="17" creationId="{5C9DDED4-AB8E-9D8F-43A6-1F1AC072F510}"/>
          </ac:spMkLst>
        </pc:spChg>
        <pc:spChg chg="mod">
          <ac:chgData name="Willson Pang" userId="42a087f14103cfa7" providerId="LiveId" clId="{49A0238A-99B5-42AA-ACA3-78A005E07873}" dt="2023-08-02T09:13:17.186" v="10386"/>
          <ac:spMkLst>
            <pc:docMk/>
            <pc:sldMk cId="0" sldId="262"/>
            <ac:spMk id="18" creationId="{7D49F9C4-085F-832B-9F11-574AF5ACC4DB}"/>
          </ac:spMkLst>
        </pc:spChg>
        <pc:spChg chg="mod">
          <ac:chgData name="Willson Pang" userId="42a087f14103cfa7" providerId="LiveId" clId="{49A0238A-99B5-42AA-ACA3-78A005E07873}" dt="2023-08-02T09:13:17.186" v="10386"/>
          <ac:spMkLst>
            <pc:docMk/>
            <pc:sldMk cId="0" sldId="262"/>
            <ac:spMk id="19" creationId="{68BA2B6F-CFCE-A641-366A-A21AB2F3F7A1}"/>
          </ac:spMkLst>
        </pc:spChg>
        <pc:spChg chg="mod">
          <ac:chgData name="Willson Pang" userId="42a087f14103cfa7" providerId="LiveId" clId="{49A0238A-99B5-42AA-ACA3-78A005E07873}" dt="2023-08-02T09:13:17.186" v="10386"/>
          <ac:spMkLst>
            <pc:docMk/>
            <pc:sldMk cId="0" sldId="262"/>
            <ac:spMk id="20" creationId="{5804DE1C-1B9C-4BB7-3CCA-2DA59C691AAE}"/>
          </ac:spMkLst>
        </pc:spChg>
        <pc:spChg chg="mod">
          <ac:chgData name="Willson Pang" userId="42a087f14103cfa7" providerId="LiveId" clId="{49A0238A-99B5-42AA-ACA3-78A005E07873}" dt="2023-08-02T09:13:17.186" v="10386"/>
          <ac:spMkLst>
            <pc:docMk/>
            <pc:sldMk cId="0" sldId="262"/>
            <ac:spMk id="21" creationId="{24A27233-122D-E8DD-48AB-F7568DBA5B24}"/>
          </ac:spMkLst>
        </pc:spChg>
        <pc:spChg chg="mod">
          <ac:chgData name="Willson Pang" userId="42a087f14103cfa7" providerId="LiveId" clId="{49A0238A-99B5-42AA-ACA3-78A005E07873}" dt="2023-08-02T09:13:17.186" v="10386"/>
          <ac:spMkLst>
            <pc:docMk/>
            <pc:sldMk cId="0" sldId="262"/>
            <ac:spMk id="22" creationId="{51D80B1D-9600-2424-67AF-30120957D6BA}"/>
          </ac:spMkLst>
        </pc:spChg>
        <pc:spChg chg="mod">
          <ac:chgData name="Willson Pang" userId="42a087f14103cfa7" providerId="LiveId" clId="{49A0238A-99B5-42AA-ACA3-78A005E07873}" dt="2023-08-02T09:13:17.186" v="10386"/>
          <ac:spMkLst>
            <pc:docMk/>
            <pc:sldMk cId="0" sldId="262"/>
            <ac:spMk id="23" creationId="{82DA8B3F-EB2A-3EEB-DD4D-ABBC77D7BD98}"/>
          </ac:spMkLst>
        </pc:spChg>
        <pc:spChg chg="mod">
          <ac:chgData name="Willson Pang" userId="42a087f14103cfa7" providerId="LiveId" clId="{49A0238A-99B5-42AA-ACA3-78A005E07873}" dt="2023-08-02T09:13:17.186" v="10386"/>
          <ac:spMkLst>
            <pc:docMk/>
            <pc:sldMk cId="0" sldId="262"/>
            <ac:spMk id="24" creationId="{5BA4B971-ED55-EF94-74CF-F7E214DD59F1}"/>
          </ac:spMkLst>
        </pc:spChg>
        <pc:spChg chg="mod">
          <ac:chgData name="Willson Pang" userId="42a087f14103cfa7" providerId="LiveId" clId="{49A0238A-99B5-42AA-ACA3-78A005E07873}" dt="2023-08-02T09:13:17.186" v="10386"/>
          <ac:spMkLst>
            <pc:docMk/>
            <pc:sldMk cId="0" sldId="262"/>
            <ac:spMk id="25" creationId="{3042963F-70CD-C2A1-9A52-852813F9677A}"/>
          </ac:spMkLst>
        </pc:spChg>
        <pc:spChg chg="mod">
          <ac:chgData name="Willson Pang" userId="42a087f14103cfa7" providerId="LiveId" clId="{49A0238A-99B5-42AA-ACA3-78A005E07873}" dt="2023-08-02T09:13:17.186" v="10386"/>
          <ac:spMkLst>
            <pc:docMk/>
            <pc:sldMk cId="0" sldId="262"/>
            <ac:spMk id="26" creationId="{759ACCF2-9FBF-E1D8-F651-AFCA2920176B}"/>
          </ac:spMkLst>
        </pc:spChg>
        <pc:spChg chg="mod">
          <ac:chgData name="Willson Pang" userId="42a087f14103cfa7" providerId="LiveId" clId="{49A0238A-99B5-42AA-ACA3-78A005E07873}" dt="2023-08-02T09:13:17.186" v="10386"/>
          <ac:spMkLst>
            <pc:docMk/>
            <pc:sldMk cId="0" sldId="262"/>
            <ac:spMk id="27" creationId="{DA24C81A-BCC1-84CB-A692-81D9A9C9D3C7}"/>
          </ac:spMkLst>
        </pc:spChg>
        <pc:spChg chg="mod">
          <ac:chgData name="Willson Pang" userId="42a087f14103cfa7" providerId="LiveId" clId="{49A0238A-99B5-42AA-ACA3-78A005E07873}" dt="2023-08-02T09:13:17.186" v="10386"/>
          <ac:spMkLst>
            <pc:docMk/>
            <pc:sldMk cId="0" sldId="262"/>
            <ac:spMk id="28" creationId="{189DFE1E-C752-22FC-349B-AF2FB52A0821}"/>
          </ac:spMkLst>
        </pc:spChg>
        <pc:spChg chg="mod">
          <ac:chgData name="Willson Pang" userId="42a087f14103cfa7" providerId="LiveId" clId="{49A0238A-99B5-42AA-ACA3-78A005E07873}" dt="2023-08-02T09:13:17.186" v="10386"/>
          <ac:spMkLst>
            <pc:docMk/>
            <pc:sldMk cId="0" sldId="262"/>
            <ac:spMk id="29" creationId="{A7090CC9-10E3-374D-38FD-3A97BC1DDCEE}"/>
          </ac:spMkLst>
        </pc:spChg>
        <pc:spChg chg="mod">
          <ac:chgData name="Willson Pang" userId="42a087f14103cfa7" providerId="LiveId" clId="{49A0238A-99B5-42AA-ACA3-78A005E07873}" dt="2023-08-02T09:13:17.186" v="10386"/>
          <ac:spMkLst>
            <pc:docMk/>
            <pc:sldMk cId="0" sldId="262"/>
            <ac:spMk id="30" creationId="{4715F25F-AA2F-9719-746F-8BB5EDF4B2F8}"/>
          </ac:spMkLst>
        </pc:spChg>
        <pc:spChg chg="mod">
          <ac:chgData name="Willson Pang" userId="42a087f14103cfa7" providerId="LiveId" clId="{49A0238A-99B5-42AA-ACA3-78A005E07873}" dt="2023-08-02T09:13:17.186" v="10386"/>
          <ac:spMkLst>
            <pc:docMk/>
            <pc:sldMk cId="0" sldId="262"/>
            <ac:spMk id="31" creationId="{C607DCDD-AD46-9B3A-126C-68131C7BD5AD}"/>
          </ac:spMkLst>
        </pc:spChg>
        <pc:spChg chg="mod">
          <ac:chgData name="Willson Pang" userId="42a087f14103cfa7" providerId="LiveId" clId="{49A0238A-99B5-42AA-ACA3-78A005E07873}" dt="2023-08-02T09:13:17.186" v="10386"/>
          <ac:spMkLst>
            <pc:docMk/>
            <pc:sldMk cId="0" sldId="262"/>
            <ac:spMk id="32" creationId="{F5D34DDF-E401-ADB3-A577-2550F64CA746}"/>
          </ac:spMkLst>
        </pc:spChg>
        <pc:spChg chg="mod">
          <ac:chgData name="Willson Pang" userId="42a087f14103cfa7" providerId="LiveId" clId="{49A0238A-99B5-42AA-ACA3-78A005E07873}" dt="2023-08-02T09:13:17.186" v="10386"/>
          <ac:spMkLst>
            <pc:docMk/>
            <pc:sldMk cId="0" sldId="262"/>
            <ac:spMk id="33" creationId="{5ED8205A-1323-0A63-4432-BAFD4502BD66}"/>
          </ac:spMkLst>
        </pc:spChg>
        <pc:spChg chg="mod">
          <ac:chgData name="Willson Pang" userId="42a087f14103cfa7" providerId="LiveId" clId="{49A0238A-99B5-42AA-ACA3-78A005E07873}" dt="2023-08-02T09:13:17.186" v="10386"/>
          <ac:spMkLst>
            <pc:docMk/>
            <pc:sldMk cId="0" sldId="262"/>
            <ac:spMk id="34" creationId="{57683923-7C62-CD0E-B9B7-AFB7F22D01E2}"/>
          </ac:spMkLst>
        </pc:spChg>
        <pc:spChg chg="mod">
          <ac:chgData name="Willson Pang" userId="42a087f14103cfa7" providerId="LiveId" clId="{49A0238A-99B5-42AA-ACA3-78A005E07873}" dt="2023-08-02T09:13:17.186" v="10386"/>
          <ac:spMkLst>
            <pc:docMk/>
            <pc:sldMk cId="0" sldId="262"/>
            <ac:spMk id="35" creationId="{5F957A74-1052-4BF8-D660-C4CBF0DCD6A5}"/>
          </ac:spMkLst>
        </pc:spChg>
        <pc:spChg chg="mod">
          <ac:chgData name="Willson Pang" userId="42a087f14103cfa7" providerId="LiveId" clId="{49A0238A-99B5-42AA-ACA3-78A005E07873}" dt="2023-08-02T09:13:17.186" v="10386"/>
          <ac:spMkLst>
            <pc:docMk/>
            <pc:sldMk cId="0" sldId="262"/>
            <ac:spMk id="36" creationId="{29F0DB86-0812-F721-57C3-7CAF60183454}"/>
          </ac:spMkLst>
        </pc:spChg>
        <pc:spChg chg="mod">
          <ac:chgData name="Willson Pang" userId="42a087f14103cfa7" providerId="LiveId" clId="{49A0238A-99B5-42AA-ACA3-78A005E07873}" dt="2023-08-02T09:13:17.186" v="10386"/>
          <ac:spMkLst>
            <pc:docMk/>
            <pc:sldMk cId="0" sldId="262"/>
            <ac:spMk id="37" creationId="{5218E02E-632E-BAE1-663B-885EAE38006C}"/>
          </ac:spMkLst>
        </pc:spChg>
        <pc:spChg chg="mod">
          <ac:chgData name="Willson Pang" userId="42a087f14103cfa7" providerId="LiveId" clId="{49A0238A-99B5-42AA-ACA3-78A005E07873}" dt="2023-08-02T09:13:17.186" v="10386"/>
          <ac:spMkLst>
            <pc:docMk/>
            <pc:sldMk cId="0" sldId="262"/>
            <ac:spMk id="38" creationId="{44ADAFAA-2229-C537-CF7E-CA801191F66A}"/>
          </ac:spMkLst>
        </pc:spChg>
        <pc:spChg chg="mod">
          <ac:chgData name="Willson Pang" userId="42a087f14103cfa7" providerId="LiveId" clId="{49A0238A-99B5-42AA-ACA3-78A005E07873}" dt="2023-08-02T09:13:17.186" v="10386"/>
          <ac:spMkLst>
            <pc:docMk/>
            <pc:sldMk cId="0" sldId="262"/>
            <ac:spMk id="39" creationId="{D404D52E-3C9B-37D3-384E-6A5D4490D102}"/>
          </ac:spMkLst>
        </pc:spChg>
        <pc:spChg chg="mod">
          <ac:chgData name="Willson Pang" userId="42a087f14103cfa7" providerId="LiveId" clId="{49A0238A-99B5-42AA-ACA3-78A005E07873}" dt="2023-08-02T09:13:17.186" v="10386"/>
          <ac:spMkLst>
            <pc:docMk/>
            <pc:sldMk cId="0" sldId="262"/>
            <ac:spMk id="40" creationId="{2228386A-30E8-715E-FC0B-27B524522587}"/>
          </ac:spMkLst>
        </pc:spChg>
        <pc:spChg chg="mod">
          <ac:chgData name="Willson Pang" userId="42a087f14103cfa7" providerId="LiveId" clId="{49A0238A-99B5-42AA-ACA3-78A005E07873}" dt="2023-08-02T09:13:17.186" v="10386"/>
          <ac:spMkLst>
            <pc:docMk/>
            <pc:sldMk cId="0" sldId="262"/>
            <ac:spMk id="41" creationId="{F18BC451-B227-C536-B98A-29DE91040B52}"/>
          </ac:spMkLst>
        </pc:spChg>
        <pc:spChg chg="mod">
          <ac:chgData name="Willson Pang" userId="42a087f14103cfa7" providerId="LiveId" clId="{49A0238A-99B5-42AA-ACA3-78A005E07873}" dt="2023-08-02T09:13:17.186" v="10386"/>
          <ac:spMkLst>
            <pc:docMk/>
            <pc:sldMk cId="0" sldId="262"/>
            <ac:spMk id="42" creationId="{13AF9278-B00F-2802-909A-C3FB91168F4D}"/>
          </ac:spMkLst>
        </pc:spChg>
        <pc:spChg chg="mod">
          <ac:chgData name="Willson Pang" userId="42a087f14103cfa7" providerId="LiveId" clId="{49A0238A-99B5-42AA-ACA3-78A005E07873}" dt="2023-08-02T09:13:17.186" v="10386"/>
          <ac:spMkLst>
            <pc:docMk/>
            <pc:sldMk cId="0" sldId="262"/>
            <ac:spMk id="43" creationId="{644EB13E-602E-BA05-C649-3C3A6F35299A}"/>
          </ac:spMkLst>
        </pc:spChg>
        <pc:spChg chg="mod">
          <ac:chgData name="Willson Pang" userId="42a087f14103cfa7" providerId="LiveId" clId="{49A0238A-99B5-42AA-ACA3-78A005E07873}" dt="2023-08-02T09:13:17.186" v="10386"/>
          <ac:spMkLst>
            <pc:docMk/>
            <pc:sldMk cId="0" sldId="262"/>
            <ac:spMk id="44" creationId="{349CB283-C515-48D7-88F0-E3AEB55DDCA1}"/>
          </ac:spMkLst>
        </pc:spChg>
        <pc:spChg chg="mod">
          <ac:chgData name="Willson Pang" userId="42a087f14103cfa7" providerId="LiveId" clId="{49A0238A-99B5-42AA-ACA3-78A005E07873}" dt="2023-08-02T09:13:17.186" v="10386"/>
          <ac:spMkLst>
            <pc:docMk/>
            <pc:sldMk cId="0" sldId="262"/>
            <ac:spMk id="45" creationId="{E32710A9-2AA7-91E1-1637-384D4967E104}"/>
          </ac:spMkLst>
        </pc:spChg>
        <pc:spChg chg="mod">
          <ac:chgData name="Willson Pang" userId="42a087f14103cfa7" providerId="LiveId" clId="{49A0238A-99B5-42AA-ACA3-78A005E07873}" dt="2023-08-02T09:13:17.186" v="10386"/>
          <ac:spMkLst>
            <pc:docMk/>
            <pc:sldMk cId="0" sldId="262"/>
            <ac:spMk id="46" creationId="{DCCEF346-0940-0CB3-CD72-AC3A08AEE55F}"/>
          </ac:spMkLst>
        </pc:spChg>
        <pc:spChg chg="mod">
          <ac:chgData name="Willson Pang" userId="42a087f14103cfa7" providerId="LiveId" clId="{49A0238A-99B5-42AA-ACA3-78A005E07873}" dt="2023-08-02T09:13:17.186" v="10386"/>
          <ac:spMkLst>
            <pc:docMk/>
            <pc:sldMk cId="0" sldId="262"/>
            <ac:spMk id="47" creationId="{0C782084-6562-576F-52CC-4D8EE94EFDD0}"/>
          </ac:spMkLst>
        </pc:spChg>
        <pc:spChg chg="mod">
          <ac:chgData name="Willson Pang" userId="42a087f14103cfa7" providerId="LiveId" clId="{49A0238A-99B5-42AA-ACA3-78A005E07873}" dt="2023-08-02T09:13:17.186" v="10386"/>
          <ac:spMkLst>
            <pc:docMk/>
            <pc:sldMk cId="0" sldId="262"/>
            <ac:spMk id="48" creationId="{82CD0037-3809-4C85-49B8-0A7112A789FC}"/>
          </ac:spMkLst>
        </pc:spChg>
        <pc:spChg chg="mod">
          <ac:chgData name="Willson Pang" userId="42a087f14103cfa7" providerId="LiveId" clId="{49A0238A-99B5-42AA-ACA3-78A005E07873}" dt="2023-08-02T09:13:17.186" v="10386"/>
          <ac:spMkLst>
            <pc:docMk/>
            <pc:sldMk cId="0" sldId="262"/>
            <ac:spMk id="49" creationId="{A593AEA1-945C-1EB1-6DB5-4ED4EFF22A81}"/>
          </ac:spMkLst>
        </pc:spChg>
        <pc:spChg chg="mod">
          <ac:chgData name="Willson Pang" userId="42a087f14103cfa7" providerId="LiveId" clId="{49A0238A-99B5-42AA-ACA3-78A005E07873}" dt="2023-08-02T09:13:17.186" v="10386"/>
          <ac:spMkLst>
            <pc:docMk/>
            <pc:sldMk cId="0" sldId="262"/>
            <ac:spMk id="50" creationId="{F6E1E498-EF42-85D8-866E-C65F67F6147A}"/>
          </ac:spMkLst>
        </pc:spChg>
        <pc:spChg chg="mod">
          <ac:chgData name="Willson Pang" userId="42a087f14103cfa7" providerId="LiveId" clId="{49A0238A-99B5-42AA-ACA3-78A005E07873}" dt="2023-08-02T09:13:17.186" v="10386"/>
          <ac:spMkLst>
            <pc:docMk/>
            <pc:sldMk cId="0" sldId="262"/>
            <ac:spMk id="51" creationId="{141748F5-45BC-F0A0-C212-3B17AF307957}"/>
          </ac:spMkLst>
        </pc:spChg>
        <pc:spChg chg="mod">
          <ac:chgData name="Willson Pang" userId="42a087f14103cfa7" providerId="LiveId" clId="{49A0238A-99B5-42AA-ACA3-78A005E07873}" dt="2023-08-02T09:13:17.186" v="10386"/>
          <ac:spMkLst>
            <pc:docMk/>
            <pc:sldMk cId="0" sldId="262"/>
            <ac:spMk id="52" creationId="{03D575E1-B780-E3B4-D6F2-CC53BB173DD4}"/>
          </ac:spMkLst>
        </pc:spChg>
        <pc:spChg chg="mod">
          <ac:chgData name="Willson Pang" userId="42a087f14103cfa7" providerId="LiveId" clId="{49A0238A-99B5-42AA-ACA3-78A005E07873}" dt="2023-08-02T09:13:17.186" v="10386"/>
          <ac:spMkLst>
            <pc:docMk/>
            <pc:sldMk cId="0" sldId="262"/>
            <ac:spMk id="53" creationId="{DD14EA24-8434-1054-DC22-8797D95A3588}"/>
          </ac:spMkLst>
        </pc:spChg>
        <pc:spChg chg="mod">
          <ac:chgData name="Willson Pang" userId="42a087f14103cfa7" providerId="LiveId" clId="{49A0238A-99B5-42AA-ACA3-78A005E07873}" dt="2023-08-02T09:13:17.186" v="10386"/>
          <ac:spMkLst>
            <pc:docMk/>
            <pc:sldMk cId="0" sldId="262"/>
            <ac:spMk id="54" creationId="{62AE0154-D117-CE6F-BA49-9C431E69DA0B}"/>
          </ac:spMkLst>
        </pc:spChg>
        <pc:spChg chg="mod">
          <ac:chgData name="Willson Pang" userId="42a087f14103cfa7" providerId="LiveId" clId="{49A0238A-99B5-42AA-ACA3-78A005E07873}" dt="2023-08-02T09:13:17.186" v="10386"/>
          <ac:spMkLst>
            <pc:docMk/>
            <pc:sldMk cId="0" sldId="262"/>
            <ac:spMk id="55" creationId="{70C74CC9-86FC-3C6C-2FE8-47FD4DE23EDB}"/>
          </ac:spMkLst>
        </pc:spChg>
        <pc:spChg chg="mod">
          <ac:chgData name="Willson Pang" userId="42a087f14103cfa7" providerId="LiveId" clId="{49A0238A-99B5-42AA-ACA3-78A005E07873}" dt="2023-08-02T09:13:17.186" v="10386"/>
          <ac:spMkLst>
            <pc:docMk/>
            <pc:sldMk cId="0" sldId="262"/>
            <ac:spMk id="56" creationId="{98E510C9-9A6C-8693-D1D5-32F5B84A2C3D}"/>
          </ac:spMkLst>
        </pc:spChg>
        <pc:spChg chg="mod">
          <ac:chgData name="Willson Pang" userId="42a087f14103cfa7" providerId="LiveId" clId="{49A0238A-99B5-42AA-ACA3-78A005E07873}" dt="2023-08-02T09:13:17.186" v="10386"/>
          <ac:spMkLst>
            <pc:docMk/>
            <pc:sldMk cId="0" sldId="262"/>
            <ac:spMk id="57" creationId="{66CA7E4E-9008-2E6B-DA09-603C9371F72E}"/>
          </ac:spMkLst>
        </pc:spChg>
        <pc:spChg chg="mod">
          <ac:chgData name="Willson Pang" userId="42a087f14103cfa7" providerId="LiveId" clId="{49A0238A-99B5-42AA-ACA3-78A005E07873}" dt="2023-08-02T09:13:17.186" v="10386"/>
          <ac:spMkLst>
            <pc:docMk/>
            <pc:sldMk cId="0" sldId="262"/>
            <ac:spMk id="58" creationId="{9385B793-C3AF-CDD3-5F9D-B5EB82D3A262}"/>
          </ac:spMkLst>
        </pc:spChg>
        <pc:spChg chg="mod">
          <ac:chgData name="Willson Pang" userId="42a087f14103cfa7" providerId="LiveId" clId="{49A0238A-99B5-42AA-ACA3-78A005E07873}" dt="2023-08-02T09:13:17.186" v="10386"/>
          <ac:spMkLst>
            <pc:docMk/>
            <pc:sldMk cId="0" sldId="262"/>
            <ac:spMk id="59" creationId="{5F1AE6EC-932D-8B18-E04E-4BE20EF8AE0C}"/>
          </ac:spMkLst>
        </pc:spChg>
        <pc:spChg chg="mod">
          <ac:chgData name="Willson Pang" userId="42a087f14103cfa7" providerId="LiveId" clId="{49A0238A-99B5-42AA-ACA3-78A005E07873}" dt="2023-08-02T09:13:17.186" v="10386"/>
          <ac:spMkLst>
            <pc:docMk/>
            <pc:sldMk cId="0" sldId="262"/>
            <ac:spMk id="60" creationId="{ABE13ACE-72DB-0035-78AE-F0B6744E3A97}"/>
          </ac:spMkLst>
        </pc:spChg>
        <pc:spChg chg="mod">
          <ac:chgData name="Willson Pang" userId="42a087f14103cfa7" providerId="LiveId" clId="{49A0238A-99B5-42AA-ACA3-78A005E07873}" dt="2023-08-02T09:13:17.186" v="10386"/>
          <ac:spMkLst>
            <pc:docMk/>
            <pc:sldMk cId="0" sldId="262"/>
            <ac:spMk id="61" creationId="{873284B6-FA69-4A0D-54EC-E4551D38698A}"/>
          </ac:spMkLst>
        </pc:spChg>
        <pc:spChg chg="mod">
          <ac:chgData name="Willson Pang" userId="42a087f14103cfa7" providerId="LiveId" clId="{49A0238A-99B5-42AA-ACA3-78A005E07873}" dt="2023-08-02T09:13:17.186" v="10386"/>
          <ac:spMkLst>
            <pc:docMk/>
            <pc:sldMk cId="0" sldId="262"/>
            <ac:spMk id="62" creationId="{C4AADADD-4D40-BC9B-0B7D-31D7160B3996}"/>
          </ac:spMkLst>
        </pc:spChg>
        <pc:spChg chg="mod">
          <ac:chgData name="Willson Pang" userId="42a087f14103cfa7" providerId="LiveId" clId="{49A0238A-99B5-42AA-ACA3-78A005E07873}" dt="2023-08-02T09:13:17.186" v="10386"/>
          <ac:spMkLst>
            <pc:docMk/>
            <pc:sldMk cId="0" sldId="262"/>
            <ac:spMk id="63" creationId="{45D09F3B-28C3-966C-6432-7513523AF89E}"/>
          </ac:spMkLst>
        </pc:spChg>
        <pc:spChg chg="mod">
          <ac:chgData name="Willson Pang" userId="42a087f14103cfa7" providerId="LiveId" clId="{49A0238A-99B5-42AA-ACA3-78A005E07873}" dt="2023-08-02T09:13:17.186" v="10386"/>
          <ac:spMkLst>
            <pc:docMk/>
            <pc:sldMk cId="0" sldId="262"/>
            <ac:spMk id="448" creationId="{C192CE7F-E9A5-830F-7872-DB114F7B9EAC}"/>
          </ac:spMkLst>
        </pc:spChg>
        <pc:spChg chg="mod">
          <ac:chgData name="Willson Pang" userId="42a087f14103cfa7" providerId="LiveId" clId="{49A0238A-99B5-42AA-ACA3-78A005E07873}" dt="2023-08-02T09:13:17.186" v="10386"/>
          <ac:spMkLst>
            <pc:docMk/>
            <pc:sldMk cId="0" sldId="262"/>
            <ac:spMk id="449" creationId="{F4F84AB2-74BA-6ABA-6CC2-920AB47D808A}"/>
          </ac:spMkLst>
        </pc:spChg>
        <pc:spChg chg="mod">
          <ac:chgData name="Willson Pang" userId="42a087f14103cfa7" providerId="LiveId" clId="{49A0238A-99B5-42AA-ACA3-78A005E07873}" dt="2023-08-02T09:13:17.186" v="10386"/>
          <ac:spMkLst>
            <pc:docMk/>
            <pc:sldMk cId="0" sldId="262"/>
            <ac:spMk id="450" creationId="{6C6CF5DB-6615-E0A6-BD8B-FF428938ADAD}"/>
          </ac:spMkLst>
        </pc:spChg>
        <pc:spChg chg="mod">
          <ac:chgData name="Willson Pang" userId="42a087f14103cfa7" providerId="LiveId" clId="{49A0238A-99B5-42AA-ACA3-78A005E07873}" dt="2023-08-02T09:13:17.186" v="10386"/>
          <ac:spMkLst>
            <pc:docMk/>
            <pc:sldMk cId="0" sldId="262"/>
            <ac:spMk id="451" creationId="{47F7D6B9-CCDB-C9F2-B7B8-99A4CC6D2F27}"/>
          </ac:spMkLst>
        </pc:spChg>
        <pc:spChg chg="mod">
          <ac:chgData name="Willson Pang" userId="42a087f14103cfa7" providerId="LiveId" clId="{49A0238A-99B5-42AA-ACA3-78A005E07873}" dt="2023-08-02T09:13:17.186" v="10386"/>
          <ac:spMkLst>
            <pc:docMk/>
            <pc:sldMk cId="0" sldId="262"/>
            <ac:spMk id="452" creationId="{AE1E15A1-FFAB-E486-685F-FE45FDF0BBA3}"/>
          </ac:spMkLst>
        </pc:spChg>
        <pc:spChg chg="mod">
          <ac:chgData name="Willson Pang" userId="42a087f14103cfa7" providerId="LiveId" clId="{49A0238A-99B5-42AA-ACA3-78A005E07873}" dt="2023-08-02T09:13:17.186" v="10386"/>
          <ac:spMkLst>
            <pc:docMk/>
            <pc:sldMk cId="0" sldId="262"/>
            <ac:spMk id="453" creationId="{45C3C818-6471-59D0-3E11-24DD9FC26811}"/>
          </ac:spMkLst>
        </pc:spChg>
        <pc:spChg chg="mod">
          <ac:chgData name="Willson Pang" userId="42a087f14103cfa7" providerId="LiveId" clId="{49A0238A-99B5-42AA-ACA3-78A005E07873}" dt="2023-08-02T09:13:17.186" v="10386"/>
          <ac:spMkLst>
            <pc:docMk/>
            <pc:sldMk cId="0" sldId="262"/>
            <ac:spMk id="454" creationId="{8B151A68-9DA4-A01A-11CF-174813B0BF1E}"/>
          </ac:spMkLst>
        </pc:spChg>
        <pc:spChg chg="mod">
          <ac:chgData name="Willson Pang" userId="42a087f14103cfa7" providerId="LiveId" clId="{49A0238A-99B5-42AA-ACA3-78A005E07873}" dt="2023-08-02T09:13:17.186" v="10386"/>
          <ac:spMkLst>
            <pc:docMk/>
            <pc:sldMk cId="0" sldId="262"/>
            <ac:spMk id="455" creationId="{23C055E3-ACFD-A219-8203-AB59008B1C1B}"/>
          </ac:spMkLst>
        </pc:spChg>
        <pc:spChg chg="mod">
          <ac:chgData name="Willson Pang" userId="42a087f14103cfa7" providerId="LiveId" clId="{49A0238A-99B5-42AA-ACA3-78A005E07873}" dt="2023-08-02T09:13:17.186" v="10386"/>
          <ac:spMkLst>
            <pc:docMk/>
            <pc:sldMk cId="0" sldId="262"/>
            <ac:spMk id="457" creationId="{6ED111BC-D765-6FA5-7604-8968E7B93647}"/>
          </ac:spMkLst>
        </pc:spChg>
        <pc:spChg chg="mod">
          <ac:chgData name="Willson Pang" userId="42a087f14103cfa7" providerId="LiveId" clId="{49A0238A-99B5-42AA-ACA3-78A005E07873}" dt="2023-08-02T09:13:17.186" v="10386"/>
          <ac:spMkLst>
            <pc:docMk/>
            <pc:sldMk cId="0" sldId="262"/>
            <ac:spMk id="458" creationId="{40437EF9-8F6B-A722-45F1-0B1F6008654F}"/>
          </ac:spMkLst>
        </pc:spChg>
        <pc:spChg chg="mod">
          <ac:chgData name="Willson Pang" userId="42a087f14103cfa7" providerId="LiveId" clId="{49A0238A-99B5-42AA-ACA3-78A005E07873}" dt="2023-08-02T09:13:17.186" v="10386"/>
          <ac:spMkLst>
            <pc:docMk/>
            <pc:sldMk cId="0" sldId="262"/>
            <ac:spMk id="459" creationId="{C4203DAC-D7AD-68E0-F253-D1AD5F8764C8}"/>
          </ac:spMkLst>
        </pc:spChg>
        <pc:spChg chg="mod">
          <ac:chgData name="Willson Pang" userId="42a087f14103cfa7" providerId="LiveId" clId="{49A0238A-99B5-42AA-ACA3-78A005E07873}" dt="2023-08-02T09:13:17.186" v="10386"/>
          <ac:spMkLst>
            <pc:docMk/>
            <pc:sldMk cId="0" sldId="262"/>
            <ac:spMk id="460" creationId="{979B0ECA-FF78-7B70-BDD3-52A8734A27A5}"/>
          </ac:spMkLst>
        </pc:spChg>
        <pc:spChg chg="mod">
          <ac:chgData name="Willson Pang" userId="42a087f14103cfa7" providerId="LiveId" clId="{49A0238A-99B5-42AA-ACA3-78A005E07873}" dt="2023-08-02T09:13:17.186" v="10386"/>
          <ac:spMkLst>
            <pc:docMk/>
            <pc:sldMk cId="0" sldId="262"/>
            <ac:spMk id="461" creationId="{C31B82F3-BF93-F1CF-44DF-4C733D843B23}"/>
          </ac:spMkLst>
        </pc:spChg>
        <pc:spChg chg="mod">
          <ac:chgData name="Willson Pang" userId="42a087f14103cfa7" providerId="LiveId" clId="{49A0238A-99B5-42AA-ACA3-78A005E07873}" dt="2023-08-02T09:13:17.186" v="10386"/>
          <ac:spMkLst>
            <pc:docMk/>
            <pc:sldMk cId="0" sldId="262"/>
            <ac:spMk id="462" creationId="{AADFFD3A-4FD5-B4D4-E785-F68B429AADEB}"/>
          </ac:spMkLst>
        </pc:spChg>
        <pc:spChg chg="mod">
          <ac:chgData name="Willson Pang" userId="42a087f14103cfa7" providerId="LiveId" clId="{49A0238A-99B5-42AA-ACA3-78A005E07873}" dt="2023-08-02T09:13:17.186" v="10386"/>
          <ac:spMkLst>
            <pc:docMk/>
            <pc:sldMk cId="0" sldId="262"/>
            <ac:spMk id="463" creationId="{F0A51877-C4D4-09EE-241B-6692AFDF92DE}"/>
          </ac:spMkLst>
        </pc:spChg>
        <pc:spChg chg="mod">
          <ac:chgData name="Willson Pang" userId="42a087f14103cfa7" providerId="LiveId" clId="{49A0238A-99B5-42AA-ACA3-78A005E07873}" dt="2023-08-02T09:13:17.186" v="10386"/>
          <ac:spMkLst>
            <pc:docMk/>
            <pc:sldMk cId="0" sldId="262"/>
            <ac:spMk id="464" creationId="{48848D31-6CA9-8121-21D8-402D8A775B23}"/>
          </ac:spMkLst>
        </pc:spChg>
        <pc:spChg chg="mod">
          <ac:chgData name="Willson Pang" userId="42a087f14103cfa7" providerId="LiveId" clId="{49A0238A-99B5-42AA-ACA3-78A005E07873}" dt="2023-08-02T09:13:17.186" v="10386"/>
          <ac:spMkLst>
            <pc:docMk/>
            <pc:sldMk cId="0" sldId="262"/>
            <ac:spMk id="465" creationId="{4BD8AF2D-1A9E-2590-F453-D3C8E7F8B9DF}"/>
          </ac:spMkLst>
        </pc:spChg>
        <pc:spChg chg="mod">
          <ac:chgData name="Willson Pang" userId="42a087f14103cfa7" providerId="LiveId" clId="{49A0238A-99B5-42AA-ACA3-78A005E07873}" dt="2023-08-02T09:13:17.186" v="10386"/>
          <ac:spMkLst>
            <pc:docMk/>
            <pc:sldMk cId="0" sldId="262"/>
            <ac:spMk id="466" creationId="{91ACC08B-E09C-1D5F-C17E-78B72A177C5F}"/>
          </ac:spMkLst>
        </pc:spChg>
        <pc:spChg chg="mod">
          <ac:chgData name="Willson Pang" userId="42a087f14103cfa7" providerId="LiveId" clId="{49A0238A-99B5-42AA-ACA3-78A005E07873}" dt="2023-08-02T09:13:17.186" v="10386"/>
          <ac:spMkLst>
            <pc:docMk/>
            <pc:sldMk cId="0" sldId="262"/>
            <ac:spMk id="467" creationId="{14AF2B33-2BB5-C7F9-9317-657CDC5CCE6F}"/>
          </ac:spMkLst>
        </pc:spChg>
        <pc:spChg chg="mod">
          <ac:chgData name="Willson Pang" userId="42a087f14103cfa7" providerId="LiveId" clId="{49A0238A-99B5-42AA-ACA3-78A005E07873}" dt="2023-08-02T09:13:17.186" v="10386"/>
          <ac:spMkLst>
            <pc:docMk/>
            <pc:sldMk cId="0" sldId="262"/>
            <ac:spMk id="468" creationId="{5EAA1F1B-93C3-A5C7-78FB-ED1150D0BC20}"/>
          </ac:spMkLst>
        </pc:spChg>
        <pc:spChg chg="mod">
          <ac:chgData name="Willson Pang" userId="42a087f14103cfa7" providerId="LiveId" clId="{49A0238A-99B5-42AA-ACA3-78A005E07873}" dt="2023-08-02T09:13:17.186" v="10386"/>
          <ac:spMkLst>
            <pc:docMk/>
            <pc:sldMk cId="0" sldId="262"/>
            <ac:spMk id="469" creationId="{BDD9F19A-41F2-6FBB-3D32-B7D513AEC628}"/>
          </ac:spMkLst>
        </pc:spChg>
        <pc:spChg chg="mod">
          <ac:chgData name="Willson Pang" userId="42a087f14103cfa7" providerId="LiveId" clId="{49A0238A-99B5-42AA-ACA3-78A005E07873}" dt="2023-08-02T09:13:17.186" v="10386"/>
          <ac:spMkLst>
            <pc:docMk/>
            <pc:sldMk cId="0" sldId="262"/>
            <ac:spMk id="470" creationId="{F2B589BF-674E-955C-B082-9B1F862CD5C4}"/>
          </ac:spMkLst>
        </pc:spChg>
        <pc:spChg chg="mod">
          <ac:chgData name="Willson Pang" userId="42a087f14103cfa7" providerId="LiveId" clId="{49A0238A-99B5-42AA-ACA3-78A005E07873}" dt="2023-08-02T09:13:17.186" v="10386"/>
          <ac:spMkLst>
            <pc:docMk/>
            <pc:sldMk cId="0" sldId="262"/>
            <ac:spMk id="471" creationId="{560C20A4-6B97-288B-EE40-BA2AC102A582}"/>
          </ac:spMkLst>
        </pc:spChg>
        <pc:spChg chg="mod">
          <ac:chgData name="Willson Pang" userId="42a087f14103cfa7" providerId="LiveId" clId="{49A0238A-99B5-42AA-ACA3-78A005E07873}" dt="2023-08-02T09:13:17.186" v="10386"/>
          <ac:spMkLst>
            <pc:docMk/>
            <pc:sldMk cId="0" sldId="262"/>
            <ac:spMk id="472" creationId="{8BCEF396-83C8-06FA-BB39-84CC5CD27644}"/>
          </ac:spMkLst>
        </pc:spChg>
        <pc:spChg chg="mod">
          <ac:chgData name="Willson Pang" userId="42a087f14103cfa7" providerId="LiveId" clId="{49A0238A-99B5-42AA-ACA3-78A005E07873}" dt="2023-08-02T09:13:17.186" v="10386"/>
          <ac:spMkLst>
            <pc:docMk/>
            <pc:sldMk cId="0" sldId="262"/>
            <ac:spMk id="473" creationId="{402EF77C-7001-0288-74C3-A7AF1B527366}"/>
          </ac:spMkLst>
        </pc:spChg>
        <pc:spChg chg="mod">
          <ac:chgData name="Willson Pang" userId="42a087f14103cfa7" providerId="LiveId" clId="{49A0238A-99B5-42AA-ACA3-78A005E07873}" dt="2023-08-02T09:13:17.186" v="10386"/>
          <ac:spMkLst>
            <pc:docMk/>
            <pc:sldMk cId="0" sldId="262"/>
            <ac:spMk id="474" creationId="{35C9D72F-B8C4-2E37-BA10-8EC2B05A7023}"/>
          </ac:spMkLst>
        </pc:spChg>
        <pc:spChg chg="mod">
          <ac:chgData name="Willson Pang" userId="42a087f14103cfa7" providerId="LiveId" clId="{49A0238A-99B5-42AA-ACA3-78A005E07873}" dt="2023-08-02T09:13:17.186" v="10386"/>
          <ac:spMkLst>
            <pc:docMk/>
            <pc:sldMk cId="0" sldId="262"/>
            <ac:spMk id="475" creationId="{38F0591A-CC4E-821A-E3A3-C7B1B7089A9E}"/>
          </ac:spMkLst>
        </pc:spChg>
        <pc:spChg chg="mod">
          <ac:chgData name="Willson Pang" userId="42a087f14103cfa7" providerId="LiveId" clId="{49A0238A-99B5-42AA-ACA3-78A005E07873}" dt="2023-08-02T09:13:17.186" v="10386"/>
          <ac:spMkLst>
            <pc:docMk/>
            <pc:sldMk cId="0" sldId="262"/>
            <ac:spMk id="476" creationId="{F8CFE9FC-ED27-DF74-B76E-CC862B0A1633}"/>
          </ac:spMkLst>
        </pc:spChg>
        <pc:spChg chg="mod">
          <ac:chgData name="Willson Pang" userId="42a087f14103cfa7" providerId="LiveId" clId="{49A0238A-99B5-42AA-ACA3-78A005E07873}" dt="2023-08-02T09:13:17.186" v="10386"/>
          <ac:spMkLst>
            <pc:docMk/>
            <pc:sldMk cId="0" sldId="262"/>
            <ac:spMk id="477" creationId="{4B269840-4DAB-1055-1295-A53632493D35}"/>
          </ac:spMkLst>
        </pc:spChg>
        <pc:spChg chg="mod">
          <ac:chgData name="Willson Pang" userId="42a087f14103cfa7" providerId="LiveId" clId="{49A0238A-99B5-42AA-ACA3-78A005E07873}" dt="2023-08-02T09:13:17.186" v="10386"/>
          <ac:spMkLst>
            <pc:docMk/>
            <pc:sldMk cId="0" sldId="262"/>
            <ac:spMk id="478" creationId="{291AAE69-7E0E-523E-9A29-53F36622A18C}"/>
          </ac:spMkLst>
        </pc:spChg>
        <pc:spChg chg="mod">
          <ac:chgData name="Willson Pang" userId="42a087f14103cfa7" providerId="LiveId" clId="{49A0238A-99B5-42AA-ACA3-78A005E07873}" dt="2023-08-02T09:13:17.186" v="10386"/>
          <ac:spMkLst>
            <pc:docMk/>
            <pc:sldMk cId="0" sldId="262"/>
            <ac:spMk id="479" creationId="{8481EE00-6E31-8B55-9D64-FB3BB4D127FC}"/>
          </ac:spMkLst>
        </pc:spChg>
        <pc:spChg chg="mod">
          <ac:chgData name="Willson Pang" userId="42a087f14103cfa7" providerId="LiveId" clId="{49A0238A-99B5-42AA-ACA3-78A005E07873}" dt="2023-08-02T09:13:17.186" v="10386"/>
          <ac:spMkLst>
            <pc:docMk/>
            <pc:sldMk cId="0" sldId="262"/>
            <ac:spMk id="480" creationId="{267CD14A-789A-30E0-3F9C-BE75CFFCBCDF}"/>
          </ac:spMkLst>
        </pc:spChg>
        <pc:spChg chg="add del">
          <ac:chgData name="Willson Pang" userId="42a087f14103cfa7" providerId="LiveId" clId="{49A0238A-99B5-42AA-ACA3-78A005E07873}" dt="2023-08-02T09:13:51.569" v="10393" actId="478"/>
          <ac:spMkLst>
            <pc:docMk/>
            <pc:sldMk cId="0" sldId="262"/>
            <ac:spMk id="481" creationId="{00000000-0000-0000-0000-000000000000}"/>
          </ac:spMkLst>
        </pc:spChg>
        <pc:spChg chg="add del">
          <ac:chgData name="Willson Pang" userId="42a087f14103cfa7" providerId="LiveId" clId="{49A0238A-99B5-42AA-ACA3-78A005E07873}" dt="2023-08-02T09:13:52.319" v="10396" actId="478"/>
          <ac:spMkLst>
            <pc:docMk/>
            <pc:sldMk cId="0" sldId="262"/>
            <ac:spMk id="482" creationId="{00000000-0000-0000-0000-000000000000}"/>
          </ac:spMkLst>
        </pc:spChg>
        <pc:spChg chg="mod">
          <ac:chgData name="Willson Pang" userId="42a087f14103cfa7" providerId="LiveId" clId="{49A0238A-99B5-42AA-ACA3-78A005E07873}" dt="2023-08-02T09:13:17.186" v="10386"/>
          <ac:spMkLst>
            <pc:docMk/>
            <pc:sldMk cId="0" sldId="262"/>
            <ac:spMk id="772" creationId="{5AE8B1F0-6790-AEFA-77D0-0B4037E6ED33}"/>
          </ac:spMkLst>
        </pc:spChg>
        <pc:spChg chg="mod">
          <ac:chgData name="Willson Pang" userId="42a087f14103cfa7" providerId="LiveId" clId="{49A0238A-99B5-42AA-ACA3-78A005E07873}" dt="2023-08-02T09:13:17.186" v="10386"/>
          <ac:spMkLst>
            <pc:docMk/>
            <pc:sldMk cId="0" sldId="262"/>
            <ac:spMk id="773" creationId="{D183760B-7EC2-2717-D8EF-99A2BB10C186}"/>
          </ac:spMkLst>
        </pc:spChg>
        <pc:spChg chg="mod">
          <ac:chgData name="Willson Pang" userId="42a087f14103cfa7" providerId="LiveId" clId="{49A0238A-99B5-42AA-ACA3-78A005E07873}" dt="2023-08-02T09:13:17.186" v="10386"/>
          <ac:spMkLst>
            <pc:docMk/>
            <pc:sldMk cId="0" sldId="262"/>
            <ac:spMk id="774" creationId="{3F6D51F7-DF74-9E36-FD7E-E5761E0330E6}"/>
          </ac:spMkLst>
        </pc:spChg>
        <pc:spChg chg="mod">
          <ac:chgData name="Willson Pang" userId="42a087f14103cfa7" providerId="LiveId" clId="{49A0238A-99B5-42AA-ACA3-78A005E07873}" dt="2023-08-02T09:13:17.186" v="10386"/>
          <ac:spMkLst>
            <pc:docMk/>
            <pc:sldMk cId="0" sldId="262"/>
            <ac:spMk id="775" creationId="{9F351339-5804-885E-7120-DBA844A435B1}"/>
          </ac:spMkLst>
        </pc:spChg>
        <pc:spChg chg="mod">
          <ac:chgData name="Willson Pang" userId="42a087f14103cfa7" providerId="LiveId" clId="{49A0238A-99B5-42AA-ACA3-78A005E07873}" dt="2023-08-02T09:13:17.186" v="10386"/>
          <ac:spMkLst>
            <pc:docMk/>
            <pc:sldMk cId="0" sldId="262"/>
            <ac:spMk id="776" creationId="{0D50B8A1-D8EC-AEE9-3E58-E40C3FD6A633}"/>
          </ac:spMkLst>
        </pc:spChg>
        <pc:spChg chg="mod">
          <ac:chgData name="Willson Pang" userId="42a087f14103cfa7" providerId="LiveId" clId="{49A0238A-99B5-42AA-ACA3-78A005E07873}" dt="2023-08-02T09:13:17.186" v="10386"/>
          <ac:spMkLst>
            <pc:docMk/>
            <pc:sldMk cId="0" sldId="262"/>
            <ac:spMk id="777" creationId="{C4370E07-3BA0-2E27-C7EF-718426C9670C}"/>
          </ac:spMkLst>
        </pc:spChg>
        <pc:spChg chg="mod">
          <ac:chgData name="Willson Pang" userId="42a087f14103cfa7" providerId="LiveId" clId="{49A0238A-99B5-42AA-ACA3-78A005E07873}" dt="2023-08-02T09:13:17.186" v="10386"/>
          <ac:spMkLst>
            <pc:docMk/>
            <pc:sldMk cId="0" sldId="262"/>
            <ac:spMk id="778" creationId="{B0F5E002-0ED9-7A5A-AF0D-923F365FD235}"/>
          </ac:spMkLst>
        </pc:spChg>
        <pc:spChg chg="mod">
          <ac:chgData name="Willson Pang" userId="42a087f14103cfa7" providerId="LiveId" clId="{49A0238A-99B5-42AA-ACA3-78A005E07873}" dt="2023-08-02T09:13:17.186" v="10386"/>
          <ac:spMkLst>
            <pc:docMk/>
            <pc:sldMk cId="0" sldId="262"/>
            <ac:spMk id="779" creationId="{3DBAF0EC-1583-7BD0-ED15-D0C4B0950DD1}"/>
          </ac:spMkLst>
        </pc:spChg>
        <pc:spChg chg="mod">
          <ac:chgData name="Willson Pang" userId="42a087f14103cfa7" providerId="LiveId" clId="{49A0238A-99B5-42AA-ACA3-78A005E07873}" dt="2023-08-02T09:13:17.186" v="10386"/>
          <ac:spMkLst>
            <pc:docMk/>
            <pc:sldMk cId="0" sldId="262"/>
            <ac:spMk id="780" creationId="{3A9827E5-1F60-BF72-EBBF-4323889046F1}"/>
          </ac:spMkLst>
        </pc:spChg>
        <pc:spChg chg="mod">
          <ac:chgData name="Willson Pang" userId="42a087f14103cfa7" providerId="LiveId" clId="{49A0238A-99B5-42AA-ACA3-78A005E07873}" dt="2023-08-02T09:13:17.186" v="10386"/>
          <ac:spMkLst>
            <pc:docMk/>
            <pc:sldMk cId="0" sldId="262"/>
            <ac:spMk id="781" creationId="{73CC5400-2223-2550-4EB7-85A43DF63173}"/>
          </ac:spMkLst>
        </pc:spChg>
        <pc:spChg chg="mod">
          <ac:chgData name="Willson Pang" userId="42a087f14103cfa7" providerId="LiveId" clId="{49A0238A-99B5-42AA-ACA3-78A005E07873}" dt="2023-08-02T09:13:17.186" v="10386"/>
          <ac:spMkLst>
            <pc:docMk/>
            <pc:sldMk cId="0" sldId="262"/>
            <ac:spMk id="782" creationId="{05B27BA5-BE09-B690-5168-CDFF7DDD68FF}"/>
          </ac:spMkLst>
        </pc:spChg>
        <pc:spChg chg="mod">
          <ac:chgData name="Willson Pang" userId="42a087f14103cfa7" providerId="LiveId" clId="{49A0238A-99B5-42AA-ACA3-78A005E07873}" dt="2023-08-02T09:13:17.186" v="10386"/>
          <ac:spMkLst>
            <pc:docMk/>
            <pc:sldMk cId="0" sldId="262"/>
            <ac:spMk id="783" creationId="{03EB8514-4BEC-D408-C8B6-B8EB86EE4BD8}"/>
          </ac:spMkLst>
        </pc:spChg>
        <pc:spChg chg="mod">
          <ac:chgData name="Willson Pang" userId="42a087f14103cfa7" providerId="LiveId" clId="{49A0238A-99B5-42AA-ACA3-78A005E07873}" dt="2023-08-02T09:13:17.186" v="10386"/>
          <ac:spMkLst>
            <pc:docMk/>
            <pc:sldMk cId="0" sldId="262"/>
            <ac:spMk id="784" creationId="{CD34E685-7C8E-B398-FB42-89D2E681C518}"/>
          </ac:spMkLst>
        </pc:spChg>
        <pc:spChg chg="mod">
          <ac:chgData name="Willson Pang" userId="42a087f14103cfa7" providerId="LiveId" clId="{49A0238A-99B5-42AA-ACA3-78A005E07873}" dt="2023-08-02T09:13:17.186" v="10386"/>
          <ac:spMkLst>
            <pc:docMk/>
            <pc:sldMk cId="0" sldId="262"/>
            <ac:spMk id="785" creationId="{47E49608-1027-4186-8DDF-6CD7B47AC4E8}"/>
          </ac:spMkLst>
        </pc:spChg>
        <pc:spChg chg="mod">
          <ac:chgData name="Willson Pang" userId="42a087f14103cfa7" providerId="LiveId" clId="{49A0238A-99B5-42AA-ACA3-78A005E07873}" dt="2023-08-02T09:13:17.186" v="10386"/>
          <ac:spMkLst>
            <pc:docMk/>
            <pc:sldMk cId="0" sldId="262"/>
            <ac:spMk id="786" creationId="{96416C88-7372-9EA0-8EC5-B27BC7C7D14C}"/>
          </ac:spMkLst>
        </pc:spChg>
        <pc:spChg chg="mod">
          <ac:chgData name="Willson Pang" userId="42a087f14103cfa7" providerId="LiveId" clId="{49A0238A-99B5-42AA-ACA3-78A005E07873}" dt="2023-08-02T09:13:17.186" v="10386"/>
          <ac:spMkLst>
            <pc:docMk/>
            <pc:sldMk cId="0" sldId="262"/>
            <ac:spMk id="787" creationId="{63FC407A-3C49-7ECE-EBC0-19F08953F76F}"/>
          </ac:spMkLst>
        </pc:spChg>
        <pc:spChg chg="mod">
          <ac:chgData name="Willson Pang" userId="42a087f14103cfa7" providerId="LiveId" clId="{49A0238A-99B5-42AA-ACA3-78A005E07873}" dt="2023-08-02T09:13:17.186" v="10386"/>
          <ac:spMkLst>
            <pc:docMk/>
            <pc:sldMk cId="0" sldId="262"/>
            <ac:spMk id="788" creationId="{EA8C68B5-C030-1840-8B33-7A459CEAC4B3}"/>
          </ac:spMkLst>
        </pc:spChg>
        <pc:spChg chg="mod">
          <ac:chgData name="Willson Pang" userId="42a087f14103cfa7" providerId="LiveId" clId="{49A0238A-99B5-42AA-ACA3-78A005E07873}" dt="2023-08-02T09:13:17.186" v="10386"/>
          <ac:spMkLst>
            <pc:docMk/>
            <pc:sldMk cId="0" sldId="262"/>
            <ac:spMk id="789" creationId="{1A4A154A-A34F-F84A-B1C0-DC5B082F3E24}"/>
          </ac:spMkLst>
        </pc:spChg>
        <pc:spChg chg="mod">
          <ac:chgData name="Willson Pang" userId="42a087f14103cfa7" providerId="LiveId" clId="{49A0238A-99B5-42AA-ACA3-78A005E07873}" dt="2023-08-02T09:13:17.186" v="10386"/>
          <ac:spMkLst>
            <pc:docMk/>
            <pc:sldMk cId="0" sldId="262"/>
            <ac:spMk id="790" creationId="{8C9A2038-1BAE-E933-A828-64750C78D650}"/>
          </ac:spMkLst>
        </pc:spChg>
        <pc:spChg chg="mod">
          <ac:chgData name="Willson Pang" userId="42a087f14103cfa7" providerId="LiveId" clId="{49A0238A-99B5-42AA-ACA3-78A005E07873}" dt="2023-08-02T09:13:17.186" v="10386"/>
          <ac:spMkLst>
            <pc:docMk/>
            <pc:sldMk cId="0" sldId="262"/>
            <ac:spMk id="791" creationId="{A4F1D748-77FE-AE6B-5D7E-26529FF494A8}"/>
          </ac:spMkLst>
        </pc:spChg>
        <pc:spChg chg="mod">
          <ac:chgData name="Willson Pang" userId="42a087f14103cfa7" providerId="LiveId" clId="{49A0238A-99B5-42AA-ACA3-78A005E07873}" dt="2023-08-02T09:13:17.186" v="10386"/>
          <ac:spMkLst>
            <pc:docMk/>
            <pc:sldMk cId="0" sldId="262"/>
            <ac:spMk id="792" creationId="{5CD5CEB2-4B66-2C36-F1E7-867AD4572E8C}"/>
          </ac:spMkLst>
        </pc:spChg>
        <pc:spChg chg="mod">
          <ac:chgData name="Willson Pang" userId="42a087f14103cfa7" providerId="LiveId" clId="{49A0238A-99B5-42AA-ACA3-78A005E07873}" dt="2023-08-02T09:13:17.186" v="10386"/>
          <ac:spMkLst>
            <pc:docMk/>
            <pc:sldMk cId="0" sldId="262"/>
            <ac:spMk id="793" creationId="{4FA404D9-1D1A-5AFB-6B6F-CC69C1B7CCA3}"/>
          </ac:spMkLst>
        </pc:spChg>
        <pc:spChg chg="mod">
          <ac:chgData name="Willson Pang" userId="42a087f14103cfa7" providerId="LiveId" clId="{49A0238A-99B5-42AA-ACA3-78A005E07873}" dt="2023-08-02T09:13:17.186" v="10386"/>
          <ac:spMkLst>
            <pc:docMk/>
            <pc:sldMk cId="0" sldId="262"/>
            <ac:spMk id="794" creationId="{7A0CD95D-1D67-7327-5202-BF0801DA5778}"/>
          </ac:spMkLst>
        </pc:spChg>
        <pc:spChg chg="mod">
          <ac:chgData name="Willson Pang" userId="42a087f14103cfa7" providerId="LiveId" clId="{49A0238A-99B5-42AA-ACA3-78A005E07873}" dt="2023-08-02T09:13:17.186" v="10386"/>
          <ac:spMkLst>
            <pc:docMk/>
            <pc:sldMk cId="0" sldId="262"/>
            <ac:spMk id="795" creationId="{D7B73E4F-82C6-7C0F-40D8-017A89E3347F}"/>
          </ac:spMkLst>
        </pc:spChg>
        <pc:spChg chg="mod">
          <ac:chgData name="Willson Pang" userId="42a087f14103cfa7" providerId="LiveId" clId="{49A0238A-99B5-42AA-ACA3-78A005E07873}" dt="2023-08-02T09:13:17.186" v="10386"/>
          <ac:spMkLst>
            <pc:docMk/>
            <pc:sldMk cId="0" sldId="262"/>
            <ac:spMk id="796" creationId="{C93D372F-1C31-4548-426E-BA1D09EAD3AC}"/>
          </ac:spMkLst>
        </pc:spChg>
        <pc:spChg chg="mod">
          <ac:chgData name="Willson Pang" userId="42a087f14103cfa7" providerId="LiveId" clId="{49A0238A-99B5-42AA-ACA3-78A005E07873}" dt="2023-08-02T09:13:17.186" v="10386"/>
          <ac:spMkLst>
            <pc:docMk/>
            <pc:sldMk cId="0" sldId="262"/>
            <ac:spMk id="797" creationId="{AD75B7E4-9FBE-4018-F3EF-489EC21DE26B}"/>
          </ac:spMkLst>
        </pc:spChg>
        <pc:spChg chg="mod">
          <ac:chgData name="Willson Pang" userId="42a087f14103cfa7" providerId="LiveId" clId="{49A0238A-99B5-42AA-ACA3-78A005E07873}" dt="2023-08-02T09:13:17.186" v="10386"/>
          <ac:spMkLst>
            <pc:docMk/>
            <pc:sldMk cId="0" sldId="262"/>
            <ac:spMk id="798" creationId="{FA367614-F5A3-595B-5D6F-333E753035D9}"/>
          </ac:spMkLst>
        </pc:spChg>
        <pc:spChg chg="mod">
          <ac:chgData name="Willson Pang" userId="42a087f14103cfa7" providerId="LiveId" clId="{49A0238A-99B5-42AA-ACA3-78A005E07873}" dt="2023-08-02T09:13:17.186" v="10386"/>
          <ac:spMkLst>
            <pc:docMk/>
            <pc:sldMk cId="0" sldId="262"/>
            <ac:spMk id="799" creationId="{EF8A797E-5E8C-28DA-9774-10406034BF0B}"/>
          </ac:spMkLst>
        </pc:spChg>
        <pc:spChg chg="mod">
          <ac:chgData name="Willson Pang" userId="42a087f14103cfa7" providerId="LiveId" clId="{49A0238A-99B5-42AA-ACA3-78A005E07873}" dt="2023-08-02T09:13:17.186" v="10386"/>
          <ac:spMkLst>
            <pc:docMk/>
            <pc:sldMk cId="0" sldId="262"/>
            <ac:spMk id="800" creationId="{B3A1147B-4763-3F43-ED7C-DB70E026DFC3}"/>
          </ac:spMkLst>
        </pc:spChg>
        <pc:spChg chg="mod">
          <ac:chgData name="Willson Pang" userId="42a087f14103cfa7" providerId="LiveId" clId="{49A0238A-99B5-42AA-ACA3-78A005E07873}" dt="2023-08-02T09:13:17.186" v="10386"/>
          <ac:spMkLst>
            <pc:docMk/>
            <pc:sldMk cId="0" sldId="262"/>
            <ac:spMk id="801" creationId="{E0A93F79-E508-E03D-01C1-C3B46FC6446C}"/>
          </ac:spMkLst>
        </pc:spChg>
        <pc:spChg chg="mod">
          <ac:chgData name="Willson Pang" userId="42a087f14103cfa7" providerId="LiveId" clId="{49A0238A-99B5-42AA-ACA3-78A005E07873}" dt="2023-08-02T09:13:17.186" v="10386"/>
          <ac:spMkLst>
            <pc:docMk/>
            <pc:sldMk cId="0" sldId="262"/>
            <ac:spMk id="802" creationId="{AC596CE4-1F45-CC5F-04D8-C6C18DC533B4}"/>
          </ac:spMkLst>
        </pc:spChg>
        <pc:spChg chg="mod">
          <ac:chgData name="Willson Pang" userId="42a087f14103cfa7" providerId="LiveId" clId="{49A0238A-99B5-42AA-ACA3-78A005E07873}" dt="2023-08-02T09:13:17.186" v="10386"/>
          <ac:spMkLst>
            <pc:docMk/>
            <pc:sldMk cId="0" sldId="262"/>
            <ac:spMk id="803" creationId="{B20B7B83-CA04-8DB6-3122-A8192EF14978}"/>
          </ac:spMkLst>
        </pc:spChg>
        <pc:spChg chg="mod">
          <ac:chgData name="Willson Pang" userId="42a087f14103cfa7" providerId="LiveId" clId="{49A0238A-99B5-42AA-ACA3-78A005E07873}" dt="2023-08-02T09:13:17.186" v="10386"/>
          <ac:spMkLst>
            <pc:docMk/>
            <pc:sldMk cId="0" sldId="262"/>
            <ac:spMk id="804" creationId="{8C91D67A-A025-46E2-35E0-0527C4DB23BC}"/>
          </ac:spMkLst>
        </pc:spChg>
        <pc:spChg chg="mod">
          <ac:chgData name="Willson Pang" userId="42a087f14103cfa7" providerId="LiveId" clId="{49A0238A-99B5-42AA-ACA3-78A005E07873}" dt="2023-08-02T09:13:17.186" v="10386"/>
          <ac:spMkLst>
            <pc:docMk/>
            <pc:sldMk cId="0" sldId="262"/>
            <ac:spMk id="805" creationId="{01212E79-1D4C-959C-FE3E-FA23BC1B4B57}"/>
          </ac:spMkLst>
        </pc:spChg>
        <pc:spChg chg="mod">
          <ac:chgData name="Willson Pang" userId="42a087f14103cfa7" providerId="LiveId" clId="{49A0238A-99B5-42AA-ACA3-78A005E07873}" dt="2023-08-02T09:13:17.186" v="10386"/>
          <ac:spMkLst>
            <pc:docMk/>
            <pc:sldMk cId="0" sldId="262"/>
            <ac:spMk id="806" creationId="{281AA0A8-AE9F-8D29-068E-1CCFE27381B0}"/>
          </ac:spMkLst>
        </pc:spChg>
        <pc:spChg chg="mod">
          <ac:chgData name="Willson Pang" userId="42a087f14103cfa7" providerId="LiveId" clId="{49A0238A-99B5-42AA-ACA3-78A005E07873}" dt="2023-08-02T09:13:17.186" v="10386"/>
          <ac:spMkLst>
            <pc:docMk/>
            <pc:sldMk cId="0" sldId="262"/>
            <ac:spMk id="807" creationId="{8B8F5A52-5EBB-10E0-862B-97CAE20517D6}"/>
          </ac:spMkLst>
        </pc:spChg>
        <pc:spChg chg="mod">
          <ac:chgData name="Willson Pang" userId="42a087f14103cfa7" providerId="LiveId" clId="{49A0238A-99B5-42AA-ACA3-78A005E07873}" dt="2023-08-02T09:13:17.186" v="10386"/>
          <ac:spMkLst>
            <pc:docMk/>
            <pc:sldMk cId="0" sldId="262"/>
            <ac:spMk id="808" creationId="{1BB60C24-222E-2F21-19E7-B7024EC7053B}"/>
          </ac:spMkLst>
        </pc:spChg>
        <pc:spChg chg="mod">
          <ac:chgData name="Willson Pang" userId="42a087f14103cfa7" providerId="LiveId" clId="{49A0238A-99B5-42AA-ACA3-78A005E07873}" dt="2023-08-02T09:13:17.186" v="10386"/>
          <ac:spMkLst>
            <pc:docMk/>
            <pc:sldMk cId="0" sldId="262"/>
            <ac:spMk id="809" creationId="{FAFB58AD-80FD-6774-5549-158767F1BB47}"/>
          </ac:spMkLst>
        </pc:spChg>
        <pc:spChg chg="mod">
          <ac:chgData name="Willson Pang" userId="42a087f14103cfa7" providerId="LiveId" clId="{49A0238A-99B5-42AA-ACA3-78A005E07873}" dt="2023-08-02T09:13:17.186" v="10386"/>
          <ac:spMkLst>
            <pc:docMk/>
            <pc:sldMk cId="0" sldId="262"/>
            <ac:spMk id="810" creationId="{CC68933C-DA69-D462-A2F8-2D14427FB8D6}"/>
          </ac:spMkLst>
        </pc:spChg>
        <pc:spChg chg="mod">
          <ac:chgData name="Willson Pang" userId="42a087f14103cfa7" providerId="LiveId" clId="{49A0238A-99B5-42AA-ACA3-78A005E07873}" dt="2023-08-02T09:13:17.186" v="10386"/>
          <ac:spMkLst>
            <pc:docMk/>
            <pc:sldMk cId="0" sldId="262"/>
            <ac:spMk id="811" creationId="{89637F83-4A4C-47FE-0498-75E89A75A99A}"/>
          </ac:spMkLst>
        </pc:spChg>
        <pc:spChg chg="mod">
          <ac:chgData name="Willson Pang" userId="42a087f14103cfa7" providerId="LiveId" clId="{49A0238A-99B5-42AA-ACA3-78A005E07873}" dt="2023-08-02T09:13:17.186" v="10386"/>
          <ac:spMkLst>
            <pc:docMk/>
            <pc:sldMk cId="0" sldId="262"/>
            <ac:spMk id="812" creationId="{56891266-4F7A-574F-5977-8D09D71EC9DD}"/>
          </ac:spMkLst>
        </pc:spChg>
        <pc:spChg chg="mod">
          <ac:chgData name="Willson Pang" userId="42a087f14103cfa7" providerId="LiveId" clId="{49A0238A-99B5-42AA-ACA3-78A005E07873}" dt="2023-08-02T09:13:17.186" v="10386"/>
          <ac:spMkLst>
            <pc:docMk/>
            <pc:sldMk cId="0" sldId="262"/>
            <ac:spMk id="813" creationId="{426043C5-32E7-54F7-621F-6AE9ACF35541}"/>
          </ac:spMkLst>
        </pc:spChg>
        <pc:spChg chg="mod">
          <ac:chgData name="Willson Pang" userId="42a087f14103cfa7" providerId="LiveId" clId="{49A0238A-99B5-42AA-ACA3-78A005E07873}" dt="2023-08-02T09:13:17.186" v="10386"/>
          <ac:spMkLst>
            <pc:docMk/>
            <pc:sldMk cId="0" sldId="262"/>
            <ac:spMk id="814" creationId="{E981CEA6-5438-C469-E540-488C7772AD25}"/>
          </ac:spMkLst>
        </pc:spChg>
        <pc:spChg chg="mod">
          <ac:chgData name="Willson Pang" userId="42a087f14103cfa7" providerId="LiveId" clId="{49A0238A-99B5-42AA-ACA3-78A005E07873}" dt="2023-08-02T09:13:17.186" v="10386"/>
          <ac:spMkLst>
            <pc:docMk/>
            <pc:sldMk cId="0" sldId="262"/>
            <ac:spMk id="815" creationId="{C06364F7-731D-335B-E944-A2B9C74AEBC9}"/>
          </ac:spMkLst>
        </pc:spChg>
        <pc:spChg chg="mod">
          <ac:chgData name="Willson Pang" userId="42a087f14103cfa7" providerId="LiveId" clId="{49A0238A-99B5-42AA-ACA3-78A005E07873}" dt="2023-08-02T09:13:17.186" v="10386"/>
          <ac:spMkLst>
            <pc:docMk/>
            <pc:sldMk cId="0" sldId="262"/>
            <ac:spMk id="816" creationId="{98F6978B-0492-395D-DC23-1FB520A0F9C7}"/>
          </ac:spMkLst>
        </pc:spChg>
        <pc:spChg chg="mod">
          <ac:chgData name="Willson Pang" userId="42a087f14103cfa7" providerId="LiveId" clId="{49A0238A-99B5-42AA-ACA3-78A005E07873}" dt="2023-08-02T09:13:17.186" v="10386"/>
          <ac:spMkLst>
            <pc:docMk/>
            <pc:sldMk cId="0" sldId="262"/>
            <ac:spMk id="817" creationId="{D386C2D8-A9E6-98E5-7A53-F516E6BBC364}"/>
          </ac:spMkLst>
        </pc:spChg>
        <pc:spChg chg="mod">
          <ac:chgData name="Willson Pang" userId="42a087f14103cfa7" providerId="LiveId" clId="{49A0238A-99B5-42AA-ACA3-78A005E07873}" dt="2023-08-02T09:13:17.186" v="10386"/>
          <ac:spMkLst>
            <pc:docMk/>
            <pc:sldMk cId="0" sldId="262"/>
            <ac:spMk id="818" creationId="{AE882307-E605-E594-50CF-802E6A2E9B34}"/>
          </ac:spMkLst>
        </pc:spChg>
        <pc:spChg chg="mod">
          <ac:chgData name="Willson Pang" userId="42a087f14103cfa7" providerId="LiveId" clId="{49A0238A-99B5-42AA-ACA3-78A005E07873}" dt="2023-08-02T09:13:17.186" v="10386"/>
          <ac:spMkLst>
            <pc:docMk/>
            <pc:sldMk cId="0" sldId="262"/>
            <ac:spMk id="819" creationId="{A7B0B96F-1503-7380-B8BE-436BB61BB04C}"/>
          </ac:spMkLst>
        </pc:spChg>
        <pc:spChg chg="mod">
          <ac:chgData name="Willson Pang" userId="42a087f14103cfa7" providerId="LiveId" clId="{49A0238A-99B5-42AA-ACA3-78A005E07873}" dt="2023-08-02T09:13:17.186" v="10386"/>
          <ac:spMkLst>
            <pc:docMk/>
            <pc:sldMk cId="0" sldId="262"/>
            <ac:spMk id="820" creationId="{E785F65E-30A5-C21D-6433-83727C44FA69}"/>
          </ac:spMkLst>
        </pc:spChg>
        <pc:spChg chg="mod">
          <ac:chgData name="Willson Pang" userId="42a087f14103cfa7" providerId="LiveId" clId="{49A0238A-99B5-42AA-ACA3-78A005E07873}" dt="2023-08-02T09:13:17.186" v="10386"/>
          <ac:spMkLst>
            <pc:docMk/>
            <pc:sldMk cId="0" sldId="262"/>
            <ac:spMk id="821" creationId="{85F960F5-6D92-8CD7-325B-6031610E168A}"/>
          </ac:spMkLst>
        </pc:spChg>
        <pc:spChg chg="mod">
          <ac:chgData name="Willson Pang" userId="42a087f14103cfa7" providerId="LiveId" clId="{49A0238A-99B5-42AA-ACA3-78A005E07873}" dt="2023-08-02T09:13:17.186" v="10386"/>
          <ac:spMkLst>
            <pc:docMk/>
            <pc:sldMk cId="0" sldId="262"/>
            <ac:spMk id="822" creationId="{3224279F-C89A-D140-56BE-5C4A6D319C07}"/>
          </ac:spMkLst>
        </pc:spChg>
        <pc:spChg chg="mod">
          <ac:chgData name="Willson Pang" userId="42a087f14103cfa7" providerId="LiveId" clId="{49A0238A-99B5-42AA-ACA3-78A005E07873}" dt="2023-08-02T09:13:17.186" v="10386"/>
          <ac:spMkLst>
            <pc:docMk/>
            <pc:sldMk cId="0" sldId="262"/>
            <ac:spMk id="823" creationId="{516D3907-ABFA-7CE5-407E-1D7931BD4E92}"/>
          </ac:spMkLst>
        </pc:spChg>
        <pc:spChg chg="add del mod">
          <ac:chgData name="Willson Pang" userId="42a087f14103cfa7" providerId="LiveId" clId="{49A0238A-99B5-42AA-ACA3-78A005E07873}" dt="2023-08-02T09:13:52.319" v="10396" actId="478"/>
          <ac:spMkLst>
            <pc:docMk/>
            <pc:sldMk cId="0" sldId="262"/>
            <ac:spMk id="825" creationId="{BD28D110-33F3-89D5-4852-78B96566DEA8}"/>
          </ac:spMkLst>
        </pc:spChg>
        <pc:spChg chg="add del mod">
          <ac:chgData name="Willson Pang" userId="42a087f14103cfa7" providerId="LiveId" clId="{49A0238A-99B5-42AA-ACA3-78A005E07873}" dt="2023-08-02T09:13:51.950" v="10395"/>
          <ac:spMkLst>
            <pc:docMk/>
            <pc:sldMk cId="0" sldId="262"/>
            <ac:spMk id="826" creationId="{A5BD4FC2-4AEC-2496-91A4-54129B2FDB64}"/>
          </ac:spMkLst>
        </pc:spChg>
        <pc:spChg chg="add del mod">
          <ac:chgData name="Willson Pang" userId="42a087f14103cfa7" providerId="LiveId" clId="{49A0238A-99B5-42AA-ACA3-78A005E07873}" dt="2023-08-02T09:13:51.569" v="10393" actId="478"/>
          <ac:spMkLst>
            <pc:docMk/>
            <pc:sldMk cId="0" sldId="262"/>
            <ac:spMk id="828" creationId="{5AC20B3D-D821-44E6-7041-585AE5C7B1D3}"/>
          </ac:spMkLst>
        </pc:spChg>
        <pc:grpChg chg="add del mod">
          <ac:chgData name="Willson Pang" userId="42a087f14103cfa7" providerId="LiveId" clId="{49A0238A-99B5-42AA-ACA3-78A005E07873}" dt="2023-08-02T09:13:52.641" v="10397"/>
          <ac:grpSpMkLst>
            <pc:docMk/>
            <pc:sldMk cId="0" sldId="262"/>
            <ac:grpSpMk id="2" creationId="{E7016305-FACC-86D4-BB56-7C5B001CCBE8}"/>
          </ac:grpSpMkLst>
        </pc:grpChg>
        <pc:grpChg chg="mod">
          <ac:chgData name="Willson Pang" userId="42a087f14103cfa7" providerId="LiveId" clId="{49A0238A-99B5-42AA-ACA3-78A005E07873}" dt="2023-08-02T09:13:17.186" v="10386"/>
          <ac:grpSpMkLst>
            <pc:docMk/>
            <pc:sldMk cId="0" sldId="262"/>
            <ac:grpSpMk id="456" creationId="{CC38AB0E-D8C6-C862-2F2D-6FCFD5CFC86B}"/>
          </ac:grpSpMkLst>
        </pc:grpChg>
        <pc:grpChg chg="add del">
          <ac:chgData name="Willson Pang" userId="42a087f14103cfa7" providerId="LiveId" clId="{49A0238A-99B5-42AA-ACA3-78A005E07873}" dt="2023-08-02T09:13:52.917" v="10398" actId="478"/>
          <ac:grpSpMkLst>
            <pc:docMk/>
            <pc:sldMk cId="0" sldId="262"/>
            <ac:grpSpMk id="483" creationId="{00000000-0000-0000-0000-000000000000}"/>
          </ac:grpSpMkLst>
        </pc:grpChg>
      </pc:sldChg>
      <pc:sldChg chg="addSp delSp modSp mod ord modNotes">
        <pc:chgData name="Willson Pang" userId="42a087f14103cfa7" providerId="LiveId" clId="{49A0238A-99B5-42AA-ACA3-78A005E07873}" dt="2023-08-02T03:22:59.255" v="4425" actId="20577"/>
        <pc:sldMkLst>
          <pc:docMk/>
          <pc:sldMk cId="0" sldId="263"/>
        </pc:sldMkLst>
        <pc:spChg chg="mod">
          <ac:chgData name="Willson Pang" userId="42a087f14103cfa7" providerId="LiveId" clId="{49A0238A-99B5-42AA-ACA3-78A005E07873}" dt="2023-08-02T03:16:30.068" v="3951" actId="20577"/>
          <ac:spMkLst>
            <pc:docMk/>
            <pc:sldMk cId="0" sldId="263"/>
            <ac:spMk id="780" creationId="{00000000-0000-0000-0000-000000000000}"/>
          </ac:spMkLst>
        </pc:spChg>
        <pc:spChg chg="mod">
          <ac:chgData name="Willson Pang" userId="42a087f14103cfa7" providerId="LiveId" clId="{49A0238A-99B5-42AA-ACA3-78A005E07873}" dt="2023-08-02T03:18:42.269" v="3992" actId="255"/>
          <ac:spMkLst>
            <pc:docMk/>
            <pc:sldMk cId="0" sldId="263"/>
            <ac:spMk id="781" creationId="{00000000-0000-0000-0000-000000000000}"/>
          </ac:spMkLst>
        </pc:spChg>
        <pc:spChg chg="mod">
          <ac:chgData name="Willson Pang" userId="42a087f14103cfa7" providerId="LiveId" clId="{49A0238A-99B5-42AA-ACA3-78A005E07873}" dt="2023-08-02T03:22:59.255" v="4425" actId="20577"/>
          <ac:spMkLst>
            <pc:docMk/>
            <pc:sldMk cId="0" sldId="263"/>
            <ac:spMk id="782" creationId="{00000000-0000-0000-0000-000000000000}"/>
          </ac:spMkLst>
        </pc:spChg>
        <pc:spChg chg="mod">
          <ac:chgData name="Willson Pang" userId="42a087f14103cfa7" providerId="LiveId" clId="{49A0238A-99B5-42AA-ACA3-78A005E07873}" dt="2023-08-02T03:18:56.407" v="4006" actId="255"/>
          <ac:spMkLst>
            <pc:docMk/>
            <pc:sldMk cId="0" sldId="263"/>
            <ac:spMk id="783" creationId="{00000000-0000-0000-0000-000000000000}"/>
          </ac:spMkLst>
        </pc:spChg>
        <pc:spChg chg="mod">
          <ac:chgData name="Willson Pang" userId="42a087f14103cfa7" providerId="LiveId" clId="{49A0238A-99B5-42AA-ACA3-78A005E07873}" dt="2023-08-02T03:22:44.361" v="4404" actId="20577"/>
          <ac:spMkLst>
            <pc:docMk/>
            <pc:sldMk cId="0" sldId="263"/>
            <ac:spMk id="784" creationId="{00000000-0000-0000-0000-000000000000}"/>
          </ac:spMkLst>
        </pc:spChg>
        <pc:grpChg chg="del">
          <ac:chgData name="Willson Pang" userId="42a087f14103cfa7" providerId="LiveId" clId="{49A0238A-99B5-42AA-ACA3-78A005E07873}" dt="2023-08-02T03:16:41.396" v="3953" actId="478"/>
          <ac:grpSpMkLst>
            <pc:docMk/>
            <pc:sldMk cId="0" sldId="263"/>
            <ac:grpSpMk id="785" creationId="{00000000-0000-0000-0000-000000000000}"/>
          </ac:grpSpMkLst>
        </pc:grpChg>
        <pc:grpChg chg="del">
          <ac:chgData name="Willson Pang" userId="42a087f14103cfa7" providerId="LiveId" clId="{49A0238A-99B5-42AA-ACA3-78A005E07873}" dt="2023-08-02T03:16:43.545" v="3954" actId="478"/>
          <ac:grpSpMkLst>
            <pc:docMk/>
            <pc:sldMk cId="0" sldId="263"/>
            <ac:grpSpMk id="793" creationId="{00000000-0000-0000-0000-000000000000}"/>
          </ac:grpSpMkLst>
        </pc:grpChg>
        <pc:picChg chg="add mod">
          <ac:chgData name="Willson Pang" userId="42a087f14103cfa7" providerId="LiveId" clId="{49A0238A-99B5-42AA-ACA3-78A005E07873}" dt="2023-08-02T03:16:34.922" v="3952"/>
          <ac:picMkLst>
            <pc:docMk/>
            <pc:sldMk cId="0" sldId="263"/>
            <ac:picMk id="2" creationId="{0012F416-6AA2-C404-C886-58EF4D356996}"/>
          </ac:picMkLst>
        </pc:picChg>
        <pc:picChg chg="add mod">
          <ac:chgData name="Willson Pang" userId="42a087f14103cfa7" providerId="LiveId" clId="{49A0238A-99B5-42AA-ACA3-78A005E07873}" dt="2023-08-02T03:20:10.179" v="4141" actId="1036"/>
          <ac:picMkLst>
            <pc:docMk/>
            <pc:sldMk cId="0" sldId="263"/>
            <ac:picMk id="3" creationId="{8E6FFDE3-658D-5646-EBB7-B475D23E9C36}"/>
          </ac:picMkLst>
        </pc:picChg>
        <pc:picChg chg="add mod">
          <ac:chgData name="Willson Pang" userId="42a087f14103cfa7" providerId="LiveId" clId="{49A0238A-99B5-42AA-ACA3-78A005E07873}" dt="2023-08-02T03:18:23.898" v="3973" actId="1076"/>
          <ac:picMkLst>
            <pc:docMk/>
            <pc:sldMk cId="0" sldId="263"/>
            <ac:picMk id="4" creationId="{7856947E-81FB-624E-7194-EAABC958C38F}"/>
          </ac:picMkLst>
        </pc:picChg>
      </pc:sldChg>
      <pc:sldChg chg="modSp mod ord modNotes">
        <pc:chgData name="Willson Pang" userId="42a087f14103cfa7" providerId="LiveId" clId="{49A0238A-99B5-42AA-ACA3-78A005E07873}" dt="2023-08-02T05:50:46.830" v="8004" actId="20577"/>
        <pc:sldMkLst>
          <pc:docMk/>
          <pc:sldMk cId="0" sldId="265"/>
        </pc:sldMkLst>
        <pc:spChg chg="mod">
          <ac:chgData name="Willson Pang" userId="42a087f14103cfa7" providerId="LiveId" clId="{49A0238A-99B5-42AA-ACA3-78A005E07873}" dt="2023-08-02T05:50:23.745" v="7929" actId="255"/>
          <ac:spMkLst>
            <pc:docMk/>
            <pc:sldMk cId="0" sldId="265"/>
            <ac:spMk id="855" creationId="{00000000-0000-0000-0000-000000000000}"/>
          </ac:spMkLst>
        </pc:spChg>
        <pc:spChg chg="mod">
          <ac:chgData name="Willson Pang" userId="42a087f14103cfa7" providerId="LiveId" clId="{49A0238A-99B5-42AA-ACA3-78A005E07873}" dt="2023-08-02T05:50:46.830" v="8004" actId="20577"/>
          <ac:spMkLst>
            <pc:docMk/>
            <pc:sldMk cId="0" sldId="265"/>
            <ac:spMk id="857" creationId="{00000000-0000-0000-0000-000000000000}"/>
          </ac:spMkLst>
        </pc:spChg>
      </pc:sldChg>
      <pc:sldChg chg="addSp delSp modSp mod ord modNotes">
        <pc:chgData name="Willson Pang" userId="42a087f14103cfa7" providerId="LiveId" clId="{49A0238A-99B5-42AA-ACA3-78A005E07873}" dt="2023-08-02T09:18:49.757" v="10670"/>
        <pc:sldMkLst>
          <pc:docMk/>
          <pc:sldMk cId="0" sldId="287"/>
        </pc:sldMkLst>
        <pc:spChg chg="add del mod">
          <ac:chgData name="Willson Pang" userId="42a087f14103cfa7" providerId="LiveId" clId="{49A0238A-99B5-42AA-ACA3-78A005E07873}" dt="2023-08-02T09:13:56.924" v="10402" actId="478"/>
          <ac:spMkLst>
            <pc:docMk/>
            <pc:sldMk cId="0" sldId="287"/>
            <ac:spMk id="3" creationId="{49DD448D-8810-4AEC-3B73-90D23D7899C6}"/>
          </ac:spMkLst>
        </pc:spChg>
        <pc:spChg chg="mod">
          <ac:chgData name="Willson Pang" userId="42a087f14103cfa7" providerId="LiveId" clId="{49A0238A-99B5-42AA-ACA3-78A005E07873}" dt="2023-08-02T09:13:58.664" v="10403" actId="6549"/>
          <ac:spMkLst>
            <pc:docMk/>
            <pc:sldMk cId="0" sldId="287"/>
            <ac:spMk id="2366" creationId="{00000000-0000-0000-0000-000000000000}"/>
          </ac:spMkLst>
        </pc:spChg>
        <pc:spChg chg="add del">
          <ac:chgData name="Willson Pang" userId="42a087f14103cfa7" providerId="LiveId" clId="{49A0238A-99B5-42AA-ACA3-78A005E07873}" dt="2023-08-02T09:13:56.924" v="10402" actId="478"/>
          <ac:spMkLst>
            <pc:docMk/>
            <pc:sldMk cId="0" sldId="287"/>
            <ac:spMk id="2367" creationId="{00000000-0000-0000-0000-000000000000}"/>
          </ac:spMkLst>
        </pc:spChg>
        <pc:spChg chg="add del">
          <ac:chgData name="Willson Pang" userId="42a087f14103cfa7" providerId="LiveId" clId="{49A0238A-99B5-42AA-ACA3-78A005E07873}" dt="2023-08-02T09:13:55.782" v="10400" actId="478"/>
          <ac:spMkLst>
            <pc:docMk/>
            <pc:sldMk cId="0" sldId="287"/>
            <ac:spMk id="2368" creationId="{00000000-0000-0000-0000-000000000000}"/>
          </ac:spMkLst>
        </pc:spChg>
        <pc:grpChg chg="add del">
          <ac:chgData name="Willson Pang" userId="42a087f14103cfa7" providerId="LiveId" clId="{49A0238A-99B5-42AA-ACA3-78A005E07873}" dt="2023-08-02T09:13:56.383" v="10401" actId="478"/>
          <ac:grpSpMkLst>
            <pc:docMk/>
            <pc:sldMk cId="0" sldId="287"/>
            <ac:grpSpMk id="2369" creationId="{00000000-0000-0000-0000-000000000000}"/>
          </ac:grpSpMkLst>
        </pc:grpChg>
        <pc:grpChg chg="mod">
          <ac:chgData name="Willson Pang" userId="42a087f14103cfa7" providerId="LiveId" clId="{49A0238A-99B5-42AA-ACA3-78A005E07873}" dt="2023-08-02T09:14:42.390" v="10411" actId="1076"/>
          <ac:grpSpMkLst>
            <pc:docMk/>
            <pc:sldMk cId="0" sldId="287"/>
            <ac:grpSpMk id="2384" creationId="{00000000-0000-0000-0000-000000000000}"/>
          </ac:grpSpMkLst>
        </pc:grpChg>
      </pc:sldChg>
      <pc:sldChg chg="addSp delSp modSp add mod ord">
        <pc:chgData name="Willson Pang" userId="42a087f14103cfa7" providerId="LiveId" clId="{49A0238A-99B5-42AA-ACA3-78A005E07873}" dt="2023-08-01T15:57:30.240" v="1850" actId="20577"/>
        <pc:sldMkLst>
          <pc:docMk/>
          <pc:sldMk cId="1297963149" sldId="309"/>
        </pc:sldMkLst>
        <pc:spChg chg="add mod">
          <ac:chgData name="Willson Pang" userId="42a087f14103cfa7" providerId="LiveId" clId="{49A0238A-99B5-42AA-ACA3-78A005E07873}" dt="2023-08-01T14:15:54.332" v="1375" actId="20577"/>
          <ac:spMkLst>
            <pc:docMk/>
            <pc:sldMk cId="1297963149" sldId="309"/>
            <ac:spMk id="2" creationId="{4A851486-F32E-FEAA-7597-6D0E619616AE}"/>
          </ac:spMkLst>
        </pc:spChg>
        <pc:spChg chg="add mod">
          <ac:chgData name="Willson Pang" userId="42a087f14103cfa7" providerId="LiveId" clId="{49A0238A-99B5-42AA-ACA3-78A005E07873}" dt="2023-08-01T14:22:11.075" v="1652"/>
          <ac:spMkLst>
            <pc:docMk/>
            <pc:sldMk cId="1297963149" sldId="309"/>
            <ac:spMk id="3" creationId="{4F181388-90F7-8C6E-3B5A-CC52A723AF89}"/>
          </ac:spMkLst>
        </pc:spChg>
        <pc:spChg chg="add del mod">
          <ac:chgData name="Willson Pang" userId="42a087f14103cfa7" providerId="LiveId" clId="{49A0238A-99B5-42AA-ACA3-78A005E07873}" dt="2023-08-01T13:22:19.844" v="318"/>
          <ac:spMkLst>
            <pc:docMk/>
            <pc:sldMk cId="1297963149" sldId="309"/>
            <ac:spMk id="4" creationId="{13168CA3-659E-A585-4EA3-E6F9A2E67306}"/>
          </ac:spMkLst>
        </pc:spChg>
        <pc:spChg chg="add mod">
          <ac:chgData name="Willson Pang" userId="42a087f14103cfa7" providerId="LiveId" clId="{49A0238A-99B5-42AA-ACA3-78A005E07873}" dt="2023-08-01T14:15:44.679" v="1373" actId="20577"/>
          <ac:spMkLst>
            <pc:docMk/>
            <pc:sldMk cId="1297963149" sldId="309"/>
            <ac:spMk id="5" creationId="{27C644ED-6A9B-3A82-5540-D4F41F2C83E9}"/>
          </ac:spMkLst>
        </pc:spChg>
        <pc:spChg chg="add del mod">
          <ac:chgData name="Willson Pang" userId="42a087f14103cfa7" providerId="LiveId" clId="{49A0238A-99B5-42AA-ACA3-78A005E07873}" dt="2023-08-01T14:17:28.944" v="1400" actId="20577"/>
          <ac:spMkLst>
            <pc:docMk/>
            <pc:sldMk cId="1297963149" sldId="309"/>
            <ac:spMk id="6" creationId="{D952C024-AC4F-258D-3777-AC0F40165AAB}"/>
          </ac:spMkLst>
        </pc:spChg>
        <pc:spChg chg="mod">
          <ac:chgData name="Willson Pang" userId="42a087f14103cfa7" providerId="LiveId" clId="{49A0238A-99B5-42AA-ACA3-78A005E07873}" dt="2023-08-01T14:06:23.749" v="1116"/>
          <ac:spMkLst>
            <pc:docMk/>
            <pc:sldMk cId="1297963149" sldId="309"/>
            <ac:spMk id="8" creationId="{7A317F05-48A6-2B16-5D5D-309D3A33E980}"/>
          </ac:spMkLst>
        </pc:spChg>
        <pc:spChg chg="mod">
          <ac:chgData name="Willson Pang" userId="42a087f14103cfa7" providerId="LiveId" clId="{49A0238A-99B5-42AA-ACA3-78A005E07873}" dt="2023-08-01T14:06:23.749" v="1116"/>
          <ac:spMkLst>
            <pc:docMk/>
            <pc:sldMk cId="1297963149" sldId="309"/>
            <ac:spMk id="9" creationId="{D6C1BBC5-6757-5639-59A8-E509D26DB333}"/>
          </ac:spMkLst>
        </pc:spChg>
        <pc:spChg chg="mod">
          <ac:chgData name="Willson Pang" userId="42a087f14103cfa7" providerId="LiveId" clId="{49A0238A-99B5-42AA-ACA3-78A005E07873}" dt="2023-08-01T14:06:23.749" v="1116"/>
          <ac:spMkLst>
            <pc:docMk/>
            <pc:sldMk cId="1297963149" sldId="309"/>
            <ac:spMk id="10" creationId="{C02C3880-EBB1-EFA7-058D-946DD038C081}"/>
          </ac:spMkLst>
        </pc:spChg>
        <pc:spChg chg="mod">
          <ac:chgData name="Willson Pang" userId="42a087f14103cfa7" providerId="LiveId" clId="{49A0238A-99B5-42AA-ACA3-78A005E07873}" dt="2023-08-01T14:06:23.749" v="1116"/>
          <ac:spMkLst>
            <pc:docMk/>
            <pc:sldMk cId="1297963149" sldId="309"/>
            <ac:spMk id="11" creationId="{3953CDFC-5F5E-D8C6-71ED-390FE8C02DEA}"/>
          </ac:spMkLst>
        </pc:spChg>
        <pc:spChg chg="mod">
          <ac:chgData name="Willson Pang" userId="42a087f14103cfa7" providerId="LiveId" clId="{49A0238A-99B5-42AA-ACA3-78A005E07873}" dt="2023-08-01T14:06:23.749" v="1116"/>
          <ac:spMkLst>
            <pc:docMk/>
            <pc:sldMk cId="1297963149" sldId="309"/>
            <ac:spMk id="12" creationId="{6A4B56FC-4120-B98A-2D78-552B2CA9F208}"/>
          </ac:spMkLst>
        </pc:spChg>
        <pc:spChg chg="mod">
          <ac:chgData name="Willson Pang" userId="42a087f14103cfa7" providerId="LiveId" clId="{49A0238A-99B5-42AA-ACA3-78A005E07873}" dt="2023-08-01T14:07:06.246" v="1120"/>
          <ac:spMkLst>
            <pc:docMk/>
            <pc:sldMk cId="1297963149" sldId="309"/>
            <ac:spMk id="14" creationId="{B63D5177-35CB-11A8-8BFD-24CD2277CAC3}"/>
          </ac:spMkLst>
        </pc:spChg>
        <pc:spChg chg="mod">
          <ac:chgData name="Willson Pang" userId="42a087f14103cfa7" providerId="LiveId" clId="{49A0238A-99B5-42AA-ACA3-78A005E07873}" dt="2023-08-01T14:07:06.246" v="1120"/>
          <ac:spMkLst>
            <pc:docMk/>
            <pc:sldMk cId="1297963149" sldId="309"/>
            <ac:spMk id="15" creationId="{1C820D78-EC19-0CEC-A663-17BA18DF0DFF}"/>
          </ac:spMkLst>
        </pc:spChg>
        <pc:spChg chg="mod">
          <ac:chgData name="Willson Pang" userId="42a087f14103cfa7" providerId="LiveId" clId="{49A0238A-99B5-42AA-ACA3-78A005E07873}" dt="2023-08-01T14:07:06.246" v="1120"/>
          <ac:spMkLst>
            <pc:docMk/>
            <pc:sldMk cId="1297963149" sldId="309"/>
            <ac:spMk id="16" creationId="{4F3D64CA-24E8-9DF1-AC3F-85819AFC204C}"/>
          </ac:spMkLst>
        </pc:spChg>
        <pc:spChg chg="mod">
          <ac:chgData name="Willson Pang" userId="42a087f14103cfa7" providerId="LiveId" clId="{49A0238A-99B5-42AA-ACA3-78A005E07873}" dt="2023-08-01T14:07:06.246" v="1120"/>
          <ac:spMkLst>
            <pc:docMk/>
            <pc:sldMk cId="1297963149" sldId="309"/>
            <ac:spMk id="17" creationId="{E3798EAC-EF27-9C2E-F342-B12235F5CF69}"/>
          </ac:spMkLst>
        </pc:spChg>
        <pc:spChg chg="mod">
          <ac:chgData name="Willson Pang" userId="42a087f14103cfa7" providerId="LiveId" clId="{49A0238A-99B5-42AA-ACA3-78A005E07873}" dt="2023-08-01T14:07:06.246" v="1120"/>
          <ac:spMkLst>
            <pc:docMk/>
            <pc:sldMk cId="1297963149" sldId="309"/>
            <ac:spMk id="18" creationId="{D8F1AF6A-CFDB-9888-8139-964D38629566}"/>
          </ac:spMkLst>
        </pc:spChg>
        <pc:spChg chg="mod">
          <ac:chgData name="Willson Pang" userId="42a087f14103cfa7" providerId="LiveId" clId="{49A0238A-99B5-42AA-ACA3-78A005E07873}" dt="2023-08-01T12:21:05.180" v="212" actId="20577"/>
          <ac:spMkLst>
            <pc:docMk/>
            <pc:sldMk cId="1297963149" sldId="309"/>
            <ac:spMk id="814" creationId="{00000000-0000-0000-0000-000000000000}"/>
          </ac:spMkLst>
        </pc:spChg>
        <pc:spChg chg="mod">
          <ac:chgData name="Willson Pang" userId="42a087f14103cfa7" providerId="LiveId" clId="{49A0238A-99B5-42AA-ACA3-78A005E07873}" dt="2023-08-01T13:54:53.628" v="785" actId="207"/>
          <ac:spMkLst>
            <pc:docMk/>
            <pc:sldMk cId="1297963149" sldId="309"/>
            <ac:spMk id="815" creationId="{00000000-0000-0000-0000-000000000000}"/>
          </ac:spMkLst>
        </pc:spChg>
        <pc:spChg chg="mod">
          <ac:chgData name="Willson Pang" userId="42a087f14103cfa7" providerId="LiveId" clId="{49A0238A-99B5-42AA-ACA3-78A005E07873}" dt="2023-08-01T13:25:41.653" v="400" actId="1038"/>
          <ac:spMkLst>
            <pc:docMk/>
            <pc:sldMk cId="1297963149" sldId="309"/>
            <ac:spMk id="816" creationId="{00000000-0000-0000-0000-000000000000}"/>
          </ac:spMkLst>
        </pc:spChg>
        <pc:spChg chg="mod">
          <ac:chgData name="Willson Pang" userId="42a087f14103cfa7" providerId="LiveId" clId="{49A0238A-99B5-42AA-ACA3-78A005E07873}" dt="2023-08-01T15:57:30.240" v="1850" actId="20577"/>
          <ac:spMkLst>
            <pc:docMk/>
            <pc:sldMk cId="1297963149" sldId="309"/>
            <ac:spMk id="817" creationId="{00000000-0000-0000-0000-000000000000}"/>
          </ac:spMkLst>
        </pc:spChg>
        <pc:spChg chg="mod">
          <ac:chgData name="Willson Pang" userId="42a087f14103cfa7" providerId="LiveId" clId="{49A0238A-99B5-42AA-ACA3-78A005E07873}" dt="2023-08-01T14:02:17.491" v="1053" actId="255"/>
          <ac:spMkLst>
            <pc:docMk/>
            <pc:sldMk cId="1297963149" sldId="309"/>
            <ac:spMk id="818" creationId="{00000000-0000-0000-0000-000000000000}"/>
          </ac:spMkLst>
        </pc:spChg>
        <pc:spChg chg="mod">
          <ac:chgData name="Willson Pang" userId="42a087f14103cfa7" providerId="LiveId" clId="{49A0238A-99B5-42AA-ACA3-78A005E07873}" dt="2023-08-01T14:18:08.054" v="1409" actId="207"/>
          <ac:spMkLst>
            <pc:docMk/>
            <pc:sldMk cId="1297963149" sldId="309"/>
            <ac:spMk id="819" creationId="{00000000-0000-0000-0000-000000000000}"/>
          </ac:spMkLst>
        </pc:spChg>
        <pc:spChg chg="mod">
          <ac:chgData name="Willson Pang" userId="42a087f14103cfa7" providerId="LiveId" clId="{49A0238A-99B5-42AA-ACA3-78A005E07873}" dt="2023-08-01T14:19:11.309" v="1510" actId="20577"/>
          <ac:spMkLst>
            <pc:docMk/>
            <pc:sldMk cId="1297963149" sldId="309"/>
            <ac:spMk id="820" creationId="{00000000-0000-0000-0000-000000000000}"/>
          </ac:spMkLst>
        </pc:spChg>
        <pc:spChg chg="mod">
          <ac:chgData name="Willson Pang" userId="42a087f14103cfa7" providerId="LiveId" clId="{49A0238A-99B5-42AA-ACA3-78A005E07873}" dt="2023-08-01T13:20:36.113" v="301" actId="207"/>
          <ac:spMkLst>
            <pc:docMk/>
            <pc:sldMk cId="1297963149" sldId="309"/>
            <ac:spMk id="825" creationId="{00000000-0000-0000-0000-000000000000}"/>
          </ac:spMkLst>
        </pc:spChg>
        <pc:spChg chg="mod">
          <ac:chgData name="Willson Pang" userId="42a087f14103cfa7" providerId="LiveId" clId="{49A0238A-99B5-42AA-ACA3-78A005E07873}" dt="2023-08-01T13:20:36.113" v="301" actId="207"/>
          <ac:spMkLst>
            <pc:docMk/>
            <pc:sldMk cId="1297963149" sldId="309"/>
            <ac:spMk id="826" creationId="{00000000-0000-0000-0000-000000000000}"/>
          </ac:spMkLst>
        </pc:spChg>
        <pc:spChg chg="mod">
          <ac:chgData name="Willson Pang" userId="42a087f14103cfa7" providerId="LiveId" clId="{49A0238A-99B5-42AA-ACA3-78A005E07873}" dt="2023-08-01T13:20:36.113" v="301" actId="207"/>
          <ac:spMkLst>
            <pc:docMk/>
            <pc:sldMk cId="1297963149" sldId="309"/>
            <ac:spMk id="827" creationId="{00000000-0000-0000-0000-000000000000}"/>
          </ac:spMkLst>
        </pc:spChg>
        <pc:spChg chg="mod">
          <ac:chgData name="Willson Pang" userId="42a087f14103cfa7" providerId="LiveId" clId="{49A0238A-99B5-42AA-ACA3-78A005E07873}" dt="2023-08-01T13:20:36.113" v="301" actId="207"/>
          <ac:spMkLst>
            <pc:docMk/>
            <pc:sldMk cId="1297963149" sldId="309"/>
            <ac:spMk id="828" creationId="{00000000-0000-0000-0000-000000000000}"/>
          </ac:spMkLst>
        </pc:spChg>
        <pc:spChg chg="mod">
          <ac:chgData name="Willson Pang" userId="42a087f14103cfa7" providerId="LiveId" clId="{49A0238A-99B5-42AA-ACA3-78A005E07873}" dt="2023-08-01T13:20:36.113" v="301" actId="207"/>
          <ac:spMkLst>
            <pc:docMk/>
            <pc:sldMk cId="1297963149" sldId="309"/>
            <ac:spMk id="829" creationId="{00000000-0000-0000-0000-000000000000}"/>
          </ac:spMkLst>
        </pc:spChg>
        <pc:grpChg chg="add del mod">
          <ac:chgData name="Willson Pang" userId="42a087f14103cfa7" providerId="LiveId" clId="{49A0238A-99B5-42AA-ACA3-78A005E07873}" dt="2023-08-01T14:14:50.753" v="1343" actId="478"/>
          <ac:grpSpMkLst>
            <pc:docMk/>
            <pc:sldMk cId="1297963149" sldId="309"/>
            <ac:grpSpMk id="7" creationId="{64D1A098-BBBA-4769-C81D-83D45CB2B5E1}"/>
          </ac:grpSpMkLst>
        </pc:grpChg>
        <pc:grpChg chg="add del mod">
          <ac:chgData name="Willson Pang" userId="42a087f14103cfa7" providerId="LiveId" clId="{49A0238A-99B5-42AA-ACA3-78A005E07873}" dt="2023-08-01T14:14:44.854" v="1339" actId="478"/>
          <ac:grpSpMkLst>
            <pc:docMk/>
            <pc:sldMk cId="1297963149" sldId="309"/>
            <ac:grpSpMk id="13" creationId="{BA2FD4C8-EC64-1CE1-0CB0-5E57EA3ED675}"/>
          </ac:grpSpMkLst>
        </pc:grpChg>
        <pc:grpChg chg="add del mod">
          <ac:chgData name="Willson Pang" userId="42a087f14103cfa7" providerId="LiveId" clId="{49A0238A-99B5-42AA-ACA3-78A005E07873}" dt="2023-08-01T13:54:39.608" v="780" actId="478"/>
          <ac:grpSpMkLst>
            <pc:docMk/>
            <pc:sldMk cId="1297963149" sldId="309"/>
            <ac:grpSpMk id="824" creationId="{00000000-0000-0000-0000-000000000000}"/>
          </ac:grpSpMkLst>
        </pc:grpChg>
        <pc:grpChg chg="del mod">
          <ac:chgData name="Willson Pang" userId="42a087f14103cfa7" providerId="LiveId" clId="{49A0238A-99B5-42AA-ACA3-78A005E07873}" dt="2023-08-01T14:14:49.681" v="1342" actId="478"/>
          <ac:grpSpMkLst>
            <pc:docMk/>
            <pc:sldMk cId="1297963149" sldId="309"/>
            <ac:grpSpMk id="830" creationId="{00000000-0000-0000-0000-000000000000}"/>
          </ac:grpSpMkLst>
        </pc:grpChg>
        <pc:grpChg chg="del mod">
          <ac:chgData name="Willson Pang" userId="42a087f14103cfa7" providerId="LiveId" clId="{49A0238A-99B5-42AA-ACA3-78A005E07873}" dt="2023-08-01T14:06:02.482" v="1115" actId="478"/>
          <ac:grpSpMkLst>
            <pc:docMk/>
            <pc:sldMk cId="1297963149" sldId="309"/>
            <ac:grpSpMk id="839" creationId="{00000000-0000-0000-0000-000000000000}"/>
          </ac:grpSpMkLst>
        </pc:grpChg>
      </pc:sldChg>
      <pc:sldChg chg="modSp add mod">
        <pc:chgData name="Willson Pang" userId="42a087f14103cfa7" providerId="LiveId" clId="{49A0238A-99B5-42AA-ACA3-78A005E07873}" dt="2023-08-01T17:46:19.486" v="3359" actId="20577"/>
        <pc:sldMkLst>
          <pc:docMk/>
          <pc:sldMk cId="616629912" sldId="310"/>
        </pc:sldMkLst>
        <pc:spChg chg="mod">
          <ac:chgData name="Willson Pang" userId="42a087f14103cfa7" providerId="LiveId" clId="{49A0238A-99B5-42AA-ACA3-78A005E07873}" dt="2023-08-01T17:24:00.819" v="2862" actId="20577"/>
          <ac:spMkLst>
            <pc:docMk/>
            <pc:sldMk cId="616629912" sldId="310"/>
            <ac:spMk id="2065" creationId="{00000000-0000-0000-0000-000000000000}"/>
          </ac:spMkLst>
        </pc:spChg>
        <pc:spChg chg="mod">
          <ac:chgData name="Willson Pang" userId="42a087f14103cfa7" providerId="LiveId" clId="{49A0238A-99B5-42AA-ACA3-78A005E07873}" dt="2023-08-01T17:24:27.776" v="2877" actId="255"/>
          <ac:spMkLst>
            <pc:docMk/>
            <pc:sldMk cId="616629912" sldId="310"/>
            <ac:spMk id="2067" creationId="{00000000-0000-0000-0000-000000000000}"/>
          </ac:spMkLst>
        </pc:spChg>
        <pc:spChg chg="mod">
          <ac:chgData name="Willson Pang" userId="42a087f14103cfa7" providerId="LiveId" clId="{49A0238A-99B5-42AA-ACA3-78A005E07873}" dt="2023-08-01T17:25:19.733" v="2970" actId="20577"/>
          <ac:spMkLst>
            <pc:docMk/>
            <pc:sldMk cId="616629912" sldId="310"/>
            <ac:spMk id="2068" creationId="{00000000-0000-0000-0000-000000000000}"/>
          </ac:spMkLst>
        </pc:spChg>
        <pc:spChg chg="mod">
          <ac:chgData name="Willson Pang" userId="42a087f14103cfa7" providerId="LiveId" clId="{49A0238A-99B5-42AA-ACA3-78A005E07873}" dt="2023-08-01T17:44:18.259" v="3061" actId="20577"/>
          <ac:spMkLst>
            <pc:docMk/>
            <pc:sldMk cId="616629912" sldId="310"/>
            <ac:spMk id="2070" creationId="{00000000-0000-0000-0000-000000000000}"/>
          </ac:spMkLst>
        </pc:spChg>
        <pc:spChg chg="mod">
          <ac:chgData name="Willson Pang" userId="42a087f14103cfa7" providerId="LiveId" clId="{49A0238A-99B5-42AA-ACA3-78A005E07873}" dt="2023-08-01T17:45:38.530" v="3264" actId="20577"/>
          <ac:spMkLst>
            <pc:docMk/>
            <pc:sldMk cId="616629912" sldId="310"/>
            <ac:spMk id="2071" creationId="{00000000-0000-0000-0000-000000000000}"/>
          </ac:spMkLst>
        </pc:spChg>
        <pc:spChg chg="mod">
          <ac:chgData name="Willson Pang" userId="42a087f14103cfa7" providerId="LiveId" clId="{49A0238A-99B5-42AA-ACA3-78A005E07873}" dt="2023-08-01T17:28:27.326" v="3036" actId="20577"/>
          <ac:spMkLst>
            <pc:docMk/>
            <pc:sldMk cId="616629912" sldId="310"/>
            <ac:spMk id="2073" creationId="{00000000-0000-0000-0000-000000000000}"/>
          </ac:spMkLst>
        </pc:spChg>
        <pc:spChg chg="mod">
          <ac:chgData name="Willson Pang" userId="42a087f14103cfa7" providerId="LiveId" clId="{49A0238A-99B5-42AA-ACA3-78A005E07873}" dt="2023-08-01T17:45:27.892" v="3241" actId="20577"/>
          <ac:spMkLst>
            <pc:docMk/>
            <pc:sldMk cId="616629912" sldId="310"/>
            <ac:spMk id="2074" creationId="{00000000-0000-0000-0000-000000000000}"/>
          </ac:spMkLst>
        </pc:spChg>
        <pc:spChg chg="mod">
          <ac:chgData name="Willson Pang" userId="42a087f14103cfa7" providerId="LiveId" clId="{49A0238A-99B5-42AA-ACA3-78A005E07873}" dt="2023-08-01T17:28:49.760" v="3053" actId="255"/>
          <ac:spMkLst>
            <pc:docMk/>
            <pc:sldMk cId="616629912" sldId="310"/>
            <ac:spMk id="2076" creationId="{00000000-0000-0000-0000-000000000000}"/>
          </ac:spMkLst>
        </pc:spChg>
        <pc:spChg chg="mod">
          <ac:chgData name="Willson Pang" userId="42a087f14103cfa7" providerId="LiveId" clId="{49A0238A-99B5-42AA-ACA3-78A005E07873}" dt="2023-08-01T17:46:19.486" v="3359" actId="20577"/>
          <ac:spMkLst>
            <pc:docMk/>
            <pc:sldMk cId="616629912" sldId="310"/>
            <ac:spMk id="2077" creationId="{00000000-0000-0000-0000-000000000000}"/>
          </ac:spMkLst>
        </pc:spChg>
      </pc:sldChg>
      <pc:sldChg chg="addSp delSp modSp add mod">
        <pc:chgData name="Willson Pang" userId="42a087f14103cfa7" providerId="LiveId" clId="{49A0238A-99B5-42AA-ACA3-78A005E07873}" dt="2023-08-02T04:02:50.516" v="5605" actId="1038"/>
        <pc:sldMkLst>
          <pc:docMk/>
          <pc:sldMk cId="2037565531" sldId="311"/>
        </pc:sldMkLst>
        <pc:spChg chg="mod">
          <ac:chgData name="Willson Pang" userId="42a087f14103cfa7" providerId="LiveId" clId="{49A0238A-99B5-42AA-ACA3-78A005E07873}" dt="2023-08-02T04:02:43.629" v="5522" actId="20577"/>
          <ac:spMkLst>
            <pc:docMk/>
            <pc:sldMk cId="2037565531" sldId="311"/>
            <ac:spMk id="2201" creationId="{00000000-0000-0000-0000-000000000000}"/>
          </ac:spMkLst>
        </pc:spChg>
        <pc:spChg chg="mod">
          <ac:chgData name="Willson Pang" userId="42a087f14103cfa7" providerId="LiveId" clId="{49A0238A-99B5-42AA-ACA3-78A005E07873}" dt="2023-08-02T03:39:26.085" v="4854" actId="20577"/>
          <ac:spMkLst>
            <pc:docMk/>
            <pc:sldMk cId="2037565531" sldId="311"/>
            <ac:spMk id="2248" creationId="{00000000-0000-0000-0000-000000000000}"/>
          </ac:spMkLst>
        </pc:spChg>
        <pc:spChg chg="mod">
          <ac:chgData name="Willson Pang" userId="42a087f14103cfa7" providerId="LiveId" clId="{49A0238A-99B5-42AA-ACA3-78A005E07873}" dt="2023-08-02T03:51:24.241" v="5082" actId="1035"/>
          <ac:spMkLst>
            <pc:docMk/>
            <pc:sldMk cId="2037565531" sldId="311"/>
            <ac:spMk id="2249" creationId="{00000000-0000-0000-0000-000000000000}"/>
          </ac:spMkLst>
        </pc:spChg>
        <pc:spChg chg="mod">
          <ac:chgData name="Willson Pang" userId="42a087f14103cfa7" providerId="LiveId" clId="{49A0238A-99B5-42AA-ACA3-78A005E07873}" dt="2023-08-02T03:44:53.422" v="4950" actId="20577"/>
          <ac:spMkLst>
            <pc:docMk/>
            <pc:sldMk cId="2037565531" sldId="311"/>
            <ac:spMk id="2251" creationId="{00000000-0000-0000-0000-000000000000}"/>
          </ac:spMkLst>
        </pc:spChg>
        <pc:spChg chg="mod">
          <ac:chgData name="Willson Pang" userId="42a087f14103cfa7" providerId="LiveId" clId="{49A0238A-99B5-42AA-ACA3-78A005E07873}" dt="2023-08-02T03:53:08.470" v="5158" actId="20577"/>
          <ac:spMkLst>
            <pc:docMk/>
            <pc:sldMk cId="2037565531" sldId="311"/>
            <ac:spMk id="2252" creationId="{00000000-0000-0000-0000-000000000000}"/>
          </ac:spMkLst>
        </pc:spChg>
        <pc:spChg chg="mod">
          <ac:chgData name="Willson Pang" userId="42a087f14103cfa7" providerId="LiveId" clId="{49A0238A-99B5-42AA-ACA3-78A005E07873}" dt="2023-08-02T03:54:10.507" v="5188" actId="1037"/>
          <ac:spMkLst>
            <pc:docMk/>
            <pc:sldMk cId="2037565531" sldId="311"/>
            <ac:spMk id="2254" creationId="{00000000-0000-0000-0000-000000000000}"/>
          </ac:spMkLst>
        </pc:spChg>
        <pc:spChg chg="mod">
          <ac:chgData name="Willson Pang" userId="42a087f14103cfa7" providerId="LiveId" clId="{49A0238A-99B5-42AA-ACA3-78A005E07873}" dt="2023-08-02T04:01:27.952" v="5412" actId="255"/>
          <ac:spMkLst>
            <pc:docMk/>
            <pc:sldMk cId="2037565531" sldId="311"/>
            <ac:spMk id="2255" creationId="{00000000-0000-0000-0000-000000000000}"/>
          </ac:spMkLst>
        </pc:spChg>
        <pc:spChg chg="mod">
          <ac:chgData name="Willson Pang" userId="42a087f14103cfa7" providerId="LiveId" clId="{49A0238A-99B5-42AA-ACA3-78A005E07873}" dt="2023-08-02T03:57:39.296" v="5318" actId="255"/>
          <ac:spMkLst>
            <pc:docMk/>
            <pc:sldMk cId="2037565531" sldId="311"/>
            <ac:spMk id="2257" creationId="{00000000-0000-0000-0000-000000000000}"/>
          </ac:spMkLst>
        </pc:spChg>
        <pc:spChg chg="mod">
          <ac:chgData name="Willson Pang" userId="42a087f14103cfa7" providerId="LiveId" clId="{49A0238A-99B5-42AA-ACA3-78A005E07873}" dt="2023-08-02T04:01:11.303" v="5411" actId="1036"/>
          <ac:spMkLst>
            <pc:docMk/>
            <pc:sldMk cId="2037565531" sldId="311"/>
            <ac:spMk id="2258" creationId="{00000000-0000-0000-0000-000000000000}"/>
          </ac:spMkLst>
        </pc:spChg>
        <pc:grpChg chg="del">
          <ac:chgData name="Willson Pang" userId="42a087f14103cfa7" providerId="LiveId" clId="{49A0238A-99B5-42AA-ACA3-78A005E07873}" dt="2023-08-02T03:49:47.961" v="4979" actId="478"/>
          <ac:grpSpMkLst>
            <pc:docMk/>
            <pc:sldMk cId="2037565531" sldId="311"/>
            <ac:grpSpMk id="2202" creationId="{00000000-0000-0000-0000-000000000000}"/>
          </ac:grpSpMkLst>
        </pc:grpChg>
        <pc:grpChg chg="del">
          <ac:chgData name="Willson Pang" userId="42a087f14103cfa7" providerId="LiveId" clId="{49A0238A-99B5-42AA-ACA3-78A005E07873}" dt="2023-08-02T03:55:13.271" v="5191" actId="478"/>
          <ac:grpSpMkLst>
            <pc:docMk/>
            <pc:sldMk cId="2037565531" sldId="311"/>
            <ac:grpSpMk id="2213" creationId="{00000000-0000-0000-0000-000000000000}"/>
          </ac:grpSpMkLst>
        </pc:grpChg>
        <pc:grpChg chg="del">
          <ac:chgData name="Willson Pang" userId="42a087f14103cfa7" providerId="LiveId" clId="{49A0238A-99B5-42AA-ACA3-78A005E07873}" dt="2023-08-02T03:58:37.130" v="5321" actId="478"/>
          <ac:grpSpMkLst>
            <pc:docMk/>
            <pc:sldMk cId="2037565531" sldId="311"/>
            <ac:grpSpMk id="2221" creationId="{00000000-0000-0000-0000-000000000000}"/>
          </ac:grpSpMkLst>
        </pc:grpChg>
        <pc:grpChg chg="del">
          <ac:chgData name="Willson Pang" userId="42a087f14103cfa7" providerId="LiveId" clId="{49A0238A-99B5-42AA-ACA3-78A005E07873}" dt="2023-08-02T03:44:24.410" v="4936" actId="478"/>
          <ac:grpSpMkLst>
            <pc:docMk/>
            <pc:sldMk cId="2037565531" sldId="311"/>
            <ac:grpSpMk id="2235" creationId="{00000000-0000-0000-0000-000000000000}"/>
          </ac:grpSpMkLst>
        </pc:grpChg>
        <pc:picChg chg="add mod">
          <ac:chgData name="Willson Pang" userId="42a087f14103cfa7" providerId="LiveId" clId="{49A0238A-99B5-42AA-ACA3-78A005E07873}" dt="2023-08-02T04:02:50.516" v="5605" actId="1038"/>
          <ac:picMkLst>
            <pc:docMk/>
            <pc:sldMk cId="2037565531" sldId="311"/>
            <ac:picMk id="2" creationId="{CECD46C7-3BD0-376C-E1FB-0905D1AD7E98}"/>
          </ac:picMkLst>
        </pc:picChg>
        <pc:picChg chg="add del mod">
          <ac:chgData name="Willson Pang" userId="42a087f14103cfa7" providerId="LiveId" clId="{49A0238A-99B5-42AA-ACA3-78A005E07873}" dt="2023-08-02T03:44:25.414" v="4937" actId="478"/>
          <ac:picMkLst>
            <pc:docMk/>
            <pc:sldMk cId="2037565531" sldId="311"/>
            <ac:picMk id="3" creationId="{1A6B8364-A45E-F7EE-41EA-B77C5EE8129B}"/>
          </ac:picMkLst>
        </pc:picChg>
        <pc:picChg chg="add del">
          <ac:chgData name="Willson Pang" userId="42a087f14103cfa7" providerId="LiveId" clId="{49A0238A-99B5-42AA-ACA3-78A005E07873}" dt="2023-08-02T03:44:05.775" v="4933" actId="478"/>
          <ac:picMkLst>
            <pc:docMk/>
            <pc:sldMk cId="2037565531" sldId="311"/>
            <ac:picMk id="4" creationId="{68F33CB8-5314-CDCD-1ECA-7A9005FBCB74}"/>
          </ac:picMkLst>
        </pc:picChg>
        <pc:picChg chg="add mod">
          <ac:chgData name="Willson Pang" userId="42a087f14103cfa7" providerId="LiveId" clId="{49A0238A-99B5-42AA-ACA3-78A005E07873}" dt="2023-08-02T03:44:28.941" v="4938" actId="1076"/>
          <ac:picMkLst>
            <pc:docMk/>
            <pc:sldMk cId="2037565531" sldId="311"/>
            <ac:picMk id="5" creationId="{C854DF5C-2667-58B1-E177-27770529A0DA}"/>
          </ac:picMkLst>
        </pc:picChg>
        <pc:picChg chg="add mod">
          <ac:chgData name="Willson Pang" userId="42a087f14103cfa7" providerId="LiveId" clId="{49A0238A-99B5-42AA-ACA3-78A005E07873}" dt="2023-08-02T03:49:51.510" v="4980" actId="1076"/>
          <ac:picMkLst>
            <pc:docMk/>
            <pc:sldMk cId="2037565531" sldId="311"/>
            <ac:picMk id="6" creationId="{DE5C7223-D0BD-50EA-D46A-856E96AE7045}"/>
          </ac:picMkLst>
        </pc:picChg>
        <pc:picChg chg="add mod">
          <ac:chgData name="Willson Pang" userId="42a087f14103cfa7" providerId="LiveId" clId="{49A0238A-99B5-42AA-ACA3-78A005E07873}" dt="2023-08-02T03:55:28.942" v="5195" actId="1076"/>
          <ac:picMkLst>
            <pc:docMk/>
            <pc:sldMk cId="2037565531" sldId="311"/>
            <ac:picMk id="7" creationId="{8256D850-BE4A-7D96-66F3-B83B856C439E}"/>
          </ac:picMkLst>
        </pc:picChg>
        <pc:picChg chg="add mod">
          <ac:chgData name="Willson Pang" userId="42a087f14103cfa7" providerId="LiveId" clId="{49A0238A-99B5-42AA-ACA3-78A005E07873}" dt="2023-08-02T03:59:04.553" v="5325" actId="1076"/>
          <ac:picMkLst>
            <pc:docMk/>
            <pc:sldMk cId="2037565531" sldId="311"/>
            <ac:picMk id="8" creationId="{A57307B1-B9D1-3260-F4C7-F129B2D8204A}"/>
          </ac:picMkLst>
        </pc:picChg>
      </pc:sldChg>
      <pc:sldChg chg="add del">
        <pc:chgData name="Willson Pang" userId="42a087f14103cfa7" providerId="LiveId" clId="{49A0238A-99B5-42AA-ACA3-78A005E07873}" dt="2023-08-01T17:46:29.967" v="3360" actId="47"/>
        <pc:sldMkLst>
          <pc:docMk/>
          <pc:sldMk cId="2373456342" sldId="311"/>
        </pc:sldMkLst>
      </pc:sldChg>
      <pc:sldChg chg="addSp delSp modSp add mod ord">
        <pc:chgData name="Willson Pang" userId="42a087f14103cfa7" providerId="LiveId" clId="{49A0238A-99B5-42AA-ACA3-78A005E07873}" dt="2023-08-02T03:40:40.389" v="4928" actId="478"/>
        <pc:sldMkLst>
          <pc:docMk/>
          <pc:sldMk cId="2794202319" sldId="312"/>
        </pc:sldMkLst>
        <pc:spChg chg="add mod">
          <ac:chgData name="Willson Pang" userId="42a087f14103cfa7" providerId="LiveId" clId="{49A0238A-99B5-42AA-ACA3-78A005E07873}" dt="2023-08-02T03:24:01.924" v="4445" actId="1076"/>
          <ac:spMkLst>
            <pc:docMk/>
            <pc:sldMk cId="2794202319" sldId="312"/>
            <ac:spMk id="10" creationId="{69ECE4A0-374D-279A-250A-598350182575}"/>
          </ac:spMkLst>
        </pc:spChg>
        <pc:spChg chg="add del mod">
          <ac:chgData name="Willson Pang" userId="42a087f14103cfa7" providerId="LiveId" clId="{49A0238A-99B5-42AA-ACA3-78A005E07873}" dt="2023-08-02T03:23:23.546" v="4435" actId="478"/>
          <ac:spMkLst>
            <pc:docMk/>
            <pc:sldMk cId="2794202319" sldId="312"/>
            <ac:spMk id="14" creationId="{9F8E853E-96FC-497D-A70F-39E2167B7942}"/>
          </ac:spMkLst>
        </pc:spChg>
        <pc:spChg chg="add mod">
          <ac:chgData name="Willson Pang" userId="42a087f14103cfa7" providerId="LiveId" clId="{49A0238A-99B5-42AA-ACA3-78A005E07873}" dt="2023-08-02T03:23:28.884" v="4436"/>
          <ac:spMkLst>
            <pc:docMk/>
            <pc:sldMk cId="2794202319" sldId="312"/>
            <ac:spMk id="15" creationId="{65DF543D-625F-D33B-8D0E-1917D7B60B07}"/>
          </ac:spMkLst>
        </pc:spChg>
        <pc:spChg chg="del mod">
          <ac:chgData name="Willson Pang" userId="42a087f14103cfa7" providerId="LiveId" clId="{49A0238A-99B5-42AA-ACA3-78A005E07873}" dt="2023-08-02T03:23:16.456" v="4433" actId="478"/>
          <ac:spMkLst>
            <pc:docMk/>
            <pc:sldMk cId="2794202319" sldId="312"/>
            <ac:spMk id="2344" creationId="{00000000-0000-0000-0000-000000000000}"/>
          </ac:spMkLst>
        </pc:spChg>
        <pc:spChg chg="mod">
          <ac:chgData name="Willson Pang" userId="42a087f14103cfa7" providerId="LiveId" clId="{49A0238A-99B5-42AA-ACA3-78A005E07873}" dt="2023-08-02T03:33:18.062" v="4610" actId="20577"/>
          <ac:spMkLst>
            <pc:docMk/>
            <pc:sldMk cId="2794202319" sldId="312"/>
            <ac:spMk id="2345" creationId="{00000000-0000-0000-0000-000000000000}"/>
          </ac:spMkLst>
        </pc:spChg>
        <pc:grpChg chg="mod">
          <ac:chgData name="Willson Pang" userId="42a087f14103cfa7" providerId="LiveId" clId="{49A0238A-99B5-42AA-ACA3-78A005E07873}" dt="2023-08-02T03:24:01.924" v="4445" actId="1076"/>
          <ac:grpSpMkLst>
            <pc:docMk/>
            <pc:sldMk cId="2794202319" sldId="312"/>
            <ac:grpSpMk id="2346" creationId="{00000000-0000-0000-0000-000000000000}"/>
          </ac:grpSpMkLst>
        </pc:grpChg>
        <pc:picChg chg="add del mod">
          <ac:chgData name="Willson Pang" userId="42a087f14103cfa7" providerId="LiveId" clId="{49A0238A-99B5-42AA-ACA3-78A005E07873}" dt="2023-08-02T02:59:41.148" v="3530" actId="478"/>
          <ac:picMkLst>
            <pc:docMk/>
            <pc:sldMk cId="2794202319" sldId="312"/>
            <ac:picMk id="2" creationId="{4058C334-AE8F-60A5-EC7D-7E4FD36193E8}"/>
          </ac:picMkLst>
        </pc:picChg>
        <pc:picChg chg="add del mod">
          <ac:chgData name="Willson Pang" userId="42a087f14103cfa7" providerId="LiveId" clId="{49A0238A-99B5-42AA-ACA3-78A005E07873}" dt="2023-08-02T03:00:23.602" v="3533" actId="478"/>
          <ac:picMkLst>
            <pc:docMk/>
            <pc:sldMk cId="2794202319" sldId="312"/>
            <ac:picMk id="4" creationId="{5C9F7391-9567-AAEF-499F-1EC2DE3EFD40}"/>
          </ac:picMkLst>
        </pc:picChg>
        <pc:picChg chg="add del mod">
          <ac:chgData name="Willson Pang" userId="42a087f14103cfa7" providerId="LiveId" clId="{49A0238A-99B5-42AA-ACA3-78A005E07873}" dt="2023-08-02T03:23:21.061" v="4434" actId="478"/>
          <ac:picMkLst>
            <pc:docMk/>
            <pc:sldMk cId="2794202319" sldId="312"/>
            <ac:picMk id="6" creationId="{A83084BD-7BF1-A541-F1AB-464150E51853}"/>
          </ac:picMkLst>
        </pc:picChg>
        <pc:picChg chg="add del">
          <ac:chgData name="Willson Pang" userId="42a087f14103cfa7" providerId="LiveId" clId="{49A0238A-99B5-42AA-ACA3-78A005E07873}" dt="2023-08-02T03:02:13.449" v="3542" actId="478"/>
          <ac:picMkLst>
            <pc:docMk/>
            <pc:sldMk cId="2794202319" sldId="312"/>
            <ac:picMk id="7" creationId="{46720F73-379A-6CB9-C22D-3466133D2AD9}"/>
          </ac:picMkLst>
        </pc:picChg>
        <pc:picChg chg="add del mod ord">
          <ac:chgData name="Willson Pang" userId="42a087f14103cfa7" providerId="LiveId" clId="{49A0238A-99B5-42AA-ACA3-78A005E07873}" dt="2023-08-02T03:23:39.507" v="4439" actId="478"/>
          <ac:picMkLst>
            <pc:docMk/>
            <pc:sldMk cId="2794202319" sldId="312"/>
            <ac:picMk id="9" creationId="{88E8F983-FC7D-E977-066E-55F9558B1591}"/>
          </ac:picMkLst>
        </pc:picChg>
        <pc:picChg chg="add del mod">
          <ac:chgData name="Willson Pang" userId="42a087f14103cfa7" providerId="LiveId" clId="{49A0238A-99B5-42AA-ACA3-78A005E07873}" dt="2023-08-02T03:23:41.241" v="4440" actId="478"/>
          <ac:picMkLst>
            <pc:docMk/>
            <pc:sldMk cId="2794202319" sldId="312"/>
            <ac:picMk id="12" creationId="{AB845582-E19D-A5D6-B420-4E46B0C5BFAD}"/>
          </ac:picMkLst>
        </pc:picChg>
        <pc:picChg chg="add mod">
          <ac:chgData name="Willson Pang" userId="42a087f14103cfa7" providerId="LiveId" clId="{49A0238A-99B5-42AA-ACA3-78A005E07873}" dt="2023-08-02T03:23:34.869" v="4437"/>
          <ac:picMkLst>
            <pc:docMk/>
            <pc:sldMk cId="2794202319" sldId="312"/>
            <ac:picMk id="16" creationId="{F977BDDC-732E-10B6-F6F3-00BF5F94F979}"/>
          </ac:picMkLst>
        </pc:picChg>
        <pc:picChg chg="add mod">
          <ac:chgData name="Willson Pang" userId="42a087f14103cfa7" providerId="LiveId" clId="{49A0238A-99B5-42AA-ACA3-78A005E07873}" dt="2023-08-02T03:27:13.707" v="4450" actId="14100"/>
          <ac:picMkLst>
            <pc:docMk/>
            <pc:sldMk cId="2794202319" sldId="312"/>
            <ac:picMk id="18" creationId="{99D3585B-5E0C-B68E-5AD0-2B079FB32C98}"/>
          </ac:picMkLst>
        </pc:picChg>
        <pc:picChg chg="add del mod">
          <ac:chgData name="Willson Pang" userId="42a087f14103cfa7" providerId="LiveId" clId="{49A0238A-99B5-42AA-ACA3-78A005E07873}" dt="2023-08-02T03:40:40.389" v="4928" actId="478"/>
          <ac:picMkLst>
            <pc:docMk/>
            <pc:sldMk cId="2794202319" sldId="312"/>
            <ac:picMk id="19" creationId="{1E04E792-6422-FC08-223D-CF1E30B927A8}"/>
          </ac:picMkLst>
        </pc:picChg>
        <pc:picChg chg="del mod">
          <ac:chgData name="Willson Pang" userId="42a087f14103cfa7" providerId="LiveId" clId="{49A0238A-99B5-42AA-ACA3-78A005E07873}" dt="2023-08-02T03:05:17.030" v="3588" actId="478"/>
          <ac:picMkLst>
            <pc:docMk/>
            <pc:sldMk cId="2794202319" sldId="312"/>
            <ac:picMk id="2349" creationId="{00000000-0000-0000-0000-000000000000}"/>
          </ac:picMkLst>
        </pc:picChg>
      </pc:sldChg>
      <pc:sldChg chg="addSp delSp modSp add del mod">
        <pc:chgData name="Willson Pang" userId="42a087f14103cfa7" providerId="LiveId" clId="{49A0238A-99B5-42AA-ACA3-78A005E07873}" dt="2023-08-02T03:36:56.547" v="4780" actId="2696"/>
        <pc:sldMkLst>
          <pc:docMk/>
          <pc:sldMk cId="3341154514" sldId="313"/>
        </pc:sldMkLst>
        <pc:spChg chg="add del mod">
          <ac:chgData name="Willson Pang" userId="42a087f14103cfa7" providerId="LiveId" clId="{49A0238A-99B5-42AA-ACA3-78A005E07873}" dt="2023-08-02T03:15:59.732" v="3927" actId="478"/>
          <ac:spMkLst>
            <pc:docMk/>
            <pc:sldMk cId="3341154514" sldId="313"/>
            <ac:spMk id="4" creationId="{FF83FD6F-B980-C2A1-C539-6FB278E68682}"/>
          </ac:spMkLst>
        </pc:spChg>
        <pc:spChg chg="mod">
          <ac:chgData name="Willson Pang" userId="42a087f14103cfa7" providerId="LiveId" clId="{49A0238A-99B5-42AA-ACA3-78A005E07873}" dt="2023-08-02T03:03:56.244" v="3580" actId="20577"/>
          <ac:spMkLst>
            <pc:docMk/>
            <pc:sldMk cId="3341154514" sldId="313"/>
            <ac:spMk id="1279" creationId="{00000000-0000-0000-0000-000000000000}"/>
          </ac:spMkLst>
        </pc:spChg>
        <pc:picChg chg="add mod">
          <ac:chgData name="Willson Pang" userId="42a087f14103cfa7" providerId="LiveId" clId="{49A0238A-99B5-42AA-ACA3-78A005E07873}" dt="2023-08-02T03:04:09.782" v="3582" actId="1076"/>
          <ac:picMkLst>
            <pc:docMk/>
            <pc:sldMk cId="3341154514" sldId="313"/>
            <ac:picMk id="2" creationId="{9986DAB1-E852-E3BC-EF7F-6BB009B9D493}"/>
          </ac:picMkLst>
        </pc:picChg>
        <pc:picChg chg="add mod">
          <ac:chgData name="Willson Pang" userId="42a087f14103cfa7" providerId="LiveId" clId="{49A0238A-99B5-42AA-ACA3-78A005E07873}" dt="2023-08-02T03:16:06.513" v="3929" actId="1076"/>
          <ac:picMkLst>
            <pc:docMk/>
            <pc:sldMk cId="3341154514" sldId="313"/>
            <ac:picMk id="3" creationId="{D56DB29E-F8A2-E9D9-9C27-739A2A7233D1}"/>
          </ac:picMkLst>
        </pc:picChg>
        <pc:picChg chg="del mod">
          <ac:chgData name="Willson Pang" userId="42a087f14103cfa7" providerId="LiveId" clId="{49A0238A-99B5-42AA-ACA3-78A005E07873}" dt="2023-08-02T03:15:39.317" v="3925" actId="478"/>
          <ac:picMkLst>
            <pc:docMk/>
            <pc:sldMk cId="3341154514" sldId="313"/>
            <ac:picMk id="1281" creationId="{00000000-0000-0000-0000-000000000000}"/>
          </ac:picMkLst>
        </pc:picChg>
      </pc:sldChg>
      <pc:sldChg chg="addSp delSp modSp add mod">
        <pc:chgData name="Willson Pang" userId="42a087f14103cfa7" providerId="LiveId" clId="{49A0238A-99B5-42AA-ACA3-78A005E07873}" dt="2023-08-02T03:36:40.475" v="4779" actId="20577"/>
        <pc:sldMkLst>
          <pc:docMk/>
          <pc:sldMk cId="201466642" sldId="314"/>
        </pc:sldMkLst>
        <pc:spChg chg="mod">
          <ac:chgData name="Willson Pang" userId="42a087f14103cfa7" providerId="LiveId" clId="{49A0238A-99B5-42AA-ACA3-78A005E07873}" dt="2023-08-02T03:36:40.475" v="4779" actId="20577"/>
          <ac:spMkLst>
            <pc:docMk/>
            <pc:sldMk cId="201466642" sldId="314"/>
            <ac:spMk id="2345" creationId="{00000000-0000-0000-0000-000000000000}"/>
          </ac:spMkLst>
        </pc:spChg>
        <pc:picChg chg="add mod">
          <ac:chgData name="Willson Pang" userId="42a087f14103cfa7" providerId="LiveId" clId="{49A0238A-99B5-42AA-ACA3-78A005E07873}" dt="2023-08-02T03:35:19.858" v="4617" actId="14100"/>
          <ac:picMkLst>
            <pc:docMk/>
            <pc:sldMk cId="201466642" sldId="314"/>
            <ac:picMk id="3" creationId="{B3D067C9-F75F-33CC-3FAB-9BE1DB6A435E}"/>
          </ac:picMkLst>
        </pc:picChg>
        <pc:picChg chg="del">
          <ac:chgData name="Willson Pang" userId="42a087f14103cfa7" providerId="LiveId" clId="{49A0238A-99B5-42AA-ACA3-78A005E07873}" dt="2023-08-02T03:35:08.133" v="4612" actId="478"/>
          <ac:picMkLst>
            <pc:docMk/>
            <pc:sldMk cId="201466642" sldId="314"/>
            <ac:picMk id="18" creationId="{99D3585B-5E0C-B68E-5AD0-2B079FB32C98}"/>
          </ac:picMkLst>
        </pc:picChg>
      </pc:sldChg>
      <pc:sldChg chg="addSp delSp modSp add mod ord">
        <pc:chgData name="Willson Pang" userId="42a087f14103cfa7" providerId="LiveId" clId="{49A0238A-99B5-42AA-ACA3-78A005E07873}" dt="2023-08-02T04:14:04.788" v="6338" actId="14100"/>
        <pc:sldMkLst>
          <pc:docMk/>
          <pc:sldMk cId="3141718288" sldId="315"/>
        </pc:sldMkLst>
        <pc:spChg chg="add del mod">
          <ac:chgData name="Willson Pang" userId="42a087f14103cfa7" providerId="LiveId" clId="{49A0238A-99B5-42AA-ACA3-78A005E07873}" dt="2023-08-02T04:06:50.111" v="5698" actId="478"/>
          <ac:spMkLst>
            <pc:docMk/>
            <pc:sldMk cId="3141718288" sldId="315"/>
            <ac:spMk id="6" creationId="{D0C191AD-B0ED-2D8D-05FB-019388BB79E7}"/>
          </ac:spMkLst>
        </pc:spChg>
        <pc:spChg chg="add mod">
          <ac:chgData name="Willson Pang" userId="42a087f14103cfa7" providerId="LiveId" clId="{49A0238A-99B5-42AA-ACA3-78A005E07873}" dt="2023-08-02T04:13:05.785" v="6272" actId="1037"/>
          <ac:spMkLst>
            <pc:docMk/>
            <pc:sldMk cId="3141718288" sldId="315"/>
            <ac:spMk id="8" creationId="{0A19CD95-92F2-84C6-53A0-30B17F249FD1}"/>
          </ac:spMkLst>
        </pc:spChg>
        <pc:spChg chg="mod">
          <ac:chgData name="Willson Pang" userId="42a087f14103cfa7" providerId="LiveId" clId="{49A0238A-99B5-42AA-ACA3-78A005E07873}" dt="2023-08-02T04:13:00.797" v="6254" actId="1037"/>
          <ac:spMkLst>
            <pc:docMk/>
            <pc:sldMk cId="3141718288" sldId="315"/>
            <ac:spMk id="10" creationId="{69ECE4A0-374D-279A-250A-598350182575}"/>
          </ac:spMkLst>
        </pc:spChg>
        <pc:spChg chg="mod">
          <ac:chgData name="Willson Pang" userId="42a087f14103cfa7" providerId="LiveId" clId="{49A0238A-99B5-42AA-ACA3-78A005E07873}" dt="2023-08-02T04:13:38.516" v="6316" actId="1036"/>
          <ac:spMkLst>
            <pc:docMk/>
            <pc:sldMk cId="3141718288" sldId="315"/>
            <ac:spMk id="15" creationId="{65DF543D-625F-D33B-8D0E-1917D7B60B07}"/>
          </ac:spMkLst>
        </pc:spChg>
        <pc:spChg chg="del">
          <ac:chgData name="Willson Pang" userId="42a087f14103cfa7" providerId="LiveId" clId="{49A0238A-99B5-42AA-ACA3-78A005E07873}" dt="2023-08-02T04:06:47.622" v="5697" actId="478"/>
          <ac:spMkLst>
            <pc:docMk/>
            <pc:sldMk cId="3141718288" sldId="315"/>
            <ac:spMk id="2345" creationId="{00000000-0000-0000-0000-000000000000}"/>
          </ac:spMkLst>
        </pc:spChg>
        <pc:grpChg chg="mod">
          <ac:chgData name="Willson Pang" userId="42a087f14103cfa7" providerId="LiveId" clId="{49A0238A-99B5-42AA-ACA3-78A005E07873}" dt="2023-08-02T04:13:00.797" v="6254" actId="1037"/>
          <ac:grpSpMkLst>
            <pc:docMk/>
            <pc:sldMk cId="3141718288" sldId="315"/>
            <ac:grpSpMk id="2346" creationId="{00000000-0000-0000-0000-000000000000}"/>
          </ac:grpSpMkLst>
        </pc:grpChg>
        <pc:picChg chg="del">
          <ac:chgData name="Willson Pang" userId="42a087f14103cfa7" providerId="LiveId" clId="{49A0238A-99B5-42AA-ACA3-78A005E07873}" dt="2023-08-02T04:03:22.580" v="5609" actId="478"/>
          <ac:picMkLst>
            <pc:docMk/>
            <pc:sldMk cId="3141718288" sldId="315"/>
            <ac:picMk id="3" creationId="{B3D067C9-F75F-33CC-3FAB-9BE1DB6A435E}"/>
          </ac:picMkLst>
        </pc:picChg>
        <pc:picChg chg="add mod modCrop">
          <ac:chgData name="Willson Pang" userId="42a087f14103cfa7" providerId="LiveId" clId="{49A0238A-99B5-42AA-ACA3-78A005E07873}" dt="2023-08-02T04:14:04.788" v="6338" actId="14100"/>
          <ac:picMkLst>
            <pc:docMk/>
            <pc:sldMk cId="3141718288" sldId="315"/>
            <ac:picMk id="4" creationId="{31403733-9836-4CCC-A17E-316B5332D06A}"/>
          </ac:picMkLst>
        </pc:picChg>
        <pc:picChg chg="add del mod">
          <ac:chgData name="Willson Pang" userId="42a087f14103cfa7" providerId="LiveId" clId="{49A0238A-99B5-42AA-ACA3-78A005E07873}" dt="2023-08-02T04:09:59.293" v="5932"/>
          <ac:picMkLst>
            <pc:docMk/>
            <pc:sldMk cId="3141718288" sldId="315"/>
            <ac:picMk id="7" creationId="{DA65A963-EB51-C73A-991A-87303DADE7F8}"/>
          </ac:picMkLst>
        </pc:picChg>
        <pc:picChg chg="mod">
          <ac:chgData name="Willson Pang" userId="42a087f14103cfa7" providerId="LiveId" clId="{49A0238A-99B5-42AA-ACA3-78A005E07873}" dt="2023-08-02T04:13:46.757" v="6336" actId="1038"/>
          <ac:picMkLst>
            <pc:docMk/>
            <pc:sldMk cId="3141718288" sldId="315"/>
            <ac:picMk id="16" creationId="{F977BDDC-732E-10B6-F6F3-00BF5F94F979}"/>
          </ac:picMkLst>
        </pc:picChg>
      </pc:sldChg>
      <pc:sldChg chg="addSp delSp modSp add mod">
        <pc:chgData name="Willson Pang" userId="42a087f14103cfa7" providerId="LiveId" clId="{49A0238A-99B5-42AA-ACA3-78A005E07873}" dt="2023-08-02T04:16:12.530" v="6464" actId="20577"/>
        <pc:sldMkLst>
          <pc:docMk/>
          <pc:sldMk cId="986640570" sldId="316"/>
        </pc:sldMkLst>
        <pc:spChg chg="add del mod">
          <ac:chgData name="Willson Pang" userId="42a087f14103cfa7" providerId="LiveId" clId="{49A0238A-99B5-42AA-ACA3-78A005E07873}" dt="2023-08-02T04:15:30.368" v="6411" actId="478"/>
          <ac:spMkLst>
            <pc:docMk/>
            <pc:sldMk cId="986640570" sldId="316"/>
            <ac:spMk id="3" creationId="{6D46157F-3F48-8089-DCF9-3CA071891D9A}"/>
          </ac:spMkLst>
        </pc:spChg>
        <pc:spChg chg="add del mod">
          <ac:chgData name="Willson Pang" userId="42a087f14103cfa7" providerId="LiveId" clId="{49A0238A-99B5-42AA-ACA3-78A005E07873}" dt="2023-08-02T04:16:12.530" v="6464" actId="20577"/>
          <ac:spMkLst>
            <pc:docMk/>
            <pc:sldMk cId="986640570" sldId="316"/>
            <ac:spMk id="8" creationId="{0A19CD95-92F2-84C6-53A0-30B17F249FD1}"/>
          </ac:spMkLst>
        </pc:spChg>
        <pc:picChg chg="mod modCrop">
          <ac:chgData name="Willson Pang" userId="42a087f14103cfa7" providerId="LiveId" clId="{49A0238A-99B5-42AA-ACA3-78A005E07873}" dt="2023-08-02T04:15:19.615" v="6409" actId="14100"/>
          <ac:picMkLst>
            <pc:docMk/>
            <pc:sldMk cId="986640570" sldId="316"/>
            <ac:picMk id="4" creationId="{31403733-9836-4CCC-A17E-316B5332D06A}"/>
          </ac:picMkLst>
        </pc:picChg>
      </pc:sldChg>
      <pc:sldChg chg="addSp delSp modSp add mod">
        <pc:chgData name="Willson Pang" userId="42a087f14103cfa7" providerId="LiveId" clId="{49A0238A-99B5-42AA-ACA3-78A005E07873}" dt="2023-08-02T08:45:12.710" v="9525" actId="478"/>
        <pc:sldMkLst>
          <pc:docMk/>
          <pc:sldMk cId="3285328240" sldId="317"/>
        </pc:sldMkLst>
        <pc:spChg chg="del mod">
          <ac:chgData name="Willson Pang" userId="42a087f14103cfa7" providerId="LiveId" clId="{49A0238A-99B5-42AA-ACA3-78A005E07873}" dt="2023-08-02T05:20:44.691" v="6570" actId="478"/>
          <ac:spMkLst>
            <pc:docMk/>
            <pc:sldMk cId="3285328240" sldId="317"/>
            <ac:spMk id="8" creationId="{0A19CD95-92F2-84C6-53A0-30B17F249FD1}"/>
          </ac:spMkLst>
        </pc:spChg>
        <pc:spChg chg="add del mod">
          <ac:chgData name="Willson Pang" userId="42a087f14103cfa7" providerId="LiveId" clId="{49A0238A-99B5-42AA-ACA3-78A005E07873}" dt="2023-08-02T05:18:53.072" v="6515" actId="478"/>
          <ac:spMkLst>
            <pc:docMk/>
            <pc:sldMk cId="3285328240" sldId="317"/>
            <ac:spMk id="9" creationId="{860A4524-2B8B-23E3-76B8-CFF5E07871A3}"/>
          </ac:spMkLst>
        </pc:spChg>
        <pc:spChg chg="del">
          <ac:chgData name="Willson Pang" userId="42a087f14103cfa7" providerId="LiveId" clId="{49A0238A-99B5-42AA-ACA3-78A005E07873}" dt="2023-08-02T05:18:50.639" v="6513" actId="478"/>
          <ac:spMkLst>
            <pc:docMk/>
            <pc:sldMk cId="3285328240" sldId="317"/>
            <ac:spMk id="10" creationId="{69ECE4A0-374D-279A-250A-598350182575}"/>
          </ac:spMkLst>
        </pc:spChg>
        <pc:spChg chg="add mod">
          <ac:chgData name="Willson Pang" userId="42a087f14103cfa7" providerId="LiveId" clId="{49A0238A-99B5-42AA-ACA3-78A005E07873}" dt="2023-08-02T05:32:14.709" v="7104" actId="1038"/>
          <ac:spMkLst>
            <pc:docMk/>
            <pc:sldMk cId="3285328240" sldId="317"/>
            <ac:spMk id="13" creationId="{EE1AFD46-2143-5573-A630-6C186E3A0839}"/>
          </ac:spMkLst>
        </pc:spChg>
        <pc:spChg chg="add del mod">
          <ac:chgData name="Willson Pang" userId="42a087f14103cfa7" providerId="LiveId" clId="{49A0238A-99B5-42AA-ACA3-78A005E07873}" dt="2023-08-02T05:18:53.072" v="6515" actId="478"/>
          <ac:spMkLst>
            <pc:docMk/>
            <pc:sldMk cId="3285328240" sldId="317"/>
            <ac:spMk id="15" creationId="{65DF543D-625F-D33B-8D0E-1917D7B60B07}"/>
          </ac:spMkLst>
        </pc:spChg>
        <pc:spChg chg="add del mod">
          <ac:chgData name="Willson Pang" userId="42a087f14103cfa7" providerId="LiveId" clId="{49A0238A-99B5-42AA-ACA3-78A005E07873}" dt="2023-08-02T05:20:47.148" v="6571" actId="478"/>
          <ac:spMkLst>
            <pc:docMk/>
            <pc:sldMk cId="3285328240" sldId="317"/>
            <ac:spMk id="17" creationId="{520817EF-EB23-6131-D962-8002C1DB3770}"/>
          </ac:spMkLst>
        </pc:spChg>
        <pc:spChg chg="add mod">
          <ac:chgData name="Willson Pang" userId="42a087f14103cfa7" providerId="LiveId" clId="{49A0238A-99B5-42AA-ACA3-78A005E07873}" dt="2023-08-02T05:32:49.181" v="7116" actId="20577"/>
          <ac:spMkLst>
            <pc:docMk/>
            <pc:sldMk cId="3285328240" sldId="317"/>
            <ac:spMk id="18" creationId="{198C9EBE-97E7-4D27-E375-A3549A6FE580}"/>
          </ac:spMkLst>
        </pc:spChg>
        <pc:grpChg chg="del">
          <ac:chgData name="Willson Pang" userId="42a087f14103cfa7" providerId="LiveId" clId="{49A0238A-99B5-42AA-ACA3-78A005E07873}" dt="2023-08-02T05:18:54.694" v="6516" actId="478"/>
          <ac:grpSpMkLst>
            <pc:docMk/>
            <pc:sldMk cId="3285328240" sldId="317"/>
            <ac:grpSpMk id="2346" creationId="{00000000-0000-0000-0000-000000000000}"/>
          </ac:grpSpMkLst>
        </pc:grpChg>
        <pc:picChg chg="add del">
          <ac:chgData name="Willson Pang" userId="42a087f14103cfa7" providerId="LiveId" clId="{49A0238A-99B5-42AA-ACA3-78A005E07873}" dt="2023-08-02T05:17:53.111" v="6502" actId="478"/>
          <ac:picMkLst>
            <pc:docMk/>
            <pc:sldMk cId="3285328240" sldId="317"/>
            <ac:picMk id="2" creationId="{8CDAB1DE-09D2-C4BD-2D4F-784A57ACFED4}"/>
          </ac:picMkLst>
        </pc:picChg>
        <pc:picChg chg="add del">
          <ac:chgData name="Willson Pang" userId="42a087f14103cfa7" providerId="LiveId" clId="{49A0238A-99B5-42AA-ACA3-78A005E07873}" dt="2023-08-02T05:18:13.785" v="6504" actId="478"/>
          <ac:picMkLst>
            <pc:docMk/>
            <pc:sldMk cId="3285328240" sldId="317"/>
            <ac:picMk id="3" creationId="{71659EBC-DB78-7B15-5B75-D57EF5EA4AD3}"/>
          </ac:picMkLst>
        </pc:picChg>
        <pc:picChg chg="del">
          <ac:chgData name="Willson Pang" userId="42a087f14103cfa7" providerId="LiveId" clId="{49A0238A-99B5-42AA-ACA3-78A005E07873}" dt="2023-08-02T05:18:49.506" v="6512" actId="478"/>
          <ac:picMkLst>
            <pc:docMk/>
            <pc:sldMk cId="3285328240" sldId="317"/>
            <ac:picMk id="4" creationId="{31403733-9836-4CCC-A17E-316B5332D06A}"/>
          </ac:picMkLst>
        </pc:picChg>
        <pc:picChg chg="add mod">
          <ac:chgData name="Willson Pang" userId="42a087f14103cfa7" providerId="LiveId" clId="{49A0238A-99B5-42AA-ACA3-78A005E07873}" dt="2023-08-02T05:18:46.513" v="6511" actId="1076"/>
          <ac:picMkLst>
            <pc:docMk/>
            <pc:sldMk cId="3285328240" sldId="317"/>
            <ac:picMk id="6" creationId="{7FB9979E-709F-9F55-A4C7-ECE10DB85305}"/>
          </ac:picMkLst>
        </pc:picChg>
        <pc:picChg chg="add mod">
          <ac:chgData name="Willson Pang" userId="42a087f14103cfa7" providerId="LiveId" clId="{49A0238A-99B5-42AA-ACA3-78A005E07873}" dt="2023-08-02T05:32:14.709" v="7104" actId="1038"/>
          <ac:picMkLst>
            <pc:docMk/>
            <pc:sldMk cId="3285328240" sldId="317"/>
            <ac:picMk id="12" creationId="{AD247A92-644B-559B-70FD-A1B88CD395AA}"/>
          </ac:picMkLst>
        </pc:picChg>
        <pc:picChg chg="del">
          <ac:chgData name="Willson Pang" userId="42a087f14103cfa7" providerId="LiveId" clId="{49A0238A-99B5-42AA-ACA3-78A005E07873}" dt="2023-08-02T05:18:39.926" v="6508" actId="478"/>
          <ac:picMkLst>
            <pc:docMk/>
            <pc:sldMk cId="3285328240" sldId="317"/>
            <ac:picMk id="16" creationId="{F977BDDC-732E-10B6-F6F3-00BF5F94F979}"/>
          </ac:picMkLst>
        </pc:picChg>
        <pc:picChg chg="add del mod">
          <ac:chgData name="Willson Pang" userId="42a087f14103cfa7" providerId="LiveId" clId="{49A0238A-99B5-42AA-ACA3-78A005E07873}" dt="2023-08-02T08:45:12.710" v="9525" actId="478"/>
          <ac:picMkLst>
            <pc:docMk/>
            <pc:sldMk cId="3285328240" sldId="317"/>
            <ac:picMk id="19" creationId="{14E19958-C3EF-AE87-5124-D1B402ECBDAE}"/>
          </ac:picMkLst>
        </pc:picChg>
      </pc:sldChg>
      <pc:sldChg chg="addSp delSp modSp add mod">
        <pc:chgData name="Willson Pang" userId="42a087f14103cfa7" providerId="LiveId" clId="{49A0238A-99B5-42AA-ACA3-78A005E07873}" dt="2023-08-02T08:45:00.741" v="9523"/>
        <pc:sldMkLst>
          <pc:docMk/>
          <pc:sldMk cId="3960195242" sldId="318"/>
        </pc:sldMkLst>
        <pc:spChg chg="add mod">
          <ac:chgData name="Willson Pang" userId="42a087f14103cfa7" providerId="LiveId" clId="{49A0238A-99B5-42AA-ACA3-78A005E07873}" dt="2023-08-02T05:33:00.252" v="7117"/>
          <ac:spMkLst>
            <pc:docMk/>
            <pc:sldMk cId="3960195242" sldId="318"/>
            <ac:spMk id="9" creationId="{2AC82542-AD5A-86B1-9F02-380B87FEFBF4}"/>
          </ac:spMkLst>
        </pc:spChg>
        <pc:spChg chg="mod">
          <ac:chgData name="Willson Pang" userId="42a087f14103cfa7" providerId="LiveId" clId="{49A0238A-99B5-42AA-ACA3-78A005E07873}" dt="2023-08-02T05:24:31.840" v="6638" actId="1035"/>
          <ac:spMkLst>
            <pc:docMk/>
            <pc:sldMk cId="3960195242" sldId="318"/>
            <ac:spMk id="13" creationId="{EE1AFD46-2143-5573-A630-6C186E3A0839}"/>
          </ac:spMkLst>
        </pc:spChg>
        <pc:spChg chg="mod">
          <ac:chgData name="Willson Pang" userId="42a087f14103cfa7" providerId="LiveId" clId="{49A0238A-99B5-42AA-ACA3-78A005E07873}" dt="2023-08-02T05:23:45.441" v="6597" actId="20577"/>
          <ac:spMkLst>
            <pc:docMk/>
            <pc:sldMk cId="3960195242" sldId="318"/>
            <ac:spMk id="15" creationId="{65DF543D-625F-D33B-8D0E-1917D7B60B07}"/>
          </ac:spMkLst>
        </pc:spChg>
        <pc:picChg chg="add del">
          <ac:chgData name="Willson Pang" userId="42a087f14103cfa7" providerId="LiveId" clId="{49A0238A-99B5-42AA-ACA3-78A005E07873}" dt="2023-08-02T05:21:54.907" v="6574" actId="478"/>
          <ac:picMkLst>
            <pc:docMk/>
            <pc:sldMk cId="3960195242" sldId="318"/>
            <ac:picMk id="2" creationId="{0B13EDAD-A45E-DCD2-CC85-A5EF73720324}"/>
          </ac:picMkLst>
        </pc:picChg>
        <pc:picChg chg="add del mod">
          <ac:chgData name="Willson Pang" userId="42a087f14103cfa7" providerId="LiveId" clId="{49A0238A-99B5-42AA-ACA3-78A005E07873}" dt="2023-08-02T05:23:18.572" v="6579" actId="478"/>
          <ac:picMkLst>
            <pc:docMk/>
            <pc:sldMk cId="3960195242" sldId="318"/>
            <ac:picMk id="4" creationId="{AB033892-A3CE-1E39-FE85-71F81764F3DC}"/>
          </ac:picMkLst>
        </pc:picChg>
        <pc:picChg chg="add mod">
          <ac:chgData name="Willson Pang" userId="42a087f14103cfa7" providerId="LiveId" clId="{49A0238A-99B5-42AA-ACA3-78A005E07873}" dt="2023-08-02T05:42:13.691" v="7522" actId="1038"/>
          <ac:picMkLst>
            <pc:docMk/>
            <pc:sldMk cId="3960195242" sldId="318"/>
            <ac:picMk id="5" creationId="{A636E339-746C-A12A-8D51-14E0F4BD98A8}"/>
          </ac:picMkLst>
        </pc:picChg>
        <pc:picChg chg="del">
          <ac:chgData name="Willson Pang" userId="42a087f14103cfa7" providerId="LiveId" clId="{49A0238A-99B5-42AA-ACA3-78A005E07873}" dt="2023-08-02T05:23:25.823" v="6582" actId="478"/>
          <ac:picMkLst>
            <pc:docMk/>
            <pc:sldMk cId="3960195242" sldId="318"/>
            <ac:picMk id="6" creationId="{7FB9979E-709F-9F55-A4C7-ECE10DB85305}"/>
          </ac:picMkLst>
        </pc:picChg>
        <pc:picChg chg="add mod ord">
          <ac:chgData name="Willson Pang" userId="42a087f14103cfa7" providerId="LiveId" clId="{49A0238A-99B5-42AA-ACA3-78A005E07873}" dt="2023-08-02T05:24:16.923" v="6602" actId="167"/>
          <ac:picMkLst>
            <pc:docMk/>
            <pc:sldMk cId="3960195242" sldId="318"/>
            <ac:picMk id="8" creationId="{C26AF39C-1E16-1F95-D001-54F0076523D8}"/>
          </ac:picMkLst>
        </pc:picChg>
        <pc:picChg chg="add del mod">
          <ac:chgData name="Willson Pang" userId="42a087f14103cfa7" providerId="LiveId" clId="{49A0238A-99B5-42AA-ACA3-78A005E07873}" dt="2023-08-02T08:45:00.741" v="9523"/>
          <ac:picMkLst>
            <pc:docMk/>
            <pc:sldMk cId="3960195242" sldId="318"/>
            <ac:picMk id="10" creationId="{D4FC74C8-52CE-D546-761E-A9DC3579394A}"/>
          </ac:picMkLst>
        </pc:picChg>
        <pc:picChg chg="del">
          <ac:chgData name="Willson Pang" userId="42a087f14103cfa7" providerId="LiveId" clId="{49A0238A-99B5-42AA-ACA3-78A005E07873}" dt="2023-08-02T05:24:18.923" v="6603" actId="478"/>
          <ac:picMkLst>
            <pc:docMk/>
            <pc:sldMk cId="3960195242" sldId="318"/>
            <ac:picMk id="12" creationId="{AD247A92-644B-559B-70FD-A1B88CD395AA}"/>
          </ac:picMkLst>
        </pc:picChg>
      </pc:sldChg>
      <pc:sldChg chg="addSp delSp modSp add mod">
        <pc:chgData name="Willson Pang" userId="42a087f14103cfa7" providerId="LiveId" clId="{49A0238A-99B5-42AA-ACA3-78A005E07873}" dt="2023-08-02T05:42:07.989" v="7516" actId="1038"/>
        <pc:sldMkLst>
          <pc:docMk/>
          <pc:sldMk cId="2945598525" sldId="319"/>
        </pc:sldMkLst>
        <pc:spChg chg="add mod">
          <ac:chgData name="Willson Pang" userId="42a087f14103cfa7" providerId="LiveId" clId="{49A0238A-99B5-42AA-ACA3-78A005E07873}" dt="2023-08-02T05:33:02.455" v="7118"/>
          <ac:spMkLst>
            <pc:docMk/>
            <pc:sldMk cId="2945598525" sldId="319"/>
            <ac:spMk id="7" creationId="{77A8611C-7BCD-4F12-9A95-F73530C2E475}"/>
          </ac:spMkLst>
        </pc:spChg>
        <pc:spChg chg="mod">
          <ac:chgData name="Willson Pang" userId="42a087f14103cfa7" providerId="LiveId" clId="{49A0238A-99B5-42AA-ACA3-78A005E07873}" dt="2023-08-02T05:26:01.044" v="6743" actId="1076"/>
          <ac:spMkLst>
            <pc:docMk/>
            <pc:sldMk cId="2945598525" sldId="319"/>
            <ac:spMk id="13" creationId="{EE1AFD46-2143-5573-A630-6C186E3A0839}"/>
          </ac:spMkLst>
        </pc:spChg>
        <pc:spChg chg="mod">
          <ac:chgData name="Willson Pang" userId="42a087f14103cfa7" providerId="LiveId" clId="{49A0238A-99B5-42AA-ACA3-78A005E07873}" dt="2023-08-02T05:42:03.151" v="7507" actId="20577"/>
          <ac:spMkLst>
            <pc:docMk/>
            <pc:sldMk cId="2945598525" sldId="319"/>
            <ac:spMk id="15" creationId="{65DF543D-625F-D33B-8D0E-1917D7B60B07}"/>
          </ac:spMkLst>
        </pc:spChg>
        <pc:picChg chg="add mod ord">
          <ac:chgData name="Willson Pang" userId="42a087f14103cfa7" providerId="LiveId" clId="{49A0238A-99B5-42AA-ACA3-78A005E07873}" dt="2023-08-02T05:25:42.064" v="6678" actId="167"/>
          <ac:picMkLst>
            <pc:docMk/>
            <pc:sldMk cId="2945598525" sldId="319"/>
            <ac:picMk id="3" creationId="{C6AB2F5F-9921-69C7-9BDB-9085B84EC7E7}"/>
          </ac:picMkLst>
        </pc:picChg>
        <pc:picChg chg="del">
          <ac:chgData name="Willson Pang" userId="42a087f14103cfa7" providerId="LiveId" clId="{49A0238A-99B5-42AA-ACA3-78A005E07873}" dt="2023-08-02T05:27:39.939" v="6757" actId="478"/>
          <ac:picMkLst>
            <pc:docMk/>
            <pc:sldMk cId="2945598525" sldId="319"/>
            <ac:picMk id="5" creationId="{A636E339-746C-A12A-8D51-14E0F4BD98A8}"/>
          </ac:picMkLst>
        </pc:picChg>
        <pc:picChg chg="add mod">
          <ac:chgData name="Willson Pang" userId="42a087f14103cfa7" providerId="LiveId" clId="{49A0238A-99B5-42AA-ACA3-78A005E07873}" dt="2023-08-02T05:42:07.989" v="7516" actId="1038"/>
          <ac:picMkLst>
            <pc:docMk/>
            <pc:sldMk cId="2945598525" sldId="319"/>
            <ac:picMk id="6" creationId="{537F1DBC-115A-414F-3412-9E6E841FE107}"/>
          </ac:picMkLst>
        </pc:picChg>
        <pc:picChg chg="del">
          <ac:chgData name="Willson Pang" userId="42a087f14103cfa7" providerId="LiveId" clId="{49A0238A-99B5-42AA-ACA3-78A005E07873}" dt="2023-08-02T05:25:43.811" v="6679" actId="478"/>
          <ac:picMkLst>
            <pc:docMk/>
            <pc:sldMk cId="2945598525" sldId="319"/>
            <ac:picMk id="8" creationId="{C26AF39C-1E16-1F95-D001-54F0076523D8}"/>
          </ac:picMkLst>
        </pc:picChg>
        <pc:picChg chg="add del">
          <ac:chgData name="Willson Pang" userId="42a087f14103cfa7" providerId="LiveId" clId="{49A0238A-99B5-42AA-ACA3-78A005E07873}" dt="2023-08-02T05:26:40.742" v="6752" actId="478"/>
          <ac:picMkLst>
            <pc:docMk/>
            <pc:sldMk cId="2945598525" sldId="319"/>
            <ac:picMk id="1026" creationId="{EA1482C2-4BC5-9F41-898C-B5E0DA0ADA9D}"/>
          </ac:picMkLst>
        </pc:picChg>
      </pc:sldChg>
      <pc:sldChg chg="addSp delSp modSp add mod">
        <pc:chgData name="Willson Pang" userId="42a087f14103cfa7" providerId="LiveId" clId="{49A0238A-99B5-42AA-ACA3-78A005E07873}" dt="2023-08-02T05:41:39.978" v="7501" actId="1038"/>
        <pc:sldMkLst>
          <pc:docMk/>
          <pc:sldMk cId="114145755" sldId="320"/>
        </pc:sldMkLst>
        <pc:spChg chg="add mod">
          <ac:chgData name="Willson Pang" userId="42a087f14103cfa7" providerId="LiveId" clId="{49A0238A-99B5-42AA-ACA3-78A005E07873}" dt="2023-08-02T05:33:04.069" v="7119"/>
          <ac:spMkLst>
            <pc:docMk/>
            <pc:sldMk cId="114145755" sldId="320"/>
            <ac:spMk id="5" creationId="{BA2823D3-96EA-C61C-8B2D-990A3EECF54A}"/>
          </ac:spMkLst>
        </pc:spChg>
        <pc:spChg chg="add mod ord">
          <ac:chgData name="Willson Pang" userId="42a087f14103cfa7" providerId="LiveId" clId="{49A0238A-99B5-42AA-ACA3-78A005E07873}" dt="2023-08-02T05:41:39.978" v="7501" actId="1038"/>
          <ac:spMkLst>
            <pc:docMk/>
            <pc:sldMk cId="114145755" sldId="320"/>
            <ac:spMk id="8" creationId="{AFC1FF54-8E52-C7CF-97B7-5673F77CBFB0}"/>
          </ac:spMkLst>
        </pc:spChg>
        <pc:spChg chg="mod">
          <ac:chgData name="Willson Pang" userId="42a087f14103cfa7" providerId="LiveId" clId="{49A0238A-99B5-42AA-ACA3-78A005E07873}" dt="2023-08-02T05:28:56.154" v="6838" actId="14100"/>
          <ac:spMkLst>
            <pc:docMk/>
            <pc:sldMk cId="114145755" sldId="320"/>
            <ac:spMk id="13" creationId="{EE1AFD46-2143-5573-A630-6C186E3A0839}"/>
          </ac:spMkLst>
        </pc:spChg>
        <pc:spChg chg="mod">
          <ac:chgData name="Willson Pang" userId="42a087f14103cfa7" providerId="LiveId" clId="{49A0238A-99B5-42AA-ACA3-78A005E07873}" dt="2023-08-02T05:41:25.779" v="7490" actId="20577"/>
          <ac:spMkLst>
            <pc:docMk/>
            <pc:sldMk cId="114145755" sldId="320"/>
            <ac:spMk id="15" creationId="{65DF543D-625F-D33B-8D0E-1917D7B60B07}"/>
          </ac:spMkLst>
        </pc:spChg>
        <pc:picChg chg="del">
          <ac:chgData name="Willson Pang" userId="42a087f14103cfa7" providerId="LiveId" clId="{49A0238A-99B5-42AA-ACA3-78A005E07873}" dt="2023-08-02T05:28:44.348" v="6836" actId="478"/>
          <ac:picMkLst>
            <pc:docMk/>
            <pc:sldMk cId="114145755" sldId="320"/>
            <ac:picMk id="3" creationId="{C6AB2F5F-9921-69C7-9BDB-9085B84EC7E7}"/>
          </ac:picMkLst>
        </pc:picChg>
        <pc:picChg chg="add mod ord">
          <ac:chgData name="Willson Pang" userId="42a087f14103cfa7" providerId="LiveId" clId="{49A0238A-99B5-42AA-ACA3-78A005E07873}" dt="2023-08-02T05:28:42.784" v="6835" actId="167"/>
          <ac:picMkLst>
            <pc:docMk/>
            <pc:sldMk cId="114145755" sldId="320"/>
            <ac:picMk id="4" creationId="{895945AB-BA7A-A66B-091B-BC9FD81773CE}"/>
          </ac:picMkLst>
        </pc:picChg>
        <pc:picChg chg="del">
          <ac:chgData name="Willson Pang" userId="42a087f14103cfa7" providerId="LiveId" clId="{49A0238A-99B5-42AA-ACA3-78A005E07873}" dt="2023-08-02T05:39:36.091" v="7423" actId="478"/>
          <ac:picMkLst>
            <pc:docMk/>
            <pc:sldMk cId="114145755" sldId="320"/>
            <ac:picMk id="6" creationId="{537F1DBC-115A-414F-3412-9E6E841FE107}"/>
          </ac:picMkLst>
        </pc:picChg>
        <pc:picChg chg="add mod">
          <ac:chgData name="Willson Pang" userId="42a087f14103cfa7" providerId="LiveId" clId="{49A0238A-99B5-42AA-ACA3-78A005E07873}" dt="2023-08-02T05:41:39.978" v="7501" actId="1038"/>
          <ac:picMkLst>
            <pc:docMk/>
            <pc:sldMk cId="114145755" sldId="320"/>
            <ac:picMk id="7" creationId="{E6A2567B-2F3F-CA54-2A37-28E51477AEEE}"/>
          </ac:picMkLst>
        </pc:picChg>
      </pc:sldChg>
      <pc:sldChg chg="addSp delSp modSp add mod">
        <pc:chgData name="Willson Pang" userId="42a087f14103cfa7" providerId="LiveId" clId="{49A0238A-99B5-42AA-ACA3-78A005E07873}" dt="2023-08-02T05:38:05.828" v="7407" actId="1035"/>
        <pc:sldMkLst>
          <pc:docMk/>
          <pc:sldMk cId="652759991" sldId="321"/>
        </pc:sldMkLst>
        <pc:spChg chg="add mod ord">
          <ac:chgData name="Willson Pang" userId="42a087f14103cfa7" providerId="LiveId" clId="{49A0238A-99B5-42AA-ACA3-78A005E07873}" dt="2023-08-02T05:36:46.331" v="7270" actId="208"/>
          <ac:spMkLst>
            <pc:docMk/>
            <pc:sldMk cId="652759991" sldId="321"/>
            <ac:spMk id="8" creationId="{8DA5BBF8-F7A7-2189-51E5-8F16695C9087}"/>
          </ac:spMkLst>
        </pc:spChg>
        <pc:spChg chg="mod">
          <ac:chgData name="Willson Pang" userId="42a087f14103cfa7" providerId="LiveId" clId="{49A0238A-99B5-42AA-ACA3-78A005E07873}" dt="2023-08-02T05:38:05.828" v="7407" actId="1035"/>
          <ac:spMkLst>
            <pc:docMk/>
            <pc:sldMk cId="652759991" sldId="321"/>
            <ac:spMk id="13" creationId="{EE1AFD46-2143-5573-A630-6C186E3A0839}"/>
          </ac:spMkLst>
        </pc:spChg>
        <pc:spChg chg="mod">
          <ac:chgData name="Willson Pang" userId="42a087f14103cfa7" providerId="LiveId" clId="{49A0238A-99B5-42AA-ACA3-78A005E07873}" dt="2023-08-02T05:33:25.493" v="7126" actId="20577"/>
          <ac:spMkLst>
            <pc:docMk/>
            <pc:sldMk cId="652759991" sldId="321"/>
            <ac:spMk id="15" creationId="{65DF543D-625F-D33B-8D0E-1917D7B60B07}"/>
          </ac:spMkLst>
        </pc:spChg>
        <pc:picChg chg="add mod">
          <ac:chgData name="Willson Pang" userId="42a087f14103cfa7" providerId="LiveId" clId="{49A0238A-99B5-42AA-ACA3-78A005E07873}" dt="2023-08-02T05:36:51.404" v="7271" actId="1037"/>
          <ac:picMkLst>
            <pc:docMk/>
            <pc:sldMk cId="652759991" sldId="321"/>
            <ac:picMk id="2" creationId="{18F6F9E4-5951-9A0F-C297-DA9F41418A2B}"/>
          </ac:picMkLst>
        </pc:picChg>
        <pc:picChg chg="add del mod">
          <ac:chgData name="Willson Pang" userId="42a087f14103cfa7" providerId="LiveId" clId="{49A0238A-99B5-42AA-ACA3-78A005E07873}" dt="2023-08-02T05:36:09.878" v="7264" actId="478"/>
          <ac:picMkLst>
            <pc:docMk/>
            <pc:sldMk cId="652759991" sldId="321"/>
            <ac:picMk id="3" creationId="{2945FCBD-A621-EA90-1BD3-F73DCC0D2A57}"/>
          </ac:picMkLst>
        </pc:picChg>
        <pc:picChg chg="del">
          <ac:chgData name="Willson Pang" userId="42a087f14103cfa7" providerId="LiveId" clId="{49A0238A-99B5-42AA-ACA3-78A005E07873}" dt="2023-08-02T05:37:27.565" v="7279" actId="478"/>
          <ac:picMkLst>
            <pc:docMk/>
            <pc:sldMk cId="652759991" sldId="321"/>
            <ac:picMk id="4" creationId="{895945AB-BA7A-A66B-091B-BC9FD81773CE}"/>
          </ac:picMkLst>
        </pc:picChg>
        <pc:picChg chg="del">
          <ac:chgData name="Willson Pang" userId="42a087f14103cfa7" providerId="LiveId" clId="{49A0238A-99B5-42AA-ACA3-78A005E07873}" dt="2023-08-02T05:33:58.585" v="7128" actId="478"/>
          <ac:picMkLst>
            <pc:docMk/>
            <pc:sldMk cId="652759991" sldId="321"/>
            <ac:picMk id="6" creationId="{537F1DBC-115A-414F-3412-9E6E841FE107}"/>
          </ac:picMkLst>
        </pc:picChg>
        <pc:picChg chg="add del">
          <ac:chgData name="Willson Pang" userId="42a087f14103cfa7" providerId="LiveId" clId="{49A0238A-99B5-42AA-ACA3-78A005E07873}" dt="2023-08-02T05:36:06.795" v="7263"/>
          <ac:picMkLst>
            <pc:docMk/>
            <pc:sldMk cId="652759991" sldId="321"/>
            <ac:picMk id="7" creationId="{61C1B59F-865D-A99C-461C-67485CC65B95}"/>
          </ac:picMkLst>
        </pc:picChg>
        <pc:picChg chg="add mod ord">
          <ac:chgData name="Willson Pang" userId="42a087f14103cfa7" providerId="LiveId" clId="{49A0238A-99B5-42AA-ACA3-78A005E07873}" dt="2023-08-02T05:37:43.209" v="7339" actId="1076"/>
          <ac:picMkLst>
            <pc:docMk/>
            <pc:sldMk cId="652759991" sldId="321"/>
            <ac:picMk id="10" creationId="{57E0A025-7EF6-2C34-A687-B928671FA7A2}"/>
          </ac:picMkLst>
        </pc:picChg>
      </pc:sldChg>
      <pc:sldChg chg="addSp delSp modSp add mod">
        <pc:chgData name="Willson Pang" userId="42a087f14103cfa7" providerId="LiveId" clId="{49A0238A-99B5-42AA-ACA3-78A005E07873}" dt="2023-08-02T05:44:32.163" v="7568" actId="14100"/>
        <pc:sldMkLst>
          <pc:docMk/>
          <pc:sldMk cId="363506361" sldId="322"/>
        </pc:sldMkLst>
        <pc:spChg chg="del mod">
          <ac:chgData name="Willson Pang" userId="42a087f14103cfa7" providerId="LiveId" clId="{49A0238A-99B5-42AA-ACA3-78A005E07873}" dt="2023-08-02T05:42:39.931" v="7530" actId="478"/>
          <ac:spMkLst>
            <pc:docMk/>
            <pc:sldMk cId="363506361" sldId="322"/>
            <ac:spMk id="8" creationId="{8DA5BBF8-F7A7-2189-51E5-8F16695C9087}"/>
          </ac:spMkLst>
        </pc:spChg>
        <pc:spChg chg="mod">
          <ac:chgData name="Willson Pang" userId="42a087f14103cfa7" providerId="LiveId" clId="{49A0238A-99B5-42AA-ACA3-78A005E07873}" dt="2023-08-02T05:44:32.163" v="7568" actId="14100"/>
          <ac:spMkLst>
            <pc:docMk/>
            <pc:sldMk cId="363506361" sldId="322"/>
            <ac:spMk id="13" creationId="{EE1AFD46-2143-5573-A630-6C186E3A0839}"/>
          </ac:spMkLst>
        </pc:spChg>
        <pc:spChg chg="mod">
          <ac:chgData name="Willson Pang" userId="42a087f14103cfa7" providerId="LiveId" clId="{49A0238A-99B5-42AA-ACA3-78A005E07873}" dt="2023-08-02T05:42:35.993" v="7528" actId="20577"/>
          <ac:spMkLst>
            <pc:docMk/>
            <pc:sldMk cId="363506361" sldId="322"/>
            <ac:spMk id="15" creationId="{65DF543D-625F-D33B-8D0E-1917D7B60B07}"/>
          </ac:spMkLst>
        </pc:spChg>
        <pc:picChg chg="del mod">
          <ac:chgData name="Willson Pang" userId="42a087f14103cfa7" providerId="LiveId" clId="{49A0238A-99B5-42AA-ACA3-78A005E07873}" dt="2023-08-02T05:42:39.295" v="7529" actId="478"/>
          <ac:picMkLst>
            <pc:docMk/>
            <pc:sldMk cId="363506361" sldId="322"/>
            <ac:picMk id="2" creationId="{18F6F9E4-5951-9A0F-C297-DA9F41418A2B}"/>
          </ac:picMkLst>
        </pc:picChg>
        <pc:picChg chg="add mod ord">
          <ac:chgData name="Willson Pang" userId="42a087f14103cfa7" providerId="LiveId" clId="{49A0238A-99B5-42AA-ACA3-78A005E07873}" dt="2023-08-02T05:44:13.758" v="7547" actId="1076"/>
          <ac:picMkLst>
            <pc:docMk/>
            <pc:sldMk cId="363506361" sldId="322"/>
            <ac:picMk id="4" creationId="{5DEA7560-668F-C8D6-8172-40C2FD0B29A7}"/>
          </ac:picMkLst>
        </pc:picChg>
        <pc:picChg chg="add del">
          <ac:chgData name="Willson Pang" userId="42a087f14103cfa7" providerId="LiveId" clId="{49A0238A-99B5-42AA-ACA3-78A005E07873}" dt="2023-08-02T05:42:57.398" v="7532" actId="478"/>
          <ac:picMkLst>
            <pc:docMk/>
            <pc:sldMk cId="363506361" sldId="322"/>
            <ac:picMk id="6" creationId="{56F4F400-A477-2B04-EBE0-9F346A87B772}"/>
          </ac:picMkLst>
        </pc:picChg>
        <pc:picChg chg="add mod">
          <ac:chgData name="Willson Pang" userId="42a087f14103cfa7" providerId="LiveId" clId="{49A0238A-99B5-42AA-ACA3-78A005E07873}" dt="2023-08-02T05:43:50.993" v="7543" actId="14100"/>
          <ac:picMkLst>
            <pc:docMk/>
            <pc:sldMk cId="363506361" sldId="322"/>
            <ac:picMk id="7" creationId="{E2E5D983-F476-3F70-ECC0-FB6534754FD8}"/>
          </ac:picMkLst>
        </pc:picChg>
        <pc:picChg chg="del">
          <ac:chgData name="Willson Pang" userId="42a087f14103cfa7" providerId="LiveId" clId="{49A0238A-99B5-42AA-ACA3-78A005E07873}" dt="2023-08-02T05:41:07.190" v="7486" actId="478"/>
          <ac:picMkLst>
            <pc:docMk/>
            <pc:sldMk cId="363506361" sldId="322"/>
            <ac:picMk id="10" creationId="{57E0A025-7EF6-2C34-A687-B928671FA7A2}"/>
          </ac:picMkLst>
        </pc:picChg>
        <pc:picChg chg="add del">
          <ac:chgData name="Willson Pang" userId="42a087f14103cfa7" providerId="LiveId" clId="{49A0238A-99B5-42AA-ACA3-78A005E07873}" dt="2023-08-02T05:43:14.131" v="7534" actId="478"/>
          <ac:picMkLst>
            <pc:docMk/>
            <pc:sldMk cId="363506361" sldId="322"/>
            <ac:picMk id="2050" creationId="{E5B309F9-C216-E6FF-E522-6CD9965E41FC}"/>
          </ac:picMkLst>
        </pc:picChg>
      </pc:sldChg>
      <pc:sldChg chg="addSp delSp modSp add mod">
        <pc:chgData name="Willson Pang" userId="42a087f14103cfa7" providerId="LiveId" clId="{49A0238A-99B5-42AA-ACA3-78A005E07873}" dt="2023-08-02T05:46:56.959" v="7694" actId="14100"/>
        <pc:sldMkLst>
          <pc:docMk/>
          <pc:sldMk cId="3563166635" sldId="323"/>
        </pc:sldMkLst>
        <pc:spChg chg="mod">
          <ac:chgData name="Willson Pang" userId="42a087f14103cfa7" providerId="LiveId" clId="{49A0238A-99B5-42AA-ACA3-78A005E07873}" dt="2023-08-02T05:46:56.959" v="7694" actId="14100"/>
          <ac:spMkLst>
            <pc:docMk/>
            <pc:sldMk cId="3563166635" sldId="323"/>
            <ac:spMk id="13" creationId="{EE1AFD46-2143-5573-A630-6C186E3A0839}"/>
          </ac:spMkLst>
        </pc:spChg>
        <pc:spChg chg="mod">
          <ac:chgData name="Willson Pang" userId="42a087f14103cfa7" providerId="LiveId" clId="{49A0238A-99B5-42AA-ACA3-78A005E07873}" dt="2023-08-02T05:46:02.054" v="7593" actId="20577"/>
          <ac:spMkLst>
            <pc:docMk/>
            <pc:sldMk cId="3563166635" sldId="323"/>
            <ac:spMk id="15" creationId="{65DF543D-625F-D33B-8D0E-1917D7B60B07}"/>
          </ac:spMkLst>
        </pc:spChg>
        <pc:picChg chg="add mod">
          <ac:chgData name="Willson Pang" userId="42a087f14103cfa7" providerId="LiveId" clId="{49A0238A-99B5-42AA-ACA3-78A005E07873}" dt="2023-08-02T05:46:09.172" v="7642" actId="1038"/>
          <ac:picMkLst>
            <pc:docMk/>
            <pc:sldMk cId="3563166635" sldId="323"/>
            <ac:picMk id="2" creationId="{4025612D-D142-DCB3-093F-9B71D1854AAD}"/>
          </ac:picMkLst>
        </pc:picChg>
        <pc:picChg chg="del">
          <ac:chgData name="Willson Pang" userId="42a087f14103cfa7" providerId="LiveId" clId="{49A0238A-99B5-42AA-ACA3-78A005E07873}" dt="2023-08-02T05:46:43.303" v="7647" actId="478"/>
          <ac:picMkLst>
            <pc:docMk/>
            <pc:sldMk cId="3563166635" sldId="323"/>
            <ac:picMk id="4" creationId="{5DEA7560-668F-C8D6-8172-40C2FD0B29A7}"/>
          </ac:picMkLst>
        </pc:picChg>
        <pc:picChg chg="add mod ord">
          <ac:chgData name="Willson Pang" userId="42a087f14103cfa7" providerId="LiveId" clId="{49A0238A-99B5-42AA-ACA3-78A005E07873}" dt="2023-08-02T05:46:41.038" v="7646" actId="167"/>
          <ac:picMkLst>
            <pc:docMk/>
            <pc:sldMk cId="3563166635" sldId="323"/>
            <ac:picMk id="6" creationId="{7FE9744B-2F0A-22BB-2A25-3B33A0736505}"/>
          </ac:picMkLst>
        </pc:picChg>
        <pc:picChg chg="del">
          <ac:chgData name="Willson Pang" userId="42a087f14103cfa7" providerId="LiveId" clId="{49A0238A-99B5-42AA-ACA3-78A005E07873}" dt="2023-08-02T05:45:38.901" v="7570" actId="478"/>
          <ac:picMkLst>
            <pc:docMk/>
            <pc:sldMk cId="3563166635" sldId="323"/>
            <ac:picMk id="7" creationId="{E2E5D983-F476-3F70-ECC0-FB6534754FD8}"/>
          </ac:picMkLst>
        </pc:picChg>
      </pc:sldChg>
      <pc:sldChg chg="add del">
        <pc:chgData name="Willson Pang" userId="42a087f14103cfa7" providerId="LiveId" clId="{49A0238A-99B5-42AA-ACA3-78A005E07873}" dt="2023-08-02T08:47:02.444" v="9554" actId="47"/>
        <pc:sldMkLst>
          <pc:docMk/>
          <pc:sldMk cId="3796080158" sldId="324"/>
        </pc:sldMkLst>
      </pc:sldChg>
      <pc:sldChg chg="addSp delSp modSp add mod">
        <pc:chgData name="Willson Pang" userId="42a087f14103cfa7" providerId="LiveId" clId="{49A0238A-99B5-42AA-ACA3-78A005E07873}" dt="2023-08-02T05:49:39.364" v="7899" actId="14100"/>
        <pc:sldMkLst>
          <pc:docMk/>
          <pc:sldMk cId="3076991591" sldId="325"/>
        </pc:sldMkLst>
        <pc:spChg chg="add del">
          <ac:chgData name="Willson Pang" userId="42a087f14103cfa7" providerId="LiveId" clId="{49A0238A-99B5-42AA-ACA3-78A005E07873}" dt="2023-08-02T05:48:31.333" v="7715"/>
          <ac:spMkLst>
            <pc:docMk/>
            <pc:sldMk cId="3076991591" sldId="325"/>
            <ac:spMk id="7" creationId="{4D0F748C-1AA4-E29C-498E-9E28E6F50422}"/>
          </ac:spMkLst>
        </pc:spChg>
        <pc:spChg chg="add mod">
          <ac:chgData name="Willson Pang" userId="42a087f14103cfa7" providerId="LiveId" clId="{49A0238A-99B5-42AA-ACA3-78A005E07873}" dt="2023-08-02T05:48:46.159" v="7777" actId="14100"/>
          <ac:spMkLst>
            <pc:docMk/>
            <pc:sldMk cId="3076991591" sldId="325"/>
            <ac:spMk id="8" creationId="{E0DD4E4C-355B-3024-1324-A56BD7537D04}"/>
          </ac:spMkLst>
        </pc:spChg>
        <pc:spChg chg="add mod ord">
          <ac:chgData name="Willson Pang" userId="42a087f14103cfa7" providerId="LiveId" clId="{49A0238A-99B5-42AA-ACA3-78A005E07873}" dt="2023-08-02T05:49:39.364" v="7899" actId="14100"/>
          <ac:spMkLst>
            <pc:docMk/>
            <pc:sldMk cId="3076991591" sldId="325"/>
            <ac:spMk id="10" creationId="{6382D0C5-6790-7F7F-9A44-A402840A70F3}"/>
          </ac:spMkLst>
        </pc:spChg>
        <pc:spChg chg="mod">
          <ac:chgData name="Willson Pang" userId="42a087f14103cfa7" providerId="LiveId" clId="{49A0238A-99B5-42AA-ACA3-78A005E07873}" dt="2023-08-02T05:48:01.729" v="7712" actId="1076"/>
          <ac:spMkLst>
            <pc:docMk/>
            <pc:sldMk cId="3076991591" sldId="325"/>
            <ac:spMk id="13" creationId="{EE1AFD46-2143-5573-A630-6C186E3A0839}"/>
          </ac:spMkLst>
        </pc:spChg>
        <pc:spChg chg="mod">
          <ac:chgData name="Willson Pang" userId="42a087f14103cfa7" providerId="LiveId" clId="{49A0238A-99B5-42AA-ACA3-78A005E07873}" dt="2023-08-02T05:47:17.515" v="7704" actId="20577"/>
          <ac:spMkLst>
            <pc:docMk/>
            <pc:sldMk cId="3076991591" sldId="325"/>
            <ac:spMk id="15" creationId="{65DF543D-625F-D33B-8D0E-1917D7B60B07}"/>
          </ac:spMkLst>
        </pc:spChg>
        <pc:picChg chg="del">
          <ac:chgData name="Willson Pang" userId="42a087f14103cfa7" providerId="LiveId" clId="{49A0238A-99B5-42AA-ACA3-78A005E07873}" dt="2023-08-02T05:48:26.002" v="7713" actId="478"/>
          <ac:picMkLst>
            <pc:docMk/>
            <pc:sldMk cId="3076991591" sldId="325"/>
            <ac:picMk id="2" creationId="{4025612D-D142-DCB3-093F-9B71D1854AAD}"/>
          </ac:picMkLst>
        </pc:picChg>
        <pc:picChg chg="add mod ord">
          <ac:chgData name="Willson Pang" userId="42a087f14103cfa7" providerId="LiveId" clId="{49A0238A-99B5-42AA-ACA3-78A005E07873}" dt="2023-08-02T05:47:47.639" v="7710" actId="167"/>
          <ac:picMkLst>
            <pc:docMk/>
            <pc:sldMk cId="3076991591" sldId="325"/>
            <ac:picMk id="4" creationId="{DB0C1D83-8745-C517-01C1-F77C9485FF6B}"/>
          </ac:picMkLst>
        </pc:picChg>
        <pc:picChg chg="del">
          <ac:chgData name="Willson Pang" userId="42a087f14103cfa7" providerId="LiveId" clId="{49A0238A-99B5-42AA-ACA3-78A005E07873}" dt="2023-08-02T05:47:50.541" v="7711" actId="478"/>
          <ac:picMkLst>
            <pc:docMk/>
            <pc:sldMk cId="3076991591" sldId="325"/>
            <ac:picMk id="6" creationId="{7FE9744B-2F0A-22BB-2A25-3B33A0736505}"/>
          </ac:picMkLst>
        </pc:picChg>
        <pc:picChg chg="add mod">
          <ac:chgData name="Willson Pang" userId="42a087f14103cfa7" providerId="LiveId" clId="{49A0238A-99B5-42AA-ACA3-78A005E07873}" dt="2023-08-02T05:49:09.230" v="7854" actId="1035"/>
          <ac:picMkLst>
            <pc:docMk/>
            <pc:sldMk cId="3076991591" sldId="325"/>
            <ac:picMk id="9" creationId="{58E4A895-5E6E-2B1B-BC68-FEE495BA8A30}"/>
          </ac:picMkLst>
        </pc:picChg>
      </pc:sldChg>
      <pc:sldChg chg="modSp add mod ord">
        <pc:chgData name="Willson Pang" userId="42a087f14103cfa7" providerId="LiveId" clId="{49A0238A-99B5-42AA-ACA3-78A005E07873}" dt="2023-08-02T08:05:00.236" v="9329" actId="20577"/>
        <pc:sldMkLst>
          <pc:docMk/>
          <pc:sldMk cId="1247999489" sldId="326"/>
        </pc:sldMkLst>
        <pc:spChg chg="mod">
          <ac:chgData name="Willson Pang" userId="42a087f14103cfa7" providerId="LiveId" clId="{49A0238A-99B5-42AA-ACA3-78A005E07873}" dt="2023-08-02T08:04:47.050" v="9307" actId="1036"/>
          <ac:spMkLst>
            <pc:docMk/>
            <pc:sldMk cId="1247999489" sldId="326"/>
            <ac:spMk id="377" creationId="{00000000-0000-0000-0000-000000000000}"/>
          </ac:spMkLst>
        </pc:spChg>
        <pc:spChg chg="mod">
          <ac:chgData name="Willson Pang" userId="42a087f14103cfa7" providerId="LiveId" clId="{49A0238A-99B5-42AA-ACA3-78A005E07873}" dt="2023-08-02T05:52:33.024" v="8056" actId="20577"/>
          <ac:spMkLst>
            <pc:docMk/>
            <pc:sldMk cId="1247999489" sldId="326"/>
            <ac:spMk id="378" creationId="{00000000-0000-0000-0000-000000000000}"/>
          </ac:spMkLst>
        </pc:spChg>
        <pc:spChg chg="mod">
          <ac:chgData name="Willson Pang" userId="42a087f14103cfa7" providerId="LiveId" clId="{49A0238A-99B5-42AA-ACA3-78A005E07873}" dt="2023-08-02T08:05:00.236" v="9329" actId="20577"/>
          <ac:spMkLst>
            <pc:docMk/>
            <pc:sldMk cId="1247999489" sldId="326"/>
            <ac:spMk id="379" creationId="{00000000-0000-0000-0000-000000000000}"/>
          </ac:spMkLst>
        </pc:spChg>
      </pc:sldChg>
      <pc:sldChg chg="addSp delSp modSp add mod ord">
        <pc:chgData name="Willson Pang" userId="42a087f14103cfa7" providerId="LiveId" clId="{49A0238A-99B5-42AA-ACA3-78A005E07873}" dt="2023-08-02T08:10:18.772" v="9386" actId="14100"/>
        <pc:sldMkLst>
          <pc:docMk/>
          <pc:sldMk cId="1492669749" sldId="327"/>
        </pc:sldMkLst>
        <pc:spChg chg="mod">
          <ac:chgData name="Willson Pang" userId="42a087f14103cfa7" providerId="LiveId" clId="{49A0238A-99B5-42AA-ACA3-78A005E07873}" dt="2023-08-02T08:06:24.664" v="9340"/>
          <ac:spMkLst>
            <pc:docMk/>
            <pc:sldMk cId="1492669749" sldId="327"/>
            <ac:spMk id="5" creationId="{17CC5969-56D7-47E2-AC42-928CE0834F45}"/>
          </ac:spMkLst>
        </pc:spChg>
        <pc:spChg chg="mod">
          <ac:chgData name="Willson Pang" userId="42a087f14103cfa7" providerId="LiveId" clId="{49A0238A-99B5-42AA-ACA3-78A005E07873}" dt="2023-08-02T08:06:24.664" v="9340"/>
          <ac:spMkLst>
            <pc:docMk/>
            <pc:sldMk cId="1492669749" sldId="327"/>
            <ac:spMk id="6" creationId="{AC2FDE42-9CD2-D898-134F-CB696229B9C9}"/>
          </ac:spMkLst>
        </pc:spChg>
        <pc:spChg chg="mod">
          <ac:chgData name="Willson Pang" userId="42a087f14103cfa7" providerId="LiveId" clId="{49A0238A-99B5-42AA-ACA3-78A005E07873}" dt="2023-08-02T08:06:24.664" v="9340"/>
          <ac:spMkLst>
            <pc:docMk/>
            <pc:sldMk cId="1492669749" sldId="327"/>
            <ac:spMk id="7" creationId="{957C5138-0FFF-8343-1746-0DEB66DEC60D}"/>
          </ac:spMkLst>
        </pc:spChg>
        <pc:spChg chg="del ord">
          <ac:chgData name="Willson Pang" userId="42a087f14103cfa7" providerId="LiveId" clId="{49A0238A-99B5-42AA-ACA3-78A005E07873}" dt="2023-08-02T08:08:11.691" v="9351" actId="478"/>
          <ac:spMkLst>
            <pc:docMk/>
            <pc:sldMk cId="1492669749" sldId="327"/>
            <ac:spMk id="854" creationId="{00000000-0000-0000-0000-000000000000}"/>
          </ac:spMkLst>
        </pc:spChg>
        <pc:spChg chg="mod">
          <ac:chgData name="Willson Pang" userId="42a087f14103cfa7" providerId="LiveId" clId="{49A0238A-99B5-42AA-ACA3-78A005E07873}" dt="2023-08-02T08:04:26.732" v="9296" actId="20577"/>
          <ac:spMkLst>
            <pc:docMk/>
            <pc:sldMk cId="1492669749" sldId="327"/>
            <ac:spMk id="855" creationId="{00000000-0000-0000-0000-000000000000}"/>
          </ac:spMkLst>
        </pc:spChg>
        <pc:spChg chg="mod">
          <ac:chgData name="Willson Pang" userId="42a087f14103cfa7" providerId="LiveId" clId="{49A0238A-99B5-42AA-ACA3-78A005E07873}" dt="2023-08-02T05:53:55.558" v="8193" actId="20577"/>
          <ac:spMkLst>
            <pc:docMk/>
            <pc:sldMk cId="1492669749" sldId="327"/>
            <ac:spMk id="856" creationId="{00000000-0000-0000-0000-000000000000}"/>
          </ac:spMkLst>
        </pc:spChg>
        <pc:spChg chg="mod">
          <ac:chgData name="Willson Pang" userId="42a087f14103cfa7" providerId="LiveId" clId="{49A0238A-99B5-42AA-ACA3-78A005E07873}" dt="2023-08-02T08:04:37.601" v="9297"/>
          <ac:spMkLst>
            <pc:docMk/>
            <pc:sldMk cId="1492669749" sldId="327"/>
            <ac:spMk id="857" creationId="{00000000-0000-0000-0000-000000000000}"/>
          </ac:spMkLst>
        </pc:spChg>
        <pc:grpChg chg="add mod ord">
          <ac:chgData name="Willson Pang" userId="42a087f14103cfa7" providerId="LiveId" clId="{49A0238A-99B5-42AA-ACA3-78A005E07873}" dt="2023-08-02T08:10:18.772" v="9386" actId="14100"/>
          <ac:grpSpMkLst>
            <pc:docMk/>
            <pc:sldMk cId="1492669749" sldId="327"/>
            <ac:grpSpMk id="4" creationId="{6ED05A73-17D0-7AD0-B957-BF27A22E321A}"/>
          </ac:grpSpMkLst>
        </pc:grpChg>
        <pc:grpChg chg="add del">
          <ac:chgData name="Willson Pang" userId="42a087f14103cfa7" providerId="LiveId" clId="{49A0238A-99B5-42AA-ACA3-78A005E07873}" dt="2023-08-02T08:06:24.267" v="9339" actId="478"/>
          <ac:grpSpMkLst>
            <pc:docMk/>
            <pc:sldMk cId="1492669749" sldId="327"/>
            <ac:grpSpMk id="858" creationId="{00000000-0000-0000-0000-000000000000}"/>
          </ac:grpSpMkLst>
        </pc:grpChg>
        <pc:picChg chg="add del mod">
          <ac:chgData name="Willson Pang" userId="42a087f14103cfa7" providerId="LiveId" clId="{49A0238A-99B5-42AA-ACA3-78A005E07873}" dt="2023-08-02T08:05:52.837" v="9334"/>
          <ac:picMkLst>
            <pc:docMk/>
            <pc:sldMk cId="1492669749" sldId="327"/>
            <ac:picMk id="2" creationId="{ED81FCE0-5AEE-5064-FD1E-1A9D40A69C90}"/>
          </ac:picMkLst>
        </pc:picChg>
        <pc:picChg chg="add del mod">
          <ac:chgData name="Willson Pang" userId="42a087f14103cfa7" providerId="LiveId" clId="{49A0238A-99B5-42AA-ACA3-78A005E07873}" dt="2023-08-02T08:05:52.585" v="9333"/>
          <ac:picMkLst>
            <pc:docMk/>
            <pc:sldMk cId="1492669749" sldId="327"/>
            <ac:picMk id="3" creationId="{119499C8-C686-A677-D701-B52A56ADAB0C}"/>
          </ac:picMkLst>
        </pc:picChg>
        <pc:picChg chg="add del mod">
          <ac:chgData name="Willson Pang" userId="42a087f14103cfa7" providerId="LiveId" clId="{49A0238A-99B5-42AA-ACA3-78A005E07873}" dt="2023-08-02T08:07:47.673" v="9348" actId="478"/>
          <ac:picMkLst>
            <pc:docMk/>
            <pc:sldMk cId="1492669749" sldId="327"/>
            <ac:picMk id="8" creationId="{76CBED2E-2405-7853-AA17-26787EABA10D}"/>
          </ac:picMkLst>
        </pc:picChg>
        <pc:picChg chg="add mod ord">
          <ac:chgData name="Willson Pang" userId="42a087f14103cfa7" providerId="LiveId" clId="{49A0238A-99B5-42AA-ACA3-78A005E07873}" dt="2023-08-02T08:10:18.772" v="9386" actId="14100"/>
          <ac:picMkLst>
            <pc:docMk/>
            <pc:sldMk cId="1492669749" sldId="327"/>
            <ac:picMk id="10" creationId="{D7A7EB9E-F463-754B-68EE-6A4A55AA7AAA}"/>
          </ac:picMkLst>
        </pc:picChg>
      </pc:sldChg>
      <pc:sldChg chg="add ord">
        <pc:chgData name="Willson Pang" userId="42a087f14103cfa7" providerId="LiveId" clId="{49A0238A-99B5-42AA-ACA3-78A005E07873}" dt="2023-08-02T06:53:54.031" v="8498"/>
        <pc:sldMkLst>
          <pc:docMk/>
          <pc:sldMk cId="1071991358" sldId="328"/>
        </pc:sldMkLst>
      </pc:sldChg>
      <pc:sldChg chg="delSp modSp add mod">
        <pc:chgData name="Willson Pang" userId="42a087f14103cfa7" providerId="LiveId" clId="{49A0238A-99B5-42AA-ACA3-78A005E07873}" dt="2023-08-02T07:23:37.973" v="8883" actId="1035"/>
        <pc:sldMkLst>
          <pc:docMk/>
          <pc:sldMk cId="1387788450" sldId="329"/>
        </pc:sldMkLst>
        <pc:spChg chg="mod">
          <ac:chgData name="Willson Pang" userId="42a087f14103cfa7" providerId="LiveId" clId="{49A0238A-99B5-42AA-ACA3-78A005E07873}" dt="2023-08-02T07:23:37.973" v="8883" actId="1035"/>
          <ac:spMkLst>
            <pc:docMk/>
            <pc:sldMk cId="1387788450" sldId="329"/>
            <ac:spMk id="1646" creationId="{00000000-0000-0000-0000-000000000000}"/>
          </ac:spMkLst>
        </pc:spChg>
        <pc:spChg chg="mod">
          <ac:chgData name="Willson Pang" userId="42a087f14103cfa7" providerId="LiveId" clId="{49A0238A-99B5-42AA-ACA3-78A005E07873}" dt="2023-08-02T07:23:37.973" v="8883" actId="1035"/>
          <ac:spMkLst>
            <pc:docMk/>
            <pc:sldMk cId="1387788450" sldId="329"/>
            <ac:spMk id="1647" creationId="{00000000-0000-0000-0000-000000000000}"/>
          </ac:spMkLst>
        </pc:spChg>
        <pc:spChg chg="del mod">
          <ac:chgData name="Willson Pang" userId="42a087f14103cfa7" providerId="LiveId" clId="{49A0238A-99B5-42AA-ACA3-78A005E07873}" dt="2023-08-02T07:20:22.091" v="8852" actId="478"/>
          <ac:spMkLst>
            <pc:docMk/>
            <pc:sldMk cId="1387788450" sldId="329"/>
            <ac:spMk id="1648" creationId="{00000000-0000-0000-0000-000000000000}"/>
          </ac:spMkLst>
        </pc:spChg>
        <pc:spChg chg="mod">
          <ac:chgData name="Willson Pang" userId="42a087f14103cfa7" providerId="LiveId" clId="{49A0238A-99B5-42AA-ACA3-78A005E07873}" dt="2023-08-02T07:23:37.973" v="8883" actId="1035"/>
          <ac:spMkLst>
            <pc:docMk/>
            <pc:sldMk cId="1387788450" sldId="329"/>
            <ac:spMk id="1649" creationId="{00000000-0000-0000-0000-000000000000}"/>
          </ac:spMkLst>
        </pc:spChg>
        <pc:grpChg chg="del mod">
          <ac:chgData name="Willson Pang" userId="42a087f14103cfa7" providerId="LiveId" clId="{49A0238A-99B5-42AA-ACA3-78A005E07873}" dt="2023-08-02T07:20:22.091" v="8852" actId="478"/>
          <ac:grpSpMkLst>
            <pc:docMk/>
            <pc:sldMk cId="1387788450" sldId="329"/>
            <ac:grpSpMk id="1651" creationId="{00000000-0000-0000-0000-000000000000}"/>
          </ac:grpSpMkLst>
        </pc:grpChg>
        <pc:graphicFrameChg chg="mod ord modGraphic">
          <ac:chgData name="Willson Pang" userId="42a087f14103cfa7" providerId="LiveId" clId="{49A0238A-99B5-42AA-ACA3-78A005E07873}" dt="2023-08-02T07:23:37.973" v="8883" actId="1035"/>
          <ac:graphicFrameMkLst>
            <pc:docMk/>
            <pc:sldMk cId="1387788450" sldId="329"/>
            <ac:graphicFrameMk id="1650" creationId="{00000000-0000-0000-0000-000000000000}"/>
          </ac:graphicFrameMkLst>
        </pc:graphicFrameChg>
      </pc:sldChg>
      <pc:sldChg chg="add del">
        <pc:chgData name="Willson Pang" userId="42a087f14103cfa7" providerId="LiveId" clId="{49A0238A-99B5-42AA-ACA3-78A005E07873}" dt="2023-08-02T07:37:49.090" v="9156" actId="2696"/>
        <pc:sldMkLst>
          <pc:docMk/>
          <pc:sldMk cId="77636006" sldId="330"/>
        </pc:sldMkLst>
      </pc:sldChg>
      <pc:sldChg chg="modSp add mod">
        <pc:chgData name="Willson Pang" userId="42a087f14103cfa7" providerId="LiveId" clId="{49A0238A-99B5-42AA-ACA3-78A005E07873}" dt="2023-08-02T07:27:46.677" v="9073" actId="20577"/>
        <pc:sldMkLst>
          <pc:docMk/>
          <pc:sldMk cId="342226972" sldId="331"/>
        </pc:sldMkLst>
        <pc:spChg chg="mod">
          <ac:chgData name="Willson Pang" userId="42a087f14103cfa7" providerId="LiveId" clId="{49A0238A-99B5-42AA-ACA3-78A005E07873}" dt="2023-08-02T07:23:48.966" v="8899" actId="20577"/>
          <ac:spMkLst>
            <pc:docMk/>
            <pc:sldMk cId="342226972" sldId="331"/>
            <ac:spMk id="1649" creationId="{00000000-0000-0000-0000-000000000000}"/>
          </ac:spMkLst>
        </pc:spChg>
        <pc:graphicFrameChg chg="modGraphic">
          <ac:chgData name="Willson Pang" userId="42a087f14103cfa7" providerId="LiveId" clId="{49A0238A-99B5-42AA-ACA3-78A005E07873}" dt="2023-08-02T07:27:46.677" v="9073" actId="20577"/>
          <ac:graphicFrameMkLst>
            <pc:docMk/>
            <pc:sldMk cId="342226972" sldId="331"/>
            <ac:graphicFrameMk id="1650" creationId="{00000000-0000-0000-0000-000000000000}"/>
          </ac:graphicFrameMkLst>
        </pc:graphicFrameChg>
      </pc:sldChg>
      <pc:sldChg chg="add del">
        <pc:chgData name="Willson Pang" userId="42a087f14103cfa7" providerId="LiveId" clId="{49A0238A-99B5-42AA-ACA3-78A005E07873}" dt="2023-08-02T07:23:14.418" v="8857" actId="2696"/>
        <pc:sldMkLst>
          <pc:docMk/>
          <pc:sldMk cId="1143939810" sldId="331"/>
        </pc:sldMkLst>
      </pc:sldChg>
      <pc:sldChg chg="addSp modSp add mod">
        <pc:chgData name="Willson Pang" userId="42a087f14103cfa7" providerId="LiveId" clId="{49A0238A-99B5-42AA-ACA3-78A005E07873}" dt="2023-08-02T07:42:29.423" v="9262" actId="1076"/>
        <pc:sldMkLst>
          <pc:docMk/>
          <pc:sldMk cId="361348332" sldId="332"/>
        </pc:sldMkLst>
        <pc:spChg chg="mod">
          <ac:chgData name="Willson Pang" userId="42a087f14103cfa7" providerId="LiveId" clId="{49A0238A-99B5-42AA-ACA3-78A005E07873}" dt="2023-08-02T07:30:35.355" v="9085" actId="20577"/>
          <ac:spMkLst>
            <pc:docMk/>
            <pc:sldMk cId="361348332" sldId="332"/>
            <ac:spMk id="1649" creationId="{00000000-0000-0000-0000-000000000000}"/>
          </ac:spMkLst>
        </pc:spChg>
        <pc:graphicFrameChg chg="modGraphic">
          <ac:chgData name="Willson Pang" userId="42a087f14103cfa7" providerId="LiveId" clId="{49A0238A-99B5-42AA-ACA3-78A005E07873}" dt="2023-08-02T07:38:42.896" v="9172" actId="20577"/>
          <ac:graphicFrameMkLst>
            <pc:docMk/>
            <pc:sldMk cId="361348332" sldId="332"/>
            <ac:graphicFrameMk id="1650" creationId="{00000000-0000-0000-0000-000000000000}"/>
          </ac:graphicFrameMkLst>
        </pc:graphicFrameChg>
        <pc:picChg chg="add mod">
          <ac:chgData name="Willson Pang" userId="42a087f14103cfa7" providerId="LiveId" clId="{49A0238A-99B5-42AA-ACA3-78A005E07873}" dt="2023-08-02T07:42:29.423" v="9262" actId="1076"/>
          <ac:picMkLst>
            <pc:docMk/>
            <pc:sldMk cId="361348332" sldId="332"/>
            <ac:picMk id="2" creationId="{3077827C-CAC6-ECD2-10BC-FEE595800A01}"/>
          </ac:picMkLst>
        </pc:picChg>
      </pc:sldChg>
      <pc:sldChg chg="addSp delSp modSp add mod">
        <pc:chgData name="Willson Pang" userId="42a087f14103cfa7" providerId="LiveId" clId="{49A0238A-99B5-42AA-ACA3-78A005E07873}" dt="2023-08-02T07:42:34.096" v="9263" actId="1076"/>
        <pc:sldMkLst>
          <pc:docMk/>
          <pc:sldMk cId="2494404013" sldId="333"/>
        </pc:sldMkLst>
        <pc:spChg chg="mod">
          <ac:chgData name="Willson Pang" userId="42a087f14103cfa7" providerId="LiveId" clId="{49A0238A-99B5-42AA-ACA3-78A005E07873}" dt="2023-08-02T07:39:03.344" v="9189" actId="20577"/>
          <ac:spMkLst>
            <pc:docMk/>
            <pc:sldMk cId="2494404013" sldId="333"/>
            <ac:spMk id="1649" creationId="{00000000-0000-0000-0000-000000000000}"/>
          </ac:spMkLst>
        </pc:spChg>
        <pc:graphicFrameChg chg="modGraphic">
          <ac:chgData name="Willson Pang" userId="42a087f14103cfa7" providerId="LiveId" clId="{49A0238A-99B5-42AA-ACA3-78A005E07873}" dt="2023-08-02T07:41:50.946" v="9255" actId="20577"/>
          <ac:graphicFrameMkLst>
            <pc:docMk/>
            <pc:sldMk cId="2494404013" sldId="333"/>
            <ac:graphicFrameMk id="1650" creationId="{00000000-0000-0000-0000-000000000000}"/>
          </ac:graphicFrameMkLst>
        </pc:graphicFrameChg>
        <pc:picChg chg="add del mod">
          <ac:chgData name="Willson Pang" userId="42a087f14103cfa7" providerId="LiveId" clId="{49A0238A-99B5-42AA-ACA3-78A005E07873}" dt="2023-08-02T07:41:58.076" v="9256" actId="478"/>
          <ac:picMkLst>
            <pc:docMk/>
            <pc:sldMk cId="2494404013" sldId="333"/>
            <ac:picMk id="2" creationId="{245B905D-3629-3C9E-FAF7-5F4EC42D9381}"/>
          </ac:picMkLst>
        </pc:picChg>
        <pc:picChg chg="add mod">
          <ac:chgData name="Willson Pang" userId="42a087f14103cfa7" providerId="LiveId" clId="{49A0238A-99B5-42AA-ACA3-78A005E07873}" dt="2023-08-02T07:42:34.096" v="9263" actId="1076"/>
          <ac:picMkLst>
            <pc:docMk/>
            <pc:sldMk cId="2494404013" sldId="333"/>
            <ac:picMk id="3" creationId="{03D49BF4-EF4A-D3F2-BB15-E9E507B2260F}"/>
          </ac:picMkLst>
        </pc:picChg>
      </pc:sldChg>
      <pc:sldChg chg="modSp add mod">
        <pc:chgData name="Willson Pang" userId="42a087f14103cfa7" providerId="LiveId" clId="{49A0238A-99B5-42AA-ACA3-78A005E07873}" dt="2023-08-02T08:06:15.732" v="9338" actId="1076"/>
        <pc:sldMkLst>
          <pc:docMk/>
          <pc:sldMk cId="1418366500" sldId="334"/>
        </pc:sldMkLst>
        <pc:grpChg chg="mod">
          <ac:chgData name="Willson Pang" userId="42a087f14103cfa7" providerId="LiveId" clId="{49A0238A-99B5-42AA-ACA3-78A005E07873}" dt="2023-08-02T08:06:15.732" v="9338" actId="1076"/>
          <ac:grpSpMkLst>
            <pc:docMk/>
            <pc:sldMk cId="1418366500" sldId="334"/>
            <ac:grpSpMk id="2335" creationId="{00000000-0000-0000-0000-000000000000}"/>
          </ac:grpSpMkLst>
        </pc:grpChg>
      </pc:sldChg>
      <pc:sldChg chg="addSp modSp add mod">
        <pc:chgData name="Willson Pang" userId="42a087f14103cfa7" providerId="LiveId" clId="{49A0238A-99B5-42AA-ACA3-78A005E07873}" dt="2023-08-02T08:45:57.193" v="9546" actId="1037"/>
        <pc:sldMkLst>
          <pc:docMk/>
          <pc:sldMk cId="1434062538" sldId="335"/>
        </pc:sldMkLst>
        <pc:spChg chg="mod">
          <ac:chgData name="Willson Pang" userId="42a087f14103cfa7" providerId="LiveId" clId="{49A0238A-99B5-42AA-ACA3-78A005E07873}" dt="2023-08-02T08:20:16.636" v="9412" actId="20577"/>
          <ac:spMkLst>
            <pc:docMk/>
            <pc:sldMk cId="1434062538" sldId="335"/>
            <ac:spMk id="15" creationId="{65DF543D-625F-D33B-8D0E-1917D7B60B07}"/>
          </ac:spMkLst>
        </pc:spChg>
        <pc:spChg chg="mod">
          <ac:chgData name="Willson Pang" userId="42a087f14103cfa7" providerId="LiveId" clId="{49A0238A-99B5-42AA-ACA3-78A005E07873}" dt="2023-08-02T08:21:36.760" v="9500" actId="20577"/>
          <ac:spMkLst>
            <pc:docMk/>
            <pc:sldMk cId="1434062538" sldId="335"/>
            <ac:spMk id="18" creationId="{198C9EBE-97E7-4D27-E375-A3549A6FE580}"/>
          </ac:spMkLst>
        </pc:spChg>
        <pc:picChg chg="add mod">
          <ac:chgData name="Willson Pang" userId="42a087f14103cfa7" providerId="LiveId" clId="{49A0238A-99B5-42AA-ACA3-78A005E07873}" dt="2023-08-02T08:11:55.669" v="9393" actId="14100"/>
          <ac:picMkLst>
            <pc:docMk/>
            <pc:sldMk cId="1434062538" sldId="335"/>
            <ac:picMk id="3" creationId="{DB4D2F02-98C7-8056-6BC8-8C09BFE3053D}"/>
          </ac:picMkLst>
        </pc:picChg>
        <pc:picChg chg="mod">
          <ac:chgData name="Willson Pang" userId="42a087f14103cfa7" providerId="LiveId" clId="{49A0238A-99B5-42AA-ACA3-78A005E07873}" dt="2023-08-02T08:45:57.193" v="9546" actId="1037"/>
          <ac:picMkLst>
            <pc:docMk/>
            <pc:sldMk cId="1434062538" sldId="335"/>
            <ac:picMk id="6" creationId="{7FB9979E-709F-9F55-A4C7-ECE10DB85305}"/>
          </ac:picMkLst>
        </pc:picChg>
      </pc:sldChg>
      <pc:sldChg chg="addSp delSp modSp add mod">
        <pc:chgData name="Willson Pang" userId="42a087f14103cfa7" providerId="LiveId" clId="{49A0238A-99B5-42AA-ACA3-78A005E07873}" dt="2023-08-02T08:45:48.167" v="9527"/>
        <pc:sldMkLst>
          <pc:docMk/>
          <pc:sldMk cId="2075280656" sldId="336"/>
        </pc:sldMkLst>
        <pc:spChg chg="add del mod">
          <ac:chgData name="Willson Pang" userId="42a087f14103cfa7" providerId="LiveId" clId="{49A0238A-99B5-42AA-ACA3-78A005E07873}" dt="2023-08-02T08:23:39.885" v="9515" actId="478"/>
          <ac:spMkLst>
            <pc:docMk/>
            <pc:sldMk cId="2075280656" sldId="336"/>
            <ac:spMk id="7" creationId="{BD1578B5-50FC-C5AF-3C4A-2610F3A29848}"/>
          </ac:spMkLst>
        </pc:spChg>
        <pc:spChg chg="del">
          <ac:chgData name="Willson Pang" userId="42a087f14103cfa7" providerId="LiveId" clId="{49A0238A-99B5-42AA-ACA3-78A005E07873}" dt="2023-08-02T08:23:34.454" v="9513" actId="478"/>
          <ac:spMkLst>
            <pc:docMk/>
            <pc:sldMk cId="2075280656" sldId="336"/>
            <ac:spMk id="9" creationId="{2AC82542-AD5A-86B1-9F02-380B87FEFBF4}"/>
          </ac:spMkLst>
        </pc:spChg>
        <pc:spChg chg="add mod">
          <ac:chgData name="Willson Pang" userId="42a087f14103cfa7" providerId="LiveId" clId="{49A0238A-99B5-42AA-ACA3-78A005E07873}" dt="2023-08-02T08:23:35.834" v="9514"/>
          <ac:spMkLst>
            <pc:docMk/>
            <pc:sldMk cId="2075280656" sldId="336"/>
            <ac:spMk id="10" creationId="{274979A3-720F-3C68-75A3-5CBD854A85B3}"/>
          </ac:spMkLst>
        </pc:spChg>
        <pc:spChg chg="del">
          <ac:chgData name="Willson Pang" userId="42a087f14103cfa7" providerId="LiveId" clId="{49A0238A-99B5-42AA-ACA3-78A005E07873}" dt="2023-08-02T08:23:19.306" v="9512" actId="478"/>
          <ac:spMkLst>
            <pc:docMk/>
            <pc:sldMk cId="2075280656" sldId="336"/>
            <ac:spMk id="13" creationId="{EE1AFD46-2143-5573-A630-6C186E3A0839}"/>
          </ac:spMkLst>
        </pc:spChg>
        <pc:spChg chg="mod">
          <ac:chgData name="Willson Pang" userId="42a087f14103cfa7" providerId="LiveId" clId="{49A0238A-99B5-42AA-ACA3-78A005E07873}" dt="2023-08-02T08:45:48.167" v="9527"/>
          <ac:spMkLst>
            <pc:docMk/>
            <pc:sldMk cId="2075280656" sldId="336"/>
            <ac:spMk id="15" creationId="{65DF543D-625F-D33B-8D0E-1917D7B60B07}"/>
          </ac:spMkLst>
        </pc:spChg>
        <pc:picChg chg="add del mod">
          <ac:chgData name="Willson Pang" userId="42a087f14103cfa7" providerId="LiveId" clId="{49A0238A-99B5-42AA-ACA3-78A005E07873}" dt="2023-08-02T08:23:13.411" v="9510" actId="478"/>
          <ac:picMkLst>
            <pc:docMk/>
            <pc:sldMk cId="2075280656" sldId="336"/>
            <ac:picMk id="2" creationId="{E05CE76E-70B8-995C-DA17-0985C5960B3E}"/>
          </ac:picMkLst>
        </pc:picChg>
        <pc:picChg chg="add mod ord">
          <ac:chgData name="Willson Pang" userId="42a087f14103cfa7" providerId="LiveId" clId="{49A0238A-99B5-42AA-ACA3-78A005E07873}" dt="2023-08-02T08:23:11.886" v="9509" actId="167"/>
          <ac:picMkLst>
            <pc:docMk/>
            <pc:sldMk cId="2075280656" sldId="336"/>
            <ac:picMk id="4" creationId="{268F5A88-5C23-A262-4B24-CCFB3B9BEE51}"/>
          </ac:picMkLst>
        </pc:picChg>
        <pc:picChg chg="del">
          <ac:chgData name="Willson Pang" userId="42a087f14103cfa7" providerId="LiveId" clId="{49A0238A-99B5-42AA-ACA3-78A005E07873}" dt="2023-08-02T08:23:15.755" v="9511" actId="478"/>
          <ac:picMkLst>
            <pc:docMk/>
            <pc:sldMk cId="2075280656" sldId="336"/>
            <ac:picMk id="8" creationId="{C26AF39C-1E16-1F95-D001-54F0076523D8}"/>
          </ac:picMkLst>
        </pc:picChg>
      </pc:sldChg>
      <pc:sldChg chg="addSp delSp modSp add mod">
        <pc:chgData name="Willson Pang" userId="42a087f14103cfa7" providerId="LiveId" clId="{49A0238A-99B5-42AA-ACA3-78A005E07873}" dt="2023-08-02T08:54:05.325" v="9695" actId="20577"/>
        <pc:sldMkLst>
          <pc:docMk/>
          <pc:sldMk cId="3253629377" sldId="337"/>
        </pc:sldMkLst>
        <pc:spChg chg="add del mod">
          <ac:chgData name="Willson Pang" userId="42a087f14103cfa7" providerId="LiveId" clId="{49A0238A-99B5-42AA-ACA3-78A005E07873}" dt="2023-08-02T08:47:23.876" v="9557" actId="478"/>
          <ac:spMkLst>
            <pc:docMk/>
            <pc:sldMk cId="3253629377" sldId="337"/>
            <ac:spMk id="4" creationId="{A813F78E-E453-F57B-557F-DBFB2C7F37D6}"/>
          </ac:spMkLst>
        </pc:spChg>
        <pc:spChg chg="add mod">
          <ac:chgData name="Willson Pang" userId="42a087f14103cfa7" providerId="LiveId" clId="{49A0238A-99B5-42AA-ACA3-78A005E07873}" dt="2023-08-02T08:54:05.325" v="9695" actId="20577"/>
          <ac:spMkLst>
            <pc:docMk/>
            <pc:sldMk cId="3253629377" sldId="337"/>
            <ac:spMk id="5" creationId="{0EC0D515-D407-ED05-2928-497829FC635C}"/>
          </ac:spMkLst>
        </pc:spChg>
        <pc:spChg chg="del">
          <ac:chgData name="Willson Pang" userId="42a087f14103cfa7" providerId="LiveId" clId="{49A0238A-99B5-42AA-ACA3-78A005E07873}" dt="2023-08-02T08:47:19.728" v="9555" actId="478"/>
          <ac:spMkLst>
            <pc:docMk/>
            <pc:sldMk cId="3253629377" sldId="337"/>
            <ac:spMk id="7" creationId="{77A8611C-7BCD-4F12-9A95-F73530C2E475}"/>
          </ac:spMkLst>
        </pc:spChg>
        <pc:spChg chg="del">
          <ac:chgData name="Willson Pang" userId="42a087f14103cfa7" providerId="LiveId" clId="{49A0238A-99B5-42AA-ACA3-78A005E07873}" dt="2023-08-02T08:49:21.354" v="9588" actId="478"/>
          <ac:spMkLst>
            <pc:docMk/>
            <pc:sldMk cId="3253629377" sldId="337"/>
            <ac:spMk id="13" creationId="{EE1AFD46-2143-5573-A630-6C186E3A0839}"/>
          </ac:spMkLst>
        </pc:spChg>
        <pc:spChg chg="mod">
          <ac:chgData name="Willson Pang" userId="42a087f14103cfa7" providerId="LiveId" clId="{49A0238A-99B5-42AA-ACA3-78A005E07873}" dt="2023-08-02T08:46:09.287" v="9547"/>
          <ac:spMkLst>
            <pc:docMk/>
            <pc:sldMk cId="3253629377" sldId="337"/>
            <ac:spMk id="15" creationId="{65DF543D-625F-D33B-8D0E-1917D7B60B07}"/>
          </ac:spMkLst>
        </pc:spChg>
        <pc:picChg chg="del">
          <ac:chgData name="Willson Pang" userId="42a087f14103cfa7" providerId="LiveId" clId="{49A0238A-99B5-42AA-ACA3-78A005E07873}" dt="2023-08-02T08:49:17.550" v="9587" actId="478"/>
          <ac:picMkLst>
            <pc:docMk/>
            <pc:sldMk cId="3253629377" sldId="337"/>
            <ac:picMk id="3" creationId="{C6AB2F5F-9921-69C7-9BDB-9085B84EC7E7}"/>
          </ac:picMkLst>
        </pc:picChg>
        <pc:picChg chg="add mod ord">
          <ac:chgData name="Willson Pang" userId="42a087f14103cfa7" providerId="LiveId" clId="{49A0238A-99B5-42AA-ACA3-78A005E07873}" dt="2023-08-02T08:49:13.181" v="9585" actId="167"/>
          <ac:picMkLst>
            <pc:docMk/>
            <pc:sldMk cId="3253629377" sldId="337"/>
            <ac:picMk id="9" creationId="{3D76F1E1-11DB-C223-D504-1197DF9E191A}"/>
          </ac:picMkLst>
        </pc:picChg>
        <pc:picChg chg="add del mod">
          <ac:chgData name="Willson Pang" userId="42a087f14103cfa7" providerId="LiveId" clId="{49A0238A-99B5-42AA-ACA3-78A005E07873}" dt="2023-08-02T08:49:14.695" v="9586" actId="478"/>
          <ac:picMkLst>
            <pc:docMk/>
            <pc:sldMk cId="3253629377" sldId="337"/>
            <ac:picMk id="10" creationId="{5FAA475D-0FC1-358B-6ACF-4F8D54EDE969}"/>
          </ac:picMkLst>
        </pc:picChg>
      </pc:sldChg>
      <pc:sldChg chg="addSp delSp modSp add mod">
        <pc:chgData name="Willson Pang" userId="42a087f14103cfa7" providerId="LiveId" clId="{49A0238A-99B5-42AA-ACA3-78A005E07873}" dt="2023-08-02T08:51:16.232" v="9646" actId="207"/>
        <pc:sldMkLst>
          <pc:docMk/>
          <pc:sldMk cId="3923470858" sldId="338"/>
        </pc:sldMkLst>
        <pc:spChg chg="add del mod">
          <ac:chgData name="Willson Pang" userId="42a087f14103cfa7" providerId="LiveId" clId="{49A0238A-99B5-42AA-ACA3-78A005E07873}" dt="2023-08-02T08:47:32.935" v="9560" actId="478"/>
          <ac:spMkLst>
            <pc:docMk/>
            <pc:sldMk cId="3923470858" sldId="338"/>
            <ac:spMk id="3" creationId="{A5E0FAF9-EC20-8A16-29F7-E64117AB60D7}"/>
          </ac:spMkLst>
        </pc:spChg>
        <pc:spChg chg="del">
          <ac:chgData name="Willson Pang" userId="42a087f14103cfa7" providerId="LiveId" clId="{49A0238A-99B5-42AA-ACA3-78A005E07873}" dt="2023-08-02T08:47:28.882" v="9558" actId="478"/>
          <ac:spMkLst>
            <pc:docMk/>
            <pc:sldMk cId="3923470858" sldId="338"/>
            <ac:spMk id="5" creationId="{BA2823D3-96EA-C61C-8B2D-990A3EECF54A}"/>
          </ac:spMkLst>
        </pc:spChg>
        <pc:spChg chg="add mod">
          <ac:chgData name="Willson Pang" userId="42a087f14103cfa7" providerId="LiveId" clId="{49A0238A-99B5-42AA-ACA3-78A005E07873}" dt="2023-08-02T08:51:16.232" v="9646" actId="207"/>
          <ac:spMkLst>
            <pc:docMk/>
            <pc:sldMk cId="3923470858" sldId="338"/>
            <ac:spMk id="6" creationId="{55EFB330-46D8-CBCF-DBE5-2791508681DC}"/>
          </ac:spMkLst>
        </pc:spChg>
        <pc:spChg chg="del">
          <ac:chgData name="Willson Pang" userId="42a087f14103cfa7" providerId="LiveId" clId="{49A0238A-99B5-42AA-ACA3-78A005E07873}" dt="2023-08-02T08:51:06.803" v="9638" actId="478"/>
          <ac:spMkLst>
            <pc:docMk/>
            <pc:sldMk cId="3923470858" sldId="338"/>
            <ac:spMk id="13" creationId="{EE1AFD46-2143-5573-A630-6C186E3A0839}"/>
          </ac:spMkLst>
        </pc:spChg>
        <pc:spChg chg="mod">
          <ac:chgData name="Willson Pang" userId="42a087f14103cfa7" providerId="LiveId" clId="{49A0238A-99B5-42AA-ACA3-78A005E07873}" dt="2023-08-02T08:46:14.635" v="9548"/>
          <ac:spMkLst>
            <pc:docMk/>
            <pc:sldMk cId="3923470858" sldId="338"/>
            <ac:spMk id="15" creationId="{65DF543D-625F-D33B-8D0E-1917D7B60B07}"/>
          </ac:spMkLst>
        </pc:spChg>
        <pc:picChg chg="del">
          <ac:chgData name="Willson Pang" userId="42a087f14103cfa7" providerId="LiveId" clId="{49A0238A-99B5-42AA-ACA3-78A005E07873}" dt="2023-08-02T08:51:04.565" v="9637" actId="478"/>
          <ac:picMkLst>
            <pc:docMk/>
            <pc:sldMk cId="3923470858" sldId="338"/>
            <ac:picMk id="4" creationId="{895945AB-BA7A-A66B-091B-BC9FD81773CE}"/>
          </ac:picMkLst>
        </pc:picChg>
        <pc:picChg chg="add del mod">
          <ac:chgData name="Willson Pang" userId="42a087f14103cfa7" providerId="LiveId" clId="{49A0238A-99B5-42AA-ACA3-78A005E07873}" dt="2023-08-02T08:51:02.428" v="9636" actId="478"/>
          <ac:picMkLst>
            <pc:docMk/>
            <pc:sldMk cId="3923470858" sldId="338"/>
            <ac:picMk id="9" creationId="{0790EF93-414A-5A29-7470-BB41947229CD}"/>
          </ac:picMkLst>
        </pc:picChg>
        <pc:picChg chg="add mod ord">
          <ac:chgData name="Willson Pang" userId="42a087f14103cfa7" providerId="LiveId" clId="{49A0238A-99B5-42AA-ACA3-78A005E07873}" dt="2023-08-02T08:50:59.950" v="9635" actId="167"/>
          <ac:picMkLst>
            <pc:docMk/>
            <pc:sldMk cId="3923470858" sldId="338"/>
            <ac:picMk id="11" creationId="{AE0E8A76-9B67-189E-C0C6-AAA984A07C7C}"/>
          </ac:picMkLst>
        </pc:picChg>
      </pc:sldChg>
      <pc:sldChg chg="addSp delSp modSp add mod">
        <pc:chgData name="Willson Pang" userId="42a087f14103cfa7" providerId="LiveId" clId="{49A0238A-99B5-42AA-ACA3-78A005E07873}" dt="2023-08-02T08:53:16.190" v="9675"/>
        <pc:sldMkLst>
          <pc:docMk/>
          <pc:sldMk cId="3692960673" sldId="339"/>
        </pc:sldMkLst>
        <pc:spChg chg="add del mod">
          <ac:chgData name="Willson Pang" userId="42a087f14103cfa7" providerId="LiveId" clId="{49A0238A-99B5-42AA-ACA3-78A005E07873}" dt="2023-08-02T08:47:41.154" v="9563" actId="478"/>
          <ac:spMkLst>
            <pc:docMk/>
            <pc:sldMk cId="3692960673" sldId="339"/>
            <ac:spMk id="4" creationId="{1CC62919-5C77-52AD-9F98-7E91B8060F5E}"/>
          </ac:spMkLst>
        </pc:spChg>
        <pc:spChg chg="del">
          <ac:chgData name="Willson Pang" userId="42a087f14103cfa7" providerId="LiveId" clId="{49A0238A-99B5-42AA-ACA3-78A005E07873}" dt="2023-08-02T08:47:37.346" v="9561" actId="478"/>
          <ac:spMkLst>
            <pc:docMk/>
            <pc:sldMk cId="3692960673" sldId="339"/>
            <ac:spMk id="5" creationId="{BA2823D3-96EA-C61C-8B2D-990A3EECF54A}"/>
          </ac:spMkLst>
        </pc:spChg>
        <pc:spChg chg="add mod">
          <ac:chgData name="Willson Pang" userId="42a087f14103cfa7" providerId="LiveId" clId="{49A0238A-99B5-42AA-ACA3-78A005E07873}" dt="2023-08-02T08:47:38.570" v="9562"/>
          <ac:spMkLst>
            <pc:docMk/>
            <pc:sldMk cId="3692960673" sldId="339"/>
            <ac:spMk id="6" creationId="{A32DA836-A24E-4828-7BC4-AB67DC922FFF}"/>
          </ac:spMkLst>
        </pc:spChg>
        <pc:spChg chg="del">
          <ac:chgData name="Willson Pang" userId="42a087f14103cfa7" providerId="LiveId" clId="{49A0238A-99B5-42AA-ACA3-78A005E07873}" dt="2023-08-02T08:52:04.325" v="9656" actId="478"/>
          <ac:spMkLst>
            <pc:docMk/>
            <pc:sldMk cId="3692960673" sldId="339"/>
            <ac:spMk id="13" creationId="{EE1AFD46-2143-5573-A630-6C186E3A0839}"/>
          </ac:spMkLst>
        </pc:spChg>
        <pc:spChg chg="mod">
          <ac:chgData name="Willson Pang" userId="42a087f14103cfa7" providerId="LiveId" clId="{49A0238A-99B5-42AA-ACA3-78A005E07873}" dt="2023-08-02T08:46:20.293" v="9549"/>
          <ac:spMkLst>
            <pc:docMk/>
            <pc:sldMk cId="3692960673" sldId="339"/>
            <ac:spMk id="15" creationId="{65DF543D-625F-D33B-8D0E-1917D7B60B07}"/>
          </ac:spMkLst>
        </pc:spChg>
        <pc:picChg chg="add del mod">
          <ac:chgData name="Willson Pang" userId="42a087f14103cfa7" providerId="LiveId" clId="{49A0238A-99B5-42AA-ACA3-78A005E07873}" dt="2023-08-02T08:51:55.729" v="9652" actId="478"/>
          <ac:picMkLst>
            <pc:docMk/>
            <pc:sldMk cId="3692960673" sldId="339"/>
            <ac:picMk id="7" creationId="{842A2F3B-496F-D63F-0D0E-5DF09EE45A19}"/>
          </ac:picMkLst>
        </pc:picChg>
        <pc:picChg chg="del">
          <ac:chgData name="Willson Pang" userId="42a087f14103cfa7" providerId="LiveId" clId="{49A0238A-99B5-42AA-ACA3-78A005E07873}" dt="2023-08-02T08:51:57.442" v="9653" actId="478"/>
          <ac:picMkLst>
            <pc:docMk/>
            <pc:sldMk cId="3692960673" sldId="339"/>
            <ac:picMk id="10" creationId="{57E0A025-7EF6-2C34-A687-B928671FA7A2}"/>
          </ac:picMkLst>
        </pc:picChg>
        <pc:picChg chg="add del mod ord">
          <ac:chgData name="Willson Pang" userId="42a087f14103cfa7" providerId="LiveId" clId="{49A0238A-99B5-42AA-ACA3-78A005E07873}" dt="2023-08-02T08:52:02.073" v="9655" actId="478"/>
          <ac:picMkLst>
            <pc:docMk/>
            <pc:sldMk cId="3692960673" sldId="339"/>
            <ac:picMk id="11" creationId="{54ECD713-B9E4-78AC-56EE-A0251116CB21}"/>
          </ac:picMkLst>
        </pc:picChg>
        <pc:picChg chg="add del mod">
          <ac:chgData name="Willson Pang" userId="42a087f14103cfa7" providerId="LiveId" clId="{49A0238A-99B5-42AA-ACA3-78A005E07873}" dt="2023-08-02T08:53:16.190" v="9675"/>
          <ac:picMkLst>
            <pc:docMk/>
            <pc:sldMk cId="3692960673" sldId="339"/>
            <ac:picMk id="12" creationId="{3D71BD7C-F3FD-C515-6A30-095DD43A961F}"/>
          </ac:picMkLst>
        </pc:picChg>
      </pc:sldChg>
      <pc:sldChg chg="addSp delSp modSp add mod">
        <pc:chgData name="Willson Pang" userId="42a087f14103cfa7" providerId="LiveId" clId="{49A0238A-99B5-42AA-ACA3-78A005E07873}" dt="2023-08-02T08:52:56.014" v="9673" actId="207"/>
        <pc:sldMkLst>
          <pc:docMk/>
          <pc:sldMk cId="1716544699" sldId="340"/>
        </pc:sldMkLst>
        <pc:spChg chg="add del mod">
          <ac:chgData name="Willson Pang" userId="42a087f14103cfa7" providerId="LiveId" clId="{49A0238A-99B5-42AA-ACA3-78A005E07873}" dt="2023-08-02T08:47:51.586" v="9566" actId="478"/>
          <ac:spMkLst>
            <pc:docMk/>
            <pc:sldMk cId="1716544699" sldId="340"/>
            <ac:spMk id="3" creationId="{2C469F1D-27F6-AF52-056B-9A01A14799FC}"/>
          </ac:spMkLst>
        </pc:spChg>
        <pc:spChg chg="del">
          <ac:chgData name="Willson Pang" userId="42a087f14103cfa7" providerId="LiveId" clId="{49A0238A-99B5-42AA-ACA3-78A005E07873}" dt="2023-08-02T08:47:45.956" v="9564" actId="478"/>
          <ac:spMkLst>
            <pc:docMk/>
            <pc:sldMk cId="1716544699" sldId="340"/>
            <ac:spMk id="5" creationId="{BA2823D3-96EA-C61C-8B2D-990A3EECF54A}"/>
          </ac:spMkLst>
        </pc:spChg>
        <pc:spChg chg="add mod">
          <ac:chgData name="Willson Pang" userId="42a087f14103cfa7" providerId="LiveId" clId="{49A0238A-99B5-42AA-ACA3-78A005E07873}" dt="2023-08-02T08:52:56.014" v="9673" actId="207"/>
          <ac:spMkLst>
            <pc:docMk/>
            <pc:sldMk cId="1716544699" sldId="340"/>
            <ac:spMk id="6" creationId="{53976FBA-E5FA-C136-7F33-AE5DD6E1EB96}"/>
          </ac:spMkLst>
        </pc:spChg>
        <pc:spChg chg="del">
          <ac:chgData name="Willson Pang" userId="42a087f14103cfa7" providerId="LiveId" clId="{49A0238A-99B5-42AA-ACA3-78A005E07873}" dt="2023-08-02T08:52:48.210" v="9665" actId="478"/>
          <ac:spMkLst>
            <pc:docMk/>
            <pc:sldMk cId="1716544699" sldId="340"/>
            <ac:spMk id="13" creationId="{EE1AFD46-2143-5573-A630-6C186E3A0839}"/>
          </ac:spMkLst>
        </pc:spChg>
        <pc:spChg chg="mod">
          <ac:chgData name="Willson Pang" userId="42a087f14103cfa7" providerId="LiveId" clId="{49A0238A-99B5-42AA-ACA3-78A005E07873}" dt="2023-08-02T08:46:24.803" v="9550"/>
          <ac:spMkLst>
            <pc:docMk/>
            <pc:sldMk cId="1716544699" sldId="340"/>
            <ac:spMk id="15" creationId="{65DF543D-625F-D33B-8D0E-1917D7B60B07}"/>
          </ac:spMkLst>
        </pc:spChg>
        <pc:picChg chg="del">
          <ac:chgData name="Willson Pang" userId="42a087f14103cfa7" providerId="LiveId" clId="{49A0238A-99B5-42AA-ACA3-78A005E07873}" dt="2023-08-02T08:52:45.981" v="9664" actId="478"/>
          <ac:picMkLst>
            <pc:docMk/>
            <pc:sldMk cId="1716544699" sldId="340"/>
            <ac:picMk id="4" creationId="{5DEA7560-668F-C8D6-8172-40C2FD0B29A7}"/>
          </ac:picMkLst>
        </pc:picChg>
        <pc:picChg chg="add del mod">
          <ac:chgData name="Willson Pang" userId="42a087f14103cfa7" providerId="LiveId" clId="{49A0238A-99B5-42AA-ACA3-78A005E07873}" dt="2023-08-02T08:52:44.275" v="9663" actId="478"/>
          <ac:picMkLst>
            <pc:docMk/>
            <pc:sldMk cId="1716544699" sldId="340"/>
            <ac:picMk id="8" creationId="{5CDA56E0-39AC-B8FA-0AFD-908E90517E22}"/>
          </ac:picMkLst>
        </pc:picChg>
        <pc:picChg chg="add mod ord">
          <ac:chgData name="Willson Pang" userId="42a087f14103cfa7" providerId="LiveId" clId="{49A0238A-99B5-42AA-ACA3-78A005E07873}" dt="2023-08-02T08:52:42.828" v="9662" actId="167"/>
          <ac:picMkLst>
            <pc:docMk/>
            <pc:sldMk cId="1716544699" sldId="340"/>
            <ac:picMk id="10" creationId="{749F5A08-7017-7FF6-9D76-D14D265AE6A1}"/>
          </ac:picMkLst>
        </pc:picChg>
      </pc:sldChg>
      <pc:sldChg chg="addSp delSp modSp add mod">
        <pc:chgData name="Willson Pang" userId="42a087f14103cfa7" providerId="LiveId" clId="{49A0238A-99B5-42AA-ACA3-78A005E07873}" dt="2023-08-02T08:54:43.196" v="9701" actId="478"/>
        <pc:sldMkLst>
          <pc:docMk/>
          <pc:sldMk cId="4275043982" sldId="341"/>
        </pc:sldMkLst>
        <pc:spChg chg="add del mod">
          <ac:chgData name="Willson Pang" userId="42a087f14103cfa7" providerId="LiveId" clId="{49A0238A-99B5-42AA-ACA3-78A005E07873}" dt="2023-08-02T08:48:00.878" v="9569" actId="478"/>
          <ac:spMkLst>
            <pc:docMk/>
            <pc:sldMk cId="4275043982" sldId="341"/>
            <ac:spMk id="4" creationId="{AD301FBF-671C-6742-BC2A-2FBBF5934635}"/>
          </ac:spMkLst>
        </pc:spChg>
        <pc:spChg chg="del">
          <ac:chgData name="Willson Pang" userId="42a087f14103cfa7" providerId="LiveId" clId="{49A0238A-99B5-42AA-ACA3-78A005E07873}" dt="2023-08-02T08:47:57.619" v="9567" actId="478"/>
          <ac:spMkLst>
            <pc:docMk/>
            <pc:sldMk cId="4275043982" sldId="341"/>
            <ac:spMk id="5" creationId="{BA2823D3-96EA-C61C-8B2D-990A3EECF54A}"/>
          </ac:spMkLst>
        </pc:spChg>
        <pc:spChg chg="add mod">
          <ac:chgData name="Willson Pang" userId="42a087f14103cfa7" providerId="LiveId" clId="{49A0238A-99B5-42AA-ACA3-78A005E07873}" dt="2023-08-02T08:54:26.357" v="9699" actId="20577"/>
          <ac:spMkLst>
            <pc:docMk/>
            <pc:sldMk cId="4275043982" sldId="341"/>
            <ac:spMk id="7" creationId="{7A90C722-F1D4-B1FD-43B5-92BF707D863A}"/>
          </ac:spMkLst>
        </pc:spChg>
        <pc:spChg chg="del">
          <ac:chgData name="Willson Pang" userId="42a087f14103cfa7" providerId="LiveId" clId="{49A0238A-99B5-42AA-ACA3-78A005E07873}" dt="2023-08-02T08:53:38.431" v="9683" actId="478"/>
          <ac:spMkLst>
            <pc:docMk/>
            <pc:sldMk cId="4275043982" sldId="341"/>
            <ac:spMk id="13" creationId="{EE1AFD46-2143-5573-A630-6C186E3A0839}"/>
          </ac:spMkLst>
        </pc:spChg>
        <pc:spChg chg="mod">
          <ac:chgData name="Willson Pang" userId="42a087f14103cfa7" providerId="LiveId" clId="{49A0238A-99B5-42AA-ACA3-78A005E07873}" dt="2023-08-02T08:46:32.329" v="9551"/>
          <ac:spMkLst>
            <pc:docMk/>
            <pc:sldMk cId="4275043982" sldId="341"/>
            <ac:spMk id="15" creationId="{65DF543D-625F-D33B-8D0E-1917D7B60B07}"/>
          </ac:spMkLst>
        </pc:spChg>
        <pc:picChg chg="del">
          <ac:chgData name="Willson Pang" userId="42a087f14103cfa7" providerId="LiveId" clId="{49A0238A-99B5-42AA-ACA3-78A005E07873}" dt="2023-08-02T08:53:36.137" v="9682" actId="478"/>
          <ac:picMkLst>
            <pc:docMk/>
            <pc:sldMk cId="4275043982" sldId="341"/>
            <ac:picMk id="6" creationId="{7FE9744B-2F0A-22BB-2A25-3B33A0736505}"/>
          </ac:picMkLst>
        </pc:picChg>
        <pc:picChg chg="add del mod">
          <ac:chgData name="Willson Pang" userId="42a087f14103cfa7" providerId="LiveId" clId="{49A0238A-99B5-42AA-ACA3-78A005E07873}" dt="2023-08-02T08:53:34.533" v="9681" actId="478"/>
          <ac:picMkLst>
            <pc:docMk/>
            <pc:sldMk cId="4275043982" sldId="341"/>
            <ac:picMk id="8" creationId="{662832B0-53DD-AA64-04BE-9C9994646E7A}"/>
          </ac:picMkLst>
        </pc:picChg>
        <pc:picChg chg="add del mod ord">
          <ac:chgData name="Willson Pang" userId="42a087f14103cfa7" providerId="LiveId" clId="{49A0238A-99B5-42AA-ACA3-78A005E07873}" dt="2023-08-02T08:54:43.196" v="9701" actId="478"/>
          <ac:picMkLst>
            <pc:docMk/>
            <pc:sldMk cId="4275043982" sldId="341"/>
            <ac:picMk id="10" creationId="{EEBFA989-8BC0-912C-9CEE-FBCED1B6086E}"/>
          </ac:picMkLst>
        </pc:picChg>
      </pc:sldChg>
      <pc:sldChg chg="add del">
        <pc:chgData name="Willson Pang" userId="42a087f14103cfa7" providerId="LiveId" clId="{49A0238A-99B5-42AA-ACA3-78A005E07873}" dt="2023-08-02T08:46:46.572" v="9552" actId="47"/>
        <pc:sldMkLst>
          <pc:docMk/>
          <pc:sldMk cId="481769609" sldId="342"/>
        </pc:sldMkLst>
      </pc:sldChg>
      <pc:sldChg chg="addSp delSp modSp add mod">
        <pc:chgData name="Willson Pang" userId="42a087f14103cfa7" providerId="LiveId" clId="{49A0238A-99B5-42AA-ACA3-78A005E07873}" dt="2023-08-02T08:55:25.489" v="9717" actId="207"/>
        <pc:sldMkLst>
          <pc:docMk/>
          <pc:sldMk cId="1492700923" sldId="343"/>
        </pc:sldMkLst>
        <pc:spChg chg="add del mod">
          <ac:chgData name="Willson Pang" userId="42a087f14103cfa7" providerId="LiveId" clId="{49A0238A-99B5-42AA-ACA3-78A005E07873}" dt="2023-08-02T08:48:08.002" v="9572" actId="478"/>
          <ac:spMkLst>
            <pc:docMk/>
            <pc:sldMk cId="1492700923" sldId="343"/>
            <ac:spMk id="3" creationId="{3B539B6C-8DBE-2C30-D850-02D428C9776A}"/>
          </ac:spMkLst>
        </pc:spChg>
        <pc:spChg chg="del">
          <ac:chgData name="Willson Pang" userId="42a087f14103cfa7" providerId="LiveId" clId="{49A0238A-99B5-42AA-ACA3-78A005E07873}" dt="2023-08-02T08:48:04.929" v="9570" actId="478"/>
          <ac:spMkLst>
            <pc:docMk/>
            <pc:sldMk cId="1492700923" sldId="343"/>
            <ac:spMk id="5" creationId="{BA2823D3-96EA-C61C-8B2D-990A3EECF54A}"/>
          </ac:spMkLst>
        </pc:spChg>
        <pc:spChg chg="add mod">
          <ac:chgData name="Willson Pang" userId="42a087f14103cfa7" providerId="LiveId" clId="{49A0238A-99B5-42AA-ACA3-78A005E07873}" dt="2023-08-02T08:55:25.489" v="9717" actId="207"/>
          <ac:spMkLst>
            <pc:docMk/>
            <pc:sldMk cId="1492700923" sldId="343"/>
            <ac:spMk id="6" creationId="{A77D71D9-5D1D-B5FB-C856-51B27BF4293D}"/>
          </ac:spMkLst>
        </pc:spChg>
        <pc:spChg chg="del">
          <ac:chgData name="Willson Pang" userId="42a087f14103cfa7" providerId="LiveId" clId="{49A0238A-99B5-42AA-ACA3-78A005E07873}" dt="2023-08-02T08:55:17.640" v="9709" actId="478"/>
          <ac:spMkLst>
            <pc:docMk/>
            <pc:sldMk cId="1492700923" sldId="343"/>
            <ac:spMk id="13" creationId="{EE1AFD46-2143-5573-A630-6C186E3A0839}"/>
          </ac:spMkLst>
        </pc:spChg>
        <pc:spChg chg="mod">
          <ac:chgData name="Willson Pang" userId="42a087f14103cfa7" providerId="LiveId" clId="{49A0238A-99B5-42AA-ACA3-78A005E07873}" dt="2023-08-02T08:46:50.119" v="9553"/>
          <ac:spMkLst>
            <pc:docMk/>
            <pc:sldMk cId="1492700923" sldId="343"/>
            <ac:spMk id="15" creationId="{65DF543D-625F-D33B-8D0E-1917D7B60B07}"/>
          </ac:spMkLst>
        </pc:spChg>
        <pc:picChg chg="del">
          <ac:chgData name="Willson Pang" userId="42a087f14103cfa7" providerId="LiveId" clId="{49A0238A-99B5-42AA-ACA3-78A005E07873}" dt="2023-08-02T08:55:14.722" v="9708" actId="478"/>
          <ac:picMkLst>
            <pc:docMk/>
            <pc:sldMk cId="1492700923" sldId="343"/>
            <ac:picMk id="4" creationId="{DB0C1D83-8745-C517-01C1-F77C9485FF6B}"/>
          </ac:picMkLst>
        </pc:picChg>
        <pc:picChg chg="add del mod">
          <ac:chgData name="Willson Pang" userId="42a087f14103cfa7" providerId="LiveId" clId="{49A0238A-99B5-42AA-ACA3-78A005E07873}" dt="2023-08-02T08:55:13.194" v="9707" actId="478"/>
          <ac:picMkLst>
            <pc:docMk/>
            <pc:sldMk cId="1492700923" sldId="343"/>
            <ac:picMk id="7" creationId="{99CC0743-2A6E-C1D4-486E-94A36A92EBD8}"/>
          </ac:picMkLst>
        </pc:picChg>
        <pc:picChg chg="add mod ord">
          <ac:chgData name="Willson Pang" userId="42a087f14103cfa7" providerId="LiveId" clId="{49A0238A-99B5-42AA-ACA3-78A005E07873}" dt="2023-08-02T08:55:11.973" v="9706" actId="167"/>
          <ac:picMkLst>
            <pc:docMk/>
            <pc:sldMk cId="1492700923" sldId="343"/>
            <ac:picMk id="12" creationId="{6C040A98-29DB-480C-6EB7-CA290D6C3B99}"/>
          </ac:picMkLst>
        </pc:picChg>
      </pc:sldChg>
      <pc:sldChg chg="modSp add mod">
        <pc:chgData name="Willson Pang" userId="42a087f14103cfa7" providerId="LiveId" clId="{49A0238A-99B5-42AA-ACA3-78A005E07873}" dt="2023-08-02T09:12:14.206" v="10378" actId="20577"/>
        <pc:sldMkLst>
          <pc:docMk/>
          <pc:sldMk cId="771654073" sldId="344"/>
        </pc:sldMkLst>
        <pc:spChg chg="mod">
          <ac:chgData name="Willson Pang" userId="42a087f14103cfa7" providerId="LiveId" clId="{49A0238A-99B5-42AA-ACA3-78A005E07873}" dt="2023-08-02T09:12:14.206" v="10378" actId="20577"/>
          <ac:spMkLst>
            <pc:docMk/>
            <pc:sldMk cId="771654073" sldId="344"/>
            <ac:spMk id="481" creationId="{00000000-0000-0000-0000-000000000000}"/>
          </ac:spMkLst>
        </pc:spChg>
        <pc:spChg chg="mod">
          <ac:chgData name="Willson Pang" userId="42a087f14103cfa7" providerId="LiveId" clId="{49A0238A-99B5-42AA-ACA3-78A005E07873}" dt="2023-08-02T08:56:52.341" v="9729" actId="20577"/>
          <ac:spMkLst>
            <pc:docMk/>
            <pc:sldMk cId="771654073" sldId="344"/>
            <ac:spMk id="482" creationId="{00000000-0000-0000-0000-000000000000}"/>
          </ac:spMkLst>
        </pc:spChg>
      </pc:sldChg>
      <pc:sldChg chg="addSp delSp modSp add mod">
        <pc:chgData name="Willson Pang" userId="42a087f14103cfa7" providerId="LiveId" clId="{49A0238A-99B5-42AA-ACA3-78A005E07873}" dt="2023-08-02T09:16:32.188" v="10549" actId="478"/>
        <pc:sldMkLst>
          <pc:docMk/>
          <pc:sldMk cId="857350642" sldId="345"/>
        </pc:sldMkLst>
        <pc:spChg chg="mod">
          <ac:chgData name="Willson Pang" userId="42a087f14103cfa7" providerId="LiveId" clId="{49A0238A-99B5-42AA-ACA3-78A005E07873}" dt="2023-08-02T09:14:18.968" v="10406"/>
          <ac:spMkLst>
            <pc:docMk/>
            <pc:sldMk cId="857350642" sldId="345"/>
            <ac:spMk id="3" creationId="{4C254180-D1E4-FC76-0329-D8C98A9960F3}"/>
          </ac:spMkLst>
        </pc:spChg>
        <pc:spChg chg="mod">
          <ac:chgData name="Willson Pang" userId="42a087f14103cfa7" providerId="LiveId" clId="{49A0238A-99B5-42AA-ACA3-78A005E07873}" dt="2023-08-02T09:14:18.968" v="10406"/>
          <ac:spMkLst>
            <pc:docMk/>
            <pc:sldMk cId="857350642" sldId="345"/>
            <ac:spMk id="4" creationId="{F734F1FF-D2EF-C720-6CFC-93CA6B744257}"/>
          </ac:spMkLst>
        </pc:spChg>
        <pc:spChg chg="mod">
          <ac:chgData name="Willson Pang" userId="42a087f14103cfa7" providerId="LiveId" clId="{49A0238A-99B5-42AA-ACA3-78A005E07873}" dt="2023-08-02T09:14:18.968" v="10406"/>
          <ac:spMkLst>
            <pc:docMk/>
            <pc:sldMk cId="857350642" sldId="345"/>
            <ac:spMk id="5" creationId="{B4D37460-B35F-BFE7-BEA5-87855E9B948B}"/>
          </ac:spMkLst>
        </pc:spChg>
        <pc:spChg chg="mod">
          <ac:chgData name="Willson Pang" userId="42a087f14103cfa7" providerId="LiveId" clId="{49A0238A-99B5-42AA-ACA3-78A005E07873}" dt="2023-08-02T09:14:18.968" v="10406"/>
          <ac:spMkLst>
            <pc:docMk/>
            <pc:sldMk cId="857350642" sldId="345"/>
            <ac:spMk id="6" creationId="{5B395DE5-B74B-04BB-8F61-DC2060E8B5F1}"/>
          </ac:spMkLst>
        </pc:spChg>
        <pc:spChg chg="mod">
          <ac:chgData name="Willson Pang" userId="42a087f14103cfa7" providerId="LiveId" clId="{49A0238A-99B5-42AA-ACA3-78A005E07873}" dt="2023-08-02T09:14:18.968" v="10406"/>
          <ac:spMkLst>
            <pc:docMk/>
            <pc:sldMk cId="857350642" sldId="345"/>
            <ac:spMk id="7" creationId="{1FB74084-4C95-693D-2270-E26CFEB8706D}"/>
          </ac:spMkLst>
        </pc:spChg>
        <pc:spChg chg="mod">
          <ac:chgData name="Willson Pang" userId="42a087f14103cfa7" providerId="LiveId" clId="{49A0238A-99B5-42AA-ACA3-78A005E07873}" dt="2023-08-02T09:14:18.968" v="10406"/>
          <ac:spMkLst>
            <pc:docMk/>
            <pc:sldMk cId="857350642" sldId="345"/>
            <ac:spMk id="8" creationId="{39A640C5-BB37-5BAE-3B30-70FB49D62D3D}"/>
          </ac:spMkLst>
        </pc:spChg>
        <pc:spChg chg="mod">
          <ac:chgData name="Willson Pang" userId="42a087f14103cfa7" providerId="LiveId" clId="{49A0238A-99B5-42AA-ACA3-78A005E07873}" dt="2023-08-02T09:14:18.968" v="10406"/>
          <ac:spMkLst>
            <pc:docMk/>
            <pc:sldMk cId="857350642" sldId="345"/>
            <ac:spMk id="9" creationId="{EF6D25E5-BEDE-1AB7-12D5-97FF91C45453}"/>
          </ac:spMkLst>
        </pc:spChg>
        <pc:spChg chg="mod">
          <ac:chgData name="Willson Pang" userId="42a087f14103cfa7" providerId="LiveId" clId="{49A0238A-99B5-42AA-ACA3-78A005E07873}" dt="2023-08-02T09:14:18.968" v="10406"/>
          <ac:spMkLst>
            <pc:docMk/>
            <pc:sldMk cId="857350642" sldId="345"/>
            <ac:spMk id="10" creationId="{D6996E70-1710-9A85-4893-D43F4F71A254}"/>
          </ac:spMkLst>
        </pc:spChg>
        <pc:spChg chg="mod">
          <ac:chgData name="Willson Pang" userId="42a087f14103cfa7" providerId="LiveId" clId="{49A0238A-99B5-42AA-ACA3-78A005E07873}" dt="2023-08-02T09:14:18.968" v="10406"/>
          <ac:spMkLst>
            <pc:docMk/>
            <pc:sldMk cId="857350642" sldId="345"/>
            <ac:spMk id="11" creationId="{F0CE958D-590A-67C9-01C4-C4CA554CAAB8}"/>
          </ac:spMkLst>
        </pc:spChg>
        <pc:spChg chg="mod">
          <ac:chgData name="Willson Pang" userId="42a087f14103cfa7" providerId="LiveId" clId="{49A0238A-99B5-42AA-ACA3-78A005E07873}" dt="2023-08-02T09:14:18.968" v="10406"/>
          <ac:spMkLst>
            <pc:docMk/>
            <pc:sldMk cId="857350642" sldId="345"/>
            <ac:spMk id="12" creationId="{CF04D7E0-76E3-EED0-BB7C-4C9D88F03373}"/>
          </ac:spMkLst>
        </pc:spChg>
        <pc:spChg chg="mod">
          <ac:chgData name="Willson Pang" userId="42a087f14103cfa7" providerId="LiveId" clId="{49A0238A-99B5-42AA-ACA3-78A005E07873}" dt="2023-08-02T09:14:18.968" v="10406"/>
          <ac:spMkLst>
            <pc:docMk/>
            <pc:sldMk cId="857350642" sldId="345"/>
            <ac:spMk id="13" creationId="{3A37531A-14B6-3A6F-3E85-58AA6D9C2374}"/>
          </ac:spMkLst>
        </pc:spChg>
        <pc:spChg chg="mod">
          <ac:chgData name="Willson Pang" userId="42a087f14103cfa7" providerId="LiveId" clId="{49A0238A-99B5-42AA-ACA3-78A005E07873}" dt="2023-08-02T09:14:18.968" v="10406"/>
          <ac:spMkLst>
            <pc:docMk/>
            <pc:sldMk cId="857350642" sldId="345"/>
            <ac:spMk id="14" creationId="{21125848-C763-0436-0988-DA1E707B46ED}"/>
          </ac:spMkLst>
        </pc:spChg>
        <pc:spChg chg="mod">
          <ac:chgData name="Willson Pang" userId="42a087f14103cfa7" providerId="LiveId" clId="{49A0238A-99B5-42AA-ACA3-78A005E07873}" dt="2023-08-02T09:14:18.968" v="10406"/>
          <ac:spMkLst>
            <pc:docMk/>
            <pc:sldMk cId="857350642" sldId="345"/>
            <ac:spMk id="15" creationId="{DF3E2EFC-FF19-36AE-C4B7-ABAEDB624BFD}"/>
          </ac:spMkLst>
        </pc:spChg>
        <pc:spChg chg="mod">
          <ac:chgData name="Willson Pang" userId="42a087f14103cfa7" providerId="LiveId" clId="{49A0238A-99B5-42AA-ACA3-78A005E07873}" dt="2023-08-02T09:14:18.968" v="10406"/>
          <ac:spMkLst>
            <pc:docMk/>
            <pc:sldMk cId="857350642" sldId="345"/>
            <ac:spMk id="16" creationId="{10A9B9D0-453C-0B79-831E-71E4392DEED0}"/>
          </ac:spMkLst>
        </pc:spChg>
        <pc:spChg chg="mod">
          <ac:chgData name="Willson Pang" userId="42a087f14103cfa7" providerId="LiveId" clId="{49A0238A-99B5-42AA-ACA3-78A005E07873}" dt="2023-08-02T09:14:18.968" v="10406"/>
          <ac:spMkLst>
            <pc:docMk/>
            <pc:sldMk cId="857350642" sldId="345"/>
            <ac:spMk id="17" creationId="{E637A172-E79D-5A2C-78D7-FFE785E71707}"/>
          </ac:spMkLst>
        </pc:spChg>
        <pc:spChg chg="mod">
          <ac:chgData name="Willson Pang" userId="42a087f14103cfa7" providerId="LiveId" clId="{49A0238A-99B5-42AA-ACA3-78A005E07873}" dt="2023-08-02T09:14:18.968" v="10406"/>
          <ac:spMkLst>
            <pc:docMk/>
            <pc:sldMk cId="857350642" sldId="345"/>
            <ac:spMk id="18" creationId="{B9803521-FBF9-B04F-3730-FC731DF0D788}"/>
          </ac:spMkLst>
        </pc:spChg>
        <pc:spChg chg="mod">
          <ac:chgData name="Willson Pang" userId="42a087f14103cfa7" providerId="LiveId" clId="{49A0238A-99B5-42AA-ACA3-78A005E07873}" dt="2023-08-02T09:14:18.968" v="10406"/>
          <ac:spMkLst>
            <pc:docMk/>
            <pc:sldMk cId="857350642" sldId="345"/>
            <ac:spMk id="19" creationId="{CEC65B3F-A790-AB22-3972-263F34406D6D}"/>
          </ac:spMkLst>
        </pc:spChg>
        <pc:spChg chg="mod">
          <ac:chgData name="Willson Pang" userId="42a087f14103cfa7" providerId="LiveId" clId="{49A0238A-99B5-42AA-ACA3-78A005E07873}" dt="2023-08-02T09:14:18.968" v="10406"/>
          <ac:spMkLst>
            <pc:docMk/>
            <pc:sldMk cId="857350642" sldId="345"/>
            <ac:spMk id="20" creationId="{C169B81C-22AA-6C9C-9167-F447A8C247DF}"/>
          </ac:spMkLst>
        </pc:spChg>
        <pc:spChg chg="mod">
          <ac:chgData name="Willson Pang" userId="42a087f14103cfa7" providerId="LiveId" clId="{49A0238A-99B5-42AA-ACA3-78A005E07873}" dt="2023-08-02T09:14:18.968" v="10406"/>
          <ac:spMkLst>
            <pc:docMk/>
            <pc:sldMk cId="857350642" sldId="345"/>
            <ac:spMk id="21" creationId="{AD505804-53A1-0C3D-B5FA-C67E568E2139}"/>
          </ac:spMkLst>
        </pc:spChg>
        <pc:spChg chg="mod">
          <ac:chgData name="Willson Pang" userId="42a087f14103cfa7" providerId="LiveId" clId="{49A0238A-99B5-42AA-ACA3-78A005E07873}" dt="2023-08-02T09:14:18.968" v="10406"/>
          <ac:spMkLst>
            <pc:docMk/>
            <pc:sldMk cId="857350642" sldId="345"/>
            <ac:spMk id="22" creationId="{89791BD3-D79D-BAEE-D8B9-60CB5CA4E906}"/>
          </ac:spMkLst>
        </pc:spChg>
        <pc:spChg chg="mod">
          <ac:chgData name="Willson Pang" userId="42a087f14103cfa7" providerId="LiveId" clId="{49A0238A-99B5-42AA-ACA3-78A005E07873}" dt="2023-08-02T09:14:18.968" v="10406"/>
          <ac:spMkLst>
            <pc:docMk/>
            <pc:sldMk cId="857350642" sldId="345"/>
            <ac:spMk id="23" creationId="{ECD717E4-50F8-45FA-DCAA-724A19288C9A}"/>
          </ac:spMkLst>
        </pc:spChg>
        <pc:spChg chg="mod">
          <ac:chgData name="Willson Pang" userId="42a087f14103cfa7" providerId="LiveId" clId="{49A0238A-99B5-42AA-ACA3-78A005E07873}" dt="2023-08-02T09:14:18.968" v="10406"/>
          <ac:spMkLst>
            <pc:docMk/>
            <pc:sldMk cId="857350642" sldId="345"/>
            <ac:spMk id="24" creationId="{6A5276EC-22BA-A80E-6AF1-53E339A82866}"/>
          </ac:spMkLst>
        </pc:spChg>
        <pc:spChg chg="mod">
          <ac:chgData name="Willson Pang" userId="42a087f14103cfa7" providerId="LiveId" clId="{49A0238A-99B5-42AA-ACA3-78A005E07873}" dt="2023-08-02T09:14:18.968" v="10406"/>
          <ac:spMkLst>
            <pc:docMk/>
            <pc:sldMk cId="857350642" sldId="345"/>
            <ac:spMk id="25" creationId="{8B30D697-FB0C-2BB3-BD6B-1345771444E2}"/>
          </ac:spMkLst>
        </pc:spChg>
        <pc:spChg chg="mod">
          <ac:chgData name="Willson Pang" userId="42a087f14103cfa7" providerId="LiveId" clId="{49A0238A-99B5-42AA-ACA3-78A005E07873}" dt="2023-08-02T09:14:18.968" v="10406"/>
          <ac:spMkLst>
            <pc:docMk/>
            <pc:sldMk cId="857350642" sldId="345"/>
            <ac:spMk id="26" creationId="{6261F382-826C-CC16-1385-210160595E86}"/>
          </ac:spMkLst>
        </pc:spChg>
        <pc:spChg chg="mod">
          <ac:chgData name="Willson Pang" userId="42a087f14103cfa7" providerId="LiveId" clId="{49A0238A-99B5-42AA-ACA3-78A005E07873}" dt="2023-08-02T09:14:18.968" v="10406"/>
          <ac:spMkLst>
            <pc:docMk/>
            <pc:sldMk cId="857350642" sldId="345"/>
            <ac:spMk id="27" creationId="{A2B23E86-93EA-2B91-452C-24EFCC909294}"/>
          </ac:spMkLst>
        </pc:spChg>
        <pc:spChg chg="mod">
          <ac:chgData name="Willson Pang" userId="42a087f14103cfa7" providerId="LiveId" clId="{49A0238A-99B5-42AA-ACA3-78A005E07873}" dt="2023-08-02T09:14:18.968" v="10406"/>
          <ac:spMkLst>
            <pc:docMk/>
            <pc:sldMk cId="857350642" sldId="345"/>
            <ac:spMk id="28" creationId="{015330A8-6E84-844A-CAEC-E3088A981CCB}"/>
          </ac:spMkLst>
        </pc:spChg>
        <pc:spChg chg="mod">
          <ac:chgData name="Willson Pang" userId="42a087f14103cfa7" providerId="LiveId" clId="{49A0238A-99B5-42AA-ACA3-78A005E07873}" dt="2023-08-02T09:14:18.968" v="10406"/>
          <ac:spMkLst>
            <pc:docMk/>
            <pc:sldMk cId="857350642" sldId="345"/>
            <ac:spMk id="29" creationId="{0D5DFDF1-27B6-A29D-657B-8EEA9E1B2EE3}"/>
          </ac:spMkLst>
        </pc:spChg>
        <pc:spChg chg="mod">
          <ac:chgData name="Willson Pang" userId="42a087f14103cfa7" providerId="LiveId" clId="{49A0238A-99B5-42AA-ACA3-78A005E07873}" dt="2023-08-02T09:14:18.968" v="10406"/>
          <ac:spMkLst>
            <pc:docMk/>
            <pc:sldMk cId="857350642" sldId="345"/>
            <ac:spMk id="30" creationId="{3F17B705-57F4-E4A8-3453-0A35C8A30748}"/>
          </ac:spMkLst>
        </pc:spChg>
        <pc:spChg chg="mod">
          <ac:chgData name="Willson Pang" userId="42a087f14103cfa7" providerId="LiveId" clId="{49A0238A-99B5-42AA-ACA3-78A005E07873}" dt="2023-08-02T09:14:18.968" v="10406"/>
          <ac:spMkLst>
            <pc:docMk/>
            <pc:sldMk cId="857350642" sldId="345"/>
            <ac:spMk id="31" creationId="{B4FC5384-DE8A-12BD-CFA5-CBF22B92BDE2}"/>
          </ac:spMkLst>
        </pc:spChg>
        <pc:spChg chg="mod">
          <ac:chgData name="Willson Pang" userId="42a087f14103cfa7" providerId="LiveId" clId="{49A0238A-99B5-42AA-ACA3-78A005E07873}" dt="2023-08-02T09:14:18.968" v="10406"/>
          <ac:spMkLst>
            <pc:docMk/>
            <pc:sldMk cId="857350642" sldId="345"/>
            <ac:spMk id="32" creationId="{C8043859-2E87-059F-F908-D8FB169C8805}"/>
          </ac:spMkLst>
        </pc:spChg>
        <pc:spChg chg="mod">
          <ac:chgData name="Willson Pang" userId="42a087f14103cfa7" providerId="LiveId" clId="{49A0238A-99B5-42AA-ACA3-78A005E07873}" dt="2023-08-02T09:14:18.968" v="10406"/>
          <ac:spMkLst>
            <pc:docMk/>
            <pc:sldMk cId="857350642" sldId="345"/>
            <ac:spMk id="33" creationId="{7D69EA53-8079-1635-4413-AD703EE6E6D2}"/>
          </ac:spMkLst>
        </pc:spChg>
        <pc:spChg chg="mod">
          <ac:chgData name="Willson Pang" userId="42a087f14103cfa7" providerId="LiveId" clId="{49A0238A-99B5-42AA-ACA3-78A005E07873}" dt="2023-08-02T09:14:18.968" v="10406"/>
          <ac:spMkLst>
            <pc:docMk/>
            <pc:sldMk cId="857350642" sldId="345"/>
            <ac:spMk id="34" creationId="{6C3E7285-CB9E-2460-4AE1-CB29B2854724}"/>
          </ac:spMkLst>
        </pc:spChg>
        <pc:spChg chg="mod">
          <ac:chgData name="Willson Pang" userId="42a087f14103cfa7" providerId="LiveId" clId="{49A0238A-99B5-42AA-ACA3-78A005E07873}" dt="2023-08-02T09:14:18.968" v="10406"/>
          <ac:spMkLst>
            <pc:docMk/>
            <pc:sldMk cId="857350642" sldId="345"/>
            <ac:spMk id="35" creationId="{DEFB1DDC-D482-CF90-C29D-4CFC3F8384BA}"/>
          </ac:spMkLst>
        </pc:spChg>
        <pc:spChg chg="mod">
          <ac:chgData name="Willson Pang" userId="42a087f14103cfa7" providerId="LiveId" clId="{49A0238A-99B5-42AA-ACA3-78A005E07873}" dt="2023-08-02T09:14:18.968" v="10406"/>
          <ac:spMkLst>
            <pc:docMk/>
            <pc:sldMk cId="857350642" sldId="345"/>
            <ac:spMk id="36" creationId="{35B08052-6089-960B-AB57-368D40947AB2}"/>
          </ac:spMkLst>
        </pc:spChg>
        <pc:spChg chg="mod">
          <ac:chgData name="Willson Pang" userId="42a087f14103cfa7" providerId="LiveId" clId="{49A0238A-99B5-42AA-ACA3-78A005E07873}" dt="2023-08-02T09:14:18.968" v="10406"/>
          <ac:spMkLst>
            <pc:docMk/>
            <pc:sldMk cId="857350642" sldId="345"/>
            <ac:spMk id="37" creationId="{7790EE5A-E3DB-1CCA-0A5F-87ECFC3AF5F5}"/>
          </ac:spMkLst>
        </pc:spChg>
        <pc:spChg chg="mod">
          <ac:chgData name="Willson Pang" userId="42a087f14103cfa7" providerId="LiveId" clId="{49A0238A-99B5-42AA-ACA3-78A005E07873}" dt="2023-08-02T09:14:18.968" v="10406"/>
          <ac:spMkLst>
            <pc:docMk/>
            <pc:sldMk cId="857350642" sldId="345"/>
            <ac:spMk id="38" creationId="{506DE3AD-7B9B-6F1D-3AE7-41B0BBEB0C88}"/>
          </ac:spMkLst>
        </pc:spChg>
        <pc:spChg chg="mod">
          <ac:chgData name="Willson Pang" userId="42a087f14103cfa7" providerId="LiveId" clId="{49A0238A-99B5-42AA-ACA3-78A005E07873}" dt="2023-08-02T09:14:18.968" v="10406"/>
          <ac:spMkLst>
            <pc:docMk/>
            <pc:sldMk cId="857350642" sldId="345"/>
            <ac:spMk id="39" creationId="{0E556702-C36B-07F5-D74F-08C897332063}"/>
          </ac:spMkLst>
        </pc:spChg>
        <pc:spChg chg="mod">
          <ac:chgData name="Willson Pang" userId="42a087f14103cfa7" providerId="LiveId" clId="{49A0238A-99B5-42AA-ACA3-78A005E07873}" dt="2023-08-02T09:14:18.968" v="10406"/>
          <ac:spMkLst>
            <pc:docMk/>
            <pc:sldMk cId="857350642" sldId="345"/>
            <ac:spMk id="40" creationId="{B12DEF5F-A7F3-EDA1-99ED-67577FE9DB49}"/>
          </ac:spMkLst>
        </pc:spChg>
        <pc:spChg chg="mod">
          <ac:chgData name="Willson Pang" userId="42a087f14103cfa7" providerId="LiveId" clId="{49A0238A-99B5-42AA-ACA3-78A005E07873}" dt="2023-08-02T09:14:18.968" v="10406"/>
          <ac:spMkLst>
            <pc:docMk/>
            <pc:sldMk cId="857350642" sldId="345"/>
            <ac:spMk id="41" creationId="{56FB7210-EBC3-8F67-90A7-ED72B627C1D5}"/>
          </ac:spMkLst>
        </pc:spChg>
        <pc:spChg chg="mod">
          <ac:chgData name="Willson Pang" userId="42a087f14103cfa7" providerId="LiveId" clId="{49A0238A-99B5-42AA-ACA3-78A005E07873}" dt="2023-08-02T09:14:18.968" v="10406"/>
          <ac:spMkLst>
            <pc:docMk/>
            <pc:sldMk cId="857350642" sldId="345"/>
            <ac:spMk id="42" creationId="{CB37F184-61D7-0638-7209-2592D2533DA6}"/>
          </ac:spMkLst>
        </pc:spChg>
        <pc:spChg chg="mod">
          <ac:chgData name="Willson Pang" userId="42a087f14103cfa7" providerId="LiveId" clId="{49A0238A-99B5-42AA-ACA3-78A005E07873}" dt="2023-08-02T09:14:18.968" v="10406"/>
          <ac:spMkLst>
            <pc:docMk/>
            <pc:sldMk cId="857350642" sldId="345"/>
            <ac:spMk id="43" creationId="{A4AA309B-C527-C78D-F8CD-16B4129074A8}"/>
          </ac:spMkLst>
        </pc:spChg>
        <pc:spChg chg="mod">
          <ac:chgData name="Willson Pang" userId="42a087f14103cfa7" providerId="LiveId" clId="{49A0238A-99B5-42AA-ACA3-78A005E07873}" dt="2023-08-02T09:14:18.968" v="10406"/>
          <ac:spMkLst>
            <pc:docMk/>
            <pc:sldMk cId="857350642" sldId="345"/>
            <ac:spMk id="44" creationId="{A54B8D8D-F720-E3E7-E0DA-3482FB112A4F}"/>
          </ac:spMkLst>
        </pc:spChg>
        <pc:spChg chg="mod">
          <ac:chgData name="Willson Pang" userId="42a087f14103cfa7" providerId="LiveId" clId="{49A0238A-99B5-42AA-ACA3-78A005E07873}" dt="2023-08-02T09:14:18.968" v="10406"/>
          <ac:spMkLst>
            <pc:docMk/>
            <pc:sldMk cId="857350642" sldId="345"/>
            <ac:spMk id="45" creationId="{3BD0F04A-C9C9-4F8D-9AC4-6DDF1883B888}"/>
          </ac:spMkLst>
        </pc:spChg>
        <pc:spChg chg="mod">
          <ac:chgData name="Willson Pang" userId="42a087f14103cfa7" providerId="LiveId" clId="{49A0238A-99B5-42AA-ACA3-78A005E07873}" dt="2023-08-02T09:14:18.968" v="10406"/>
          <ac:spMkLst>
            <pc:docMk/>
            <pc:sldMk cId="857350642" sldId="345"/>
            <ac:spMk id="46" creationId="{756C723D-DC97-E217-EFD3-D9FE4520C972}"/>
          </ac:spMkLst>
        </pc:spChg>
        <pc:spChg chg="mod">
          <ac:chgData name="Willson Pang" userId="42a087f14103cfa7" providerId="LiveId" clId="{49A0238A-99B5-42AA-ACA3-78A005E07873}" dt="2023-08-02T09:14:18.968" v="10406"/>
          <ac:spMkLst>
            <pc:docMk/>
            <pc:sldMk cId="857350642" sldId="345"/>
            <ac:spMk id="47" creationId="{F839F35C-802D-BF41-D062-55D6976BC1B6}"/>
          </ac:spMkLst>
        </pc:spChg>
        <pc:spChg chg="mod">
          <ac:chgData name="Willson Pang" userId="42a087f14103cfa7" providerId="LiveId" clId="{49A0238A-99B5-42AA-ACA3-78A005E07873}" dt="2023-08-02T09:14:18.968" v="10406"/>
          <ac:spMkLst>
            <pc:docMk/>
            <pc:sldMk cId="857350642" sldId="345"/>
            <ac:spMk id="48" creationId="{5617CA4A-1934-9794-73CF-26186EE5806F}"/>
          </ac:spMkLst>
        </pc:spChg>
        <pc:spChg chg="mod">
          <ac:chgData name="Willson Pang" userId="42a087f14103cfa7" providerId="LiveId" clId="{49A0238A-99B5-42AA-ACA3-78A005E07873}" dt="2023-08-02T09:14:18.968" v="10406"/>
          <ac:spMkLst>
            <pc:docMk/>
            <pc:sldMk cId="857350642" sldId="345"/>
            <ac:spMk id="49" creationId="{20EF83FB-E77A-1E21-739A-361A6DD29BB1}"/>
          </ac:spMkLst>
        </pc:spChg>
        <pc:spChg chg="mod">
          <ac:chgData name="Willson Pang" userId="42a087f14103cfa7" providerId="LiveId" clId="{49A0238A-99B5-42AA-ACA3-78A005E07873}" dt="2023-08-02T09:14:18.968" v="10406"/>
          <ac:spMkLst>
            <pc:docMk/>
            <pc:sldMk cId="857350642" sldId="345"/>
            <ac:spMk id="50" creationId="{00851B95-6BD8-D672-AEE8-67A3CE7D92F6}"/>
          </ac:spMkLst>
        </pc:spChg>
        <pc:spChg chg="mod">
          <ac:chgData name="Willson Pang" userId="42a087f14103cfa7" providerId="LiveId" clId="{49A0238A-99B5-42AA-ACA3-78A005E07873}" dt="2023-08-02T09:14:18.968" v="10406"/>
          <ac:spMkLst>
            <pc:docMk/>
            <pc:sldMk cId="857350642" sldId="345"/>
            <ac:spMk id="51" creationId="{DAC4DE8F-2D43-B2EC-B880-A14201F5F5D3}"/>
          </ac:spMkLst>
        </pc:spChg>
        <pc:spChg chg="mod">
          <ac:chgData name="Willson Pang" userId="42a087f14103cfa7" providerId="LiveId" clId="{49A0238A-99B5-42AA-ACA3-78A005E07873}" dt="2023-08-02T09:14:18.968" v="10406"/>
          <ac:spMkLst>
            <pc:docMk/>
            <pc:sldMk cId="857350642" sldId="345"/>
            <ac:spMk id="52" creationId="{68091F6E-8C50-F9A3-3A46-783185F42E61}"/>
          </ac:spMkLst>
        </pc:spChg>
        <pc:spChg chg="mod">
          <ac:chgData name="Willson Pang" userId="42a087f14103cfa7" providerId="LiveId" clId="{49A0238A-99B5-42AA-ACA3-78A005E07873}" dt="2023-08-02T09:14:18.968" v="10406"/>
          <ac:spMkLst>
            <pc:docMk/>
            <pc:sldMk cId="857350642" sldId="345"/>
            <ac:spMk id="53" creationId="{C329F501-36A0-8ACA-37EE-E4B114DE3813}"/>
          </ac:spMkLst>
        </pc:spChg>
        <pc:spChg chg="mod">
          <ac:chgData name="Willson Pang" userId="42a087f14103cfa7" providerId="LiveId" clId="{49A0238A-99B5-42AA-ACA3-78A005E07873}" dt="2023-08-02T09:14:18.968" v="10406"/>
          <ac:spMkLst>
            <pc:docMk/>
            <pc:sldMk cId="857350642" sldId="345"/>
            <ac:spMk id="54" creationId="{3A3C8824-8E0C-22A3-77AF-B5F778A673C2}"/>
          </ac:spMkLst>
        </pc:spChg>
        <pc:spChg chg="mod">
          <ac:chgData name="Willson Pang" userId="42a087f14103cfa7" providerId="LiveId" clId="{49A0238A-99B5-42AA-ACA3-78A005E07873}" dt="2023-08-02T09:14:18.968" v="10406"/>
          <ac:spMkLst>
            <pc:docMk/>
            <pc:sldMk cId="857350642" sldId="345"/>
            <ac:spMk id="55" creationId="{DB4F386F-447C-2D72-CE12-923F51EE92B3}"/>
          </ac:spMkLst>
        </pc:spChg>
        <pc:spChg chg="mod">
          <ac:chgData name="Willson Pang" userId="42a087f14103cfa7" providerId="LiveId" clId="{49A0238A-99B5-42AA-ACA3-78A005E07873}" dt="2023-08-02T09:14:18.968" v="10406"/>
          <ac:spMkLst>
            <pc:docMk/>
            <pc:sldMk cId="857350642" sldId="345"/>
            <ac:spMk id="56" creationId="{46693F3B-E92F-CEBF-EDC2-AA5EBD80BB2C}"/>
          </ac:spMkLst>
        </pc:spChg>
        <pc:spChg chg="mod">
          <ac:chgData name="Willson Pang" userId="42a087f14103cfa7" providerId="LiveId" clId="{49A0238A-99B5-42AA-ACA3-78A005E07873}" dt="2023-08-02T09:14:18.968" v="10406"/>
          <ac:spMkLst>
            <pc:docMk/>
            <pc:sldMk cId="857350642" sldId="345"/>
            <ac:spMk id="57" creationId="{A03F9AB9-3FCD-21DB-A705-15119A1FF6A0}"/>
          </ac:spMkLst>
        </pc:spChg>
        <pc:spChg chg="mod">
          <ac:chgData name="Willson Pang" userId="42a087f14103cfa7" providerId="LiveId" clId="{49A0238A-99B5-42AA-ACA3-78A005E07873}" dt="2023-08-02T09:14:18.968" v="10406"/>
          <ac:spMkLst>
            <pc:docMk/>
            <pc:sldMk cId="857350642" sldId="345"/>
            <ac:spMk id="58" creationId="{14214885-C472-DB4C-9B22-44E03885F0D3}"/>
          </ac:spMkLst>
        </pc:spChg>
        <pc:spChg chg="mod">
          <ac:chgData name="Willson Pang" userId="42a087f14103cfa7" providerId="LiveId" clId="{49A0238A-99B5-42AA-ACA3-78A005E07873}" dt="2023-08-02T09:14:18.968" v="10406"/>
          <ac:spMkLst>
            <pc:docMk/>
            <pc:sldMk cId="857350642" sldId="345"/>
            <ac:spMk id="59" creationId="{3F971A9F-37B2-1860-4842-E4A411B1DD23}"/>
          </ac:spMkLst>
        </pc:spChg>
        <pc:spChg chg="mod">
          <ac:chgData name="Willson Pang" userId="42a087f14103cfa7" providerId="LiveId" clId="{49A0238A-99B5-42AA-ACA3-78A005E07873}" dt="2023-08-02T09:14:18.968" v="10406"/>
          <ac:spMkLst>
            <pc:docMk/>
            <pc:sldMk cId="857350642" sldId="345"/>
            <ac:spMk id="60" creationId="{20D41F34-921C-FCF4-35EE-8C057281FC3B}"/>
          </ac:spMkLst>
        </pc:spChg>
        <pc:spChg chg="mod">
          <ac:chgData name="Willson Pang" userId="42a087f14103cfa7" providerId="LiveId" clId="{49A0238A-99B5-42AA-ACA3-78A005E07873}" dt="2023-08-02T09:14:18.968" v="10406"/>
          <ac:spMkLst>
            <pc:docMk/>
            <pc:sldMk cId="857350642" sldId="345"/>
            <ac:spMk id="61" creationId="{4BC61826-098E-5062-4187-24ED8225EA16}"/>
          </ac:spMkLst>
        </pc:spChg>
        <pc:spChg chg="mod">
          <ac:chgData name="Willson Pang" userId="42a087f14103cfa7" providerId="LiveId" clId="{49A0238A-99B5-42AA-ACA3-78A005E07873}" dt="2023-08-02T09:14:18.968" v="10406"/>
          <ac:spMkLst>
            <pc:docMk/>
            <pc:sldMk cId="857350642" sldId="345"/>
            <ac:spMk id="62" creationId="{91B4DB3D-1601-7B85-0D4C-4905C93D0873}"/>
          </ac:spMkLst>
        </pc:spChg>
        <pc:spChg chg="mod">
          <ac:chgData name="Willson Pang" userId="42a087f14103cfa7" providerId="LiveId" clId="{49A0238A-99B5-42AA-ACA3-78A005E07873}" dt="2023-08-02T09:14:18.968" v="10406"/>
          <ac:spMkLst>
            <pc:docMk/>
            <pc:sldMk cId="857350642" sldId="345"/>
            <ac:spMk id="63" creationId="{9907A1A6-0914-EC04-FBFD-38E5E521E441}"/>
          </ac:spMkLst>
        </pc:spChg>
        <pc:spChg chg="mod">
          <ac:chgData name="Willson Pang" userId="42a087f14103cfa7" providerId="LiveId" clId="{49A0238A-99B5-42AA-ACA3-78A005E07873}" dt="2023-08-02T09:14:18.968" v="10406"/>
          <ac:spMkLst>
            <pc:docMk/>
            <pc:sldMk cId="857350642" sldId="345"/>
            <ac:spMk id="448" creationId="{94F95CD6-69D6-8E6F-1D61-A9A43369FE21}"/>
          </ac:spMkLst>
        </pc:spChg>
        <pc:spChg chg="mod">
          <ac:chgData name="Willson Pang" userId="42a087f14103cfa7" providerId="LiveId" clId="{49A0238A-99B5-42AA-ACA3-78A005E07873}" dt="2023-08-02T09:14:18.968" v="10406"/>
          <ac:spMkLst>
            <pc:docMk/>
            <pc:sldMk cId="857350642" sldId="345"/>
            <ac:spMk id="449" creationId="{B22EBD36-1BFB-77B0-94A9-DE0F9E23F1CF}"/>
          </ac:spMkLst>
        </pc:spChg>
        <pc:spChg chg="mod">
          <ac:chgData name="Willson Pang" userId="42a087f14103cfa7" providerId="LiveId" clId="{49A0238A-99B5-42AA-ACA3-78A005E07873}" dt="2023-08-02T09:14:18.968" v="10406"/>
          <ac:spMkLst>
            <pc:docMk/>
            <pc:sldMk cId="857350642" sldId="345"/>
            <ac:spMk id="450" creationId="{55DDDD61-F9C0-C162-80BB-DA240FF9E2B8}"/>
          </ac:spMkLst>
        </pc:spChg>
        <pc:spChg chg="mod">
          <ac:chgData name="Willson Pang" userId="42a087f14103cfa7" providerId="LiveId" clId="{49A0238A-99B5-42AA-ACA3-78A005E07873}" dt="2023-08-02T09:14:18.968" v="10406"/>
          <ac:spMkLst>
            <pc:docMk/>
            <pc:sldMk cId="857350642" sldId="345"/>
            <ac:spMk id="451" creationId="{5DB41B97-B408-0E36-4501-A942A41827E2}"/>
          </ac:spMkLst>
        </pc:spChg>
        <pc:spChg chg="mod">
          <ac:chgData name="Willson Pang" userId="42a087f14103cfa7" providerId="LiveId" clId="{49A0238A-99B5-42AA-ACA3-78A005E07873}" dt="2023-08-02T09:14:18.968" v="10406"/>
          <ac:spMkLst>
            <pc:docMk/>
            <pc:sldMk cId="857350642" sldId="345"/>
            <ac:spMk id="452" creationId="{4570F0F6-966B-310A-835E-49B462DA1E66}"/>
          </ac:spMkLst>
        </pc:spChg>
        <pc:spChg chg="mod">
          <ac:chgData name="Willson Pang" userId="42a087f14103cfa7" providerId="LiveId" clId="{49A0238A-99B5-42AA-ACA3-78A005E07873}" dt="2023-08-02T09:14:18.968" v="10406"/>
          <ac:spMkLst>
            <pc:docMk/>
            <pc:sldMk cId="857350642" sldId="345"/>
            <ac:spMk id="453" creationId="{48CE1EB9-71F3-8440-9FB2-89FBA78BBAB5}"/>
          </ac:spMkLst>
        </pc:spChg>
        <pc:spChg chg="mod">
          <ac:chgData name="Willson Pang" userId="42a087f14103cfa7" providerId="LiveId" clId="{49A0238A-99B5-42AA-ACA3-78A005E07873}" dt="2023-08-02T09:14:18.968" v="10406"/>
          <ac:spMkLst>
            <pc:docMk/>
            <pc:sldMk cId="857350642" sldId="345"/>
            <ac:spMk id="454" creationId="{FCA83564-A9FA-06B8-E789-756979BA2B87}"/>
          </ac:spMkLst>
        </pc:spChg>
        <pc:spChg chg="mod">
          <ac:chgData name="Willson Pang" userId="42a087f14103cfa7" providerId="LiveId" clId="{49A0238A-99B5-42AA-ACA3-78A005E07873}" dt="2023-08-02T09:14:18.968" v="10406"/>
          <ac:spMkLst>
            <pc:docMk/>
            <pc:sldMk cId="857350642" sldId="345"/>
            <ac:spMk id="455" creationId="{8474AEA3-32BB-9967-EAB2-C6362B8C4F9E}"/>
          </ac:spMkLst>
        </pc:spChg>
        <pc:spChg chg="mod">
          <ac:chgData name="Willson Pang" userId="42a087f14103cfa7" providerId="LiveId" clId="{49A0238A-99B5-42AA-ACA3-78A005E07873}" dt="2023-08-02T09:14:18.968" v="10406"/>
          <ac:spMkLst>
            <pc:docMk/>
            <pc:sldMk cId="857350642" sldId="345"/>
            <ac:spMk id="457" creationId="{3C8535DF-813E-EE2A-75E1-25EC75CF3684}"/>
          </ac:spMkLst>
        </pc:spChg>
        <pc:spChg chg="mod">
          <ac:chgData name="Willson Pang" userId="42a087f14103cfa7" providerId="LiveId" clId="{49A0238A-99B5-42AA-ACA3-78A005E07873}" dt="2023-08-02T09:14:18.968" v="10406"/>
          <ac:spMkLst>
            <pc:docMk/>
            <pc:sldMk cId="857350642" sldId="345"/>
            <ac:spMk id="458" creationId="{30ACAE97-6556-5697-4C5C-E54FF9BF8C10}"/>
          </ac:spMkLst>
        </pc:spChg>
        <pc:spChg chg="mod">
          <ac:chgData name="Willson Pang" userId="42a087f14103cfa7" providerId="LiveId" clId="{49A0238A-99B5-42AA-ACA3-78A005E07873}" dt="2023-08-02T09:14:18.968" v="10406"/>
          <ac:spMkLst>
            <pc:docMk/>
            <pc:sldMk cId="857350642" sldId="345"/>
            <ac:spMk id="459" creationId="{34183D18-CC0D-1180-FD2D-275ED80FFA90}"/>
          </ac:spMkLst>
        </pc:spChg>
        <pc:spChg chg="mod">
          <ac:chgData name="Willson Pang" userId="42a087f14103cfa7" providerId="LiveId" clId="{49A0238A-99B5-42AA-ACA3-78A005E07873}" dt="2023-08-02T09:14:18.968" v="10406"/>
          <ac:spMkLst>
            <pc:docMk/>
            <pc:sldMk cId="857350642" sldId="345"/>
            <ac:spMk id="460" creationId="{B940FD46-F4E1-ADA6-3EB4-5D0FED1E3C7F}"/>
          </ac:spMkLst>
        </pc:spChg>
        <pc:spChg chg="mod">
          <ac:chgData name="Willson Pang" userId="42a087f14103cfa7" providerId="LiveId" clId="{49A0238A-99B5-42AA-ACA3-78A005E07873}" dt="2023-08-02T09:14:18.968" v="10406"/>
          <ac:spMkLst>
            <pc:docMk/>
            <pc:sldMk cId="857350642" sldId="345"/>
            <ac:spMk id="461" creationId="{FF2E4DCF-4DF5-182B-30DB-85AFE297AE25}"/>
          </ac:spMkLst>
        </pc:spChg>
        <pc:spChg chg="mod">
          <ac:chgData name="Willson Pang" userId="42a087f14103cfa7" providerId="LiveId" clId="{49A0238A-99B5-42AA-ACA3-78A005E07873}" dt="2023-08-02T09:14:18.968" v="10406"/>
          <ac:spMkLst>
            <pc:docMk/>
            <pc:sldMk cId="857350642" sldId="345"/>
            <ac:spMk id="462" creationId="{A946D2E6-7462-A417-9778-DF0BB6118360}"/>
          </ac:spMkLst>
        </pc:spChg>
        <pc:spChg chg="mod">
          <ac:chgData name="Willson Pang" userId="42a087f14103cfa7" providerId="LiveId" clId="{49A0238A-99B5-42AA-ACA3-78A005E07873}" dt="2023-08-02T09:14:18.968" v="10406"/>
          <ac:spMkLst>
            <pc:docMk/>
            <pc:sldMk cId="857350642" sldId="345"/>
            <ac:spMk id="463" creationId="{2F003514-27BA-940A-EB5B-F17B5321CD5F}"/>
          </ac:spMkLst>
        </pc:spChg>
        <pc:spChg chg="mod">
          <ac:chgData name="Willson Pang" userId="42a087f14103cfa7" providerId="LiveId" clId="{49A0238A-99B5-42AA-ACA3-78A005E07873}" dt="2023-08-02T09:14:18.968" v="10406"/>
          <ac:spMkLst>
            <pc:docMk/>
            <pc:sldMk cId="857350642" sldId="345"/>
            <ac:spMk id="464" creationId="{96A4E4D1-3CF1-ED7B-EDC4-4A40813E9C46}"/>
          </ac:spMkLst>
        </pc:spChg>
        <pc:spChg chg="mod">
          <ac:chgData name="Willson Pang" userId="42a087f14103cfa7" providerId="LiveId" clId="{49A0238A-99B5-42AA-ACA3-78A005E07873}" dt="2023-08-02T09:14:18.968" v="10406"/>
          <ac:spMkLst>
            <pc:docMk/>
            <pc:sldMk cId="857350642" sldId="345"/>
            <ac:spMk id="465" creationId="{8B44974A-68A0-AA6C-5DA3-1B697F09FAD3}"/>
          </ac:spMkLst>
        </pc:spChg>
        <pc:spChg chg="mod">
          <ac:chgData name="Willson Pang" userId="42a087f14103cfa7" providerId="LiveId" clId="{49A0238A-99B5-42AA-ACA3-78A005E07873}" dt="2023-08-02T09:14:18.968" v="10406"/>
          <ac:spMkLst>
            <pc:docMk/>
            <pc:sldMk cId="857350642" sldId="345"/>
            <ac:spMk id="466" creationId="{BA4B38CB-C0B8-1E60-626C-8EE479CCD0B9}"/>
          </ac:spMkLst>
        </pc:spChg>
        <pc:spChg chg="mod">
          <ac:chgData name="Willson Pang" userId="42a087f14103cfa7" providerId="LiveId" clId="{49A0238A-99B5-42AA-ACA3-78A005E07873}" dt="2023-08-02T09:14:18.968" v="10406"/>
          <ac:spMkLst>
            <pc:docMk/>
            <pc:sldMk cId="857350642" sldId="345"/>
            <ac:spMk id="467" creationId="{46372965-DC71-661E-DA0D-9578D1C8F09F}"/>
          </ac:spMkLst>
        </pc:spChg>
        <pc:spChg chg="mod">
          <ac:chgData name="Willson Pang" userId="42a087f14103cfa7" providerId="LiveId" clId="{49A0238A-99B5-42AA-ACA3-78A005E07873}" dt="2023-08-02T09:14:18.968" v="10406"/>
          <ac:spMkLst>
            <pc:docMk/>
            <pc:sldMk cId="857350642" sldId="345"/>
            <ac:spMk id="468" creationId="{117F35DF-391C-A4BF-05A5-FFA5AAEC312B}"/>
          </ac:spMkLst>
        </pc:spChg>
        <pc:spChg chg="mod">
          <ac:chgData name="Willson Pang" userId="42a087f14103cfa7" providerId="LiveId" clId="{49A0238A-99B5-42AA-ACA3-78A005E07873}" dt="2023-08-02T09:14:18.968" v="10406"/>
          <ac:spMkLst>
            <pc:docMk/>
            <pc:sldMk cId="857350642" sldId="345"/>
            <ac:spMk id="469" creationId="{2C44FDD5-4D2C-BF05-F0B1-1F5618CA1D3E}"/>
          </ac:spMkLst>
        </pc:spChg>
        <pc:spChg chg="mod">
          <ac:chgData name="Willson Pang" userId="42a087f14103cfa7" providerId="LiveId" clId="{49A0238A-99B5-42AA-ACA3-78A005E07873}" dt="2023-08-02T09:14:18.968" v="10406"/>
          <ac:spMkLst>
            <pc:docMk/>
            <pc:sldMk cId="857350642" sldId="345"/>
            <ac:spMk id="470" creationId="{97E0D47C-4190-E217-599F-974B83D6C224}"/>
          </ac:spMkLst>
        </pc:spChg>
        <pc:spChg chg="mod">
          <ac:chgData name="Willson Pang" userId="42a087f14103cfa7" providerId="LiveId" clId="{49A0238A-99B5-42AA-ACA3-78A005E07873}" dt="2023-08-02T09:14:18.968" v="10406"/>
          <ac:spMkLst>
            <pc:docMk/>
            <pc:sldMk cId="857350642" sldId="345"/>
            <ac:spMk id="471" creationId="{E8E319FA-3C56-1ABD-63F0-B9CCB80EEC33}"/>
          </ac:spMkLst>
        </pc:spChg>
        <pc:spChg chg="mod">
          <ac:chgData name="Willson Pang" userId="42a087f14103cfa7" providerId="LiveId" clId="{49A0238A-99B5-42AA-ACA3-78A005E07873}" dt="2023-08-02T09:14:18.968" v="10406"/>
          <ac:spMkLst>
            <pc:docMk/>
            <pc:sldMk cId="857350642" sldId="345"/>
            <ac:spMk id="472" creationId="{A8772D4F-0D6E-46C5-BDDB-6256C2F82F61}"/>
          </ac:spMkLst>
        </pc:spChg>
        <pc:spChg chg="mod">
          <ac:chgData name="Willson Pang" userId="42a087f14103cfa7" providerId="LiveId" clId="{49A0238A-99B5-42AA-ACA3-78A005E07873}" dt="2023-08-02T09:14:18.968" v="10406"/>
          <ac:spMkLst>
            <pc:docMk/>
            <pc:sldMk cId="857350642" sldId="345"/>
            <ac:spMk id="473" creationId="{A95F69D8-FC54-EC99-D034-CBAECED0CDAA}"/>
          </ac:spMkLst>
        </pc:spChg>
        <pc:spChg chg="mod">
          <ac:chgData name="Willson Pang" userId="42a087f14103cfa7" providerId="LiveId" clId="{49A0238A-99B5-42AA-ACA3-78A005E07873}" dt="2023-08-02T09:14:18.968" v="10406"/>
          <ac:spMkLst>
            <pc:docMk/>
            <pc:sldMk cId="857350642" sldId="345"/>
            <ac:spMk id="474" creationId="{99FF5A53-7F66-9B9E-D15B-FF6EC158085C}"/>
          </ac:spMkLst>
        </pc:spChg>
        <pc:spChg chg="mod">
          <ac:chgData name="Willson Pang" userId="42a087f14103cfa7" providerId="LiveId" clId="{49A0238A-99B5-42AA-ACA3-78A005E07873}" dt="2023-08-02T09:14:18.968" v="10406"/>
          <ac:spMkLst>
            <pc:docMk/>
            <pc:sldMk cId="857350642" sldId="345"/>
            <ac:spMk id="475" creationId="{7213BBBE-E622-7271-BB98-82AA31B5D4F5}"/>
          </ac:spMkLst>
        </pc:spChg>
        <pc:spChg chg="mod">
          <ac:chgData name="Willson Pang" userId="42a087f14103cfa7" providerId="LiveId" clId="{49A0238A-99B5-42AA-ACA3-78A005E07873}" dt="2023-08-02T09:14:18.968" v="10406"/>
          <ac:spMkLst>
            <pc:docMk/>
            <pc:sldMk cId="857350642" sldId="345"/>
            <ac:spMk id="476" creationId="{301E1DA1-068A-8C2D-FA8A-634E45E783F6}"/>
          </ac:spMkLst>
        </pc:spChg>
        <pc:spChg chg="mod">
          <ac:chgData name="Willson Pang" userId="42a087f14103cfa7" providerId="LiveId" clId="{49A0238A-99B5-42AA-ACA3-78A005E07873}" dt="2023-08-02T09:14:18.968" v="10406"/>
          <ac:spMkLst>
            <pc:docMk/>
            <pc:sldMk cId="857350642" sldId="345"/>
            <ac:spMk id="477" creationId="{2406FB70-0991-A9E5-7E7A-12897FE24BED}"/>
          </ac:spMkLst>
        </pc:spChg>
        <pc:spChg chg="mod">
          <ac:chgData name="Willson Pang" userId="42a087f14103cfa7" providerId="LiveId" clId="{49A0238A-99B5-42AA-ACA3-78A005E07873}" dt="2023-08-02T09:14:18.968" v="10406"/>
          <ac:spMkLst>
            <pc:docMk/>
            <pc:sldMk cId="857350642" sldId="345"/>
            <ac:spMk id="478" creationId="{E4DD99DC-25F0-1DDA-2DD3-5C95FFC008DA}"/>
          </ac:spMkLst>
        </pc:spChg>
        <pc:spChg chg="mod">
          <ac:chgData name="Willson Pang" userId="42a087f14103cfa7" providerId="LiveId" clId="{49A0238A-99B5-42AA-ACA3-78A005E07873}" dt="2023-08-02T09:14:18.968" v="10406"/>
          <ac:spMkLst>
            <pc:docMk/>
            <pc:sldMk cId="857350642" sldId="345"/>
            <ac:spMk id="479" creationId="{519131AA-6F12-2472-D6F8-8F609FE71486}"/>
          </ac:spMkLst>
        </pc:spChg>
        <pc:spChg chg="mod">
          <ac:chgData name="Willson Pang" userId="42a087f14103cfa7" providerId="LiveId" clId="{49A0238A-99B5-42AA-ACA3-78A005E07873}" dt="2023-08-02T09:14:18.968" v="10406"/>
          <ac:spMkLst>
            <pc:docMk/>
            <pc:sldMk cId="857350642" sldId="345"/>
            <ac:spMk id="480" creationId="{B8AAD6FA-FC0C-F8F8-2917-AAE60E3B51BD}"/>
          </ac:spMkLst>
        </pc:spChg>
        <pc:spChg chg="del">
          <ac:chgData name="Willson Pang" userId="42a087f14103cfa7" providerId="LiveId" clId="{49A0238A-99B5-42AA-ACA3-78A005E07873}" dt="2023-08-02T09:14:57.095" v="10412" actId="478"/>
          <ac:spMkLst>
            <pc:docMk/>
            <pc:sldMk cId="857350642" sldId="345"/>
            <ac:spMk id="481" creationId="{00000000-0000-0000-0000-000000000000}"/>
          </ac:spMkLst>
        </pc:spChg>
        <pc:spChg chg="del">
          <ac:chgData name="Willson Pang" userId="42a087f14103cfa7" providerId="LiveId" clId="{49A0238A-99B5-42AA-ACA3-78A005E07873}" dt="2023-08-02T09:14:27.868" v="10407" actId="478"/>
          <ac:spMkLst>
            <pc:docMk/>
            <pc:sldMk cId="857350642" sldId="345"/>
            <ac:spMk id="482" creationId="{00000000-0000-0000-0000-000000000000}"/>
          </ac:spMkLst>
        </pc:spChg>
        <pc:spChg chg="mod">
          <ac:chgData name="Willson Pang" userId="42a087f14103cfa7" providerId="LiveId" clId="{49A0238A-99B5-42AA-ACA3-78A005E07873}" dt="2023-08-02T09:14:18.968" v="10406"/>
          <ac:spMkLst>
            <pc:docMk/>
            <pc:sldMk cId="857350642" sldId="345"/>
            <ac:spMk id="772" creationId="{2DD4BC3F-E4CB-257F-B7AC-AB704F8AF7C8}"/>
          </ac:spMkLst>
        </pc:spChg>
        <pc:spChg chg="mod">
          <ac:chgData name="Willson Pang" userId="42a087f14103cfa7" providerId="LiveId" clId="{49A0238A-99B5-42AA-ACA3-78A005E07873}" dt="2023-08-02T09:14:18.968" v="10406"/>
          <ac:spMkLst>
            <pc:docMk/>
            <pc:sldMk cId="857350642" sldId="345"/>
            <ac:spMk id="773" creationId="{EF27BD16-F36F-A5BD-802E-F669E44CA365}"/>
          </ac:spMkLst>
        </pc:spChg>
        <pc:spChg chg="mod">
          <ac:chgData name="Willson Pang" userId="42a087f14103cfa7" providerId="LiveId" clId="{49A0238A-99B5-42AA-ACA3-78A005E07873}" dt="2023-08-02T09:14:18.968" v="10406"/>
          <ac:spMkLst>
            <pc:docMk/>
            <pc:sldMk cId="857350642" sldId="345"/>
            <ac:spMk id="774" creationId="{87A00330-D224-5479-5453-EA8F8FC61775}"/>
          </ac:spMkLst>
        </pc:spChg>
        <pc:spChg chg="mod">
          <ac:chgData name="Willson Pang" userId="42a087f14103cfa7" providerId="LiveId" clId="{49A0238A-99B5-42AA-ACA3-78A005E07873}" dt="2023-08-02T09:14:18.968" v="10406"/>
          <ac:spMkLst>
            <pc:docMk/>
            <pc:sldMk cId="857350642" sldId="345"/>
            <ac:spMk id="775" creationId="{29A64EC6-5DEB-D621-13CE-F9217DFFA7A7}"/>
          </ac:spMkLst>
        </pc:spChg>
        <pc:spChg chg="mod">
          <ac:chgData name="Willson Pang" userId="42a087f14103cfa7" providerId="LiveId" clId="{49A0238A-99B5-42AA-ACA3-78A005E07873}" dt="2023-08-02T09:14:18.968" v="10406"/>
          <ac:spMkLst>
            <pc:docMk/>
            <pc:sldMk cId="857350642" sldId="345"/>
            <ac:spMk id="776" creationId="{5773A2A0-7EDC-C629-DDFC-3493ABE69521}"/>
          </ac:spMkLst>
        </pc:spChg>
        <pc:spChg chg="mod">
          <ac:chgData name="Willson Pang" userId="42a087f14103cfa7" providerId="LiveId" clId="{49A0238A-99B5-42AA-ACA3-78A005E07873}" dt="2023-08-02T09:14:18.968" v="10406"/>
          <ac:spMkLst>
            <pc:docMk/>
            <pc:sldMk cId="857350642" sldId="345"/>
            <ac:spMk id="777" creationId="{CF911476-0F53-5AF3-89CA-BDEB9032D726}"/>
          </ac:spMkLst>
        </pc:spChg>
        <pc:spChg chg="mod">
          <ac:chgData name="Willson Pang" userId="42a087f14103cfa7" providerId="LiveId" clId="{49A0238A-99B5-42AA-ACA3-78A005E07873}" dt="2023-08-02T09:14:18.968" v="10406"/>
          <ac:spMkLst>
            <pc:docMk/>
            <pc:sldMk cId="857350642" sldId="345"/>
            <ac:spMk id="778" creationId="{20A95081-04A4-A0ED-D3A9-71364E466EF3}"/>
          </ac:spMkLst>
        </pc:spChg>
        <pc:spChg chg="mod">
          <ac:chgData name="Willson Pang" userId="42a087f14103cfa7" providerId="LiveId" clId="{49A0238A-99B5-42AA-ACA3-78A005E07873}" dt="2023-08-02T09:14:18.968" v="10406"/>
          <ac:spMkLst>
            <pc:docMk/>
            <pc:sldMk cId="857350642" sldId="345"/>
            <ac:spMk id="779" creationId="{26F58034-2EFE-AC59-C32B-687BA95F176F}"/>
          </ac:spMkLst>
        </pc:spChg>
        <pc:spChg chg="mod">
          <ac:chgData name="Willson Pang" userId="42a087f14103cfa7" providerId="LiveId" clId="{49A0238A-99B5-42AA-ACA3-78A005E07873}" dt="2023-08-02T09:14:18.968" v="10406"/>
          <ac:spMkLst>
            <pc:docMk/>
            <pc:sldMk cId="857350642" sldId="345"/>
            <ac:spMk id="780" creationId="{7D229E71-8549-1317-4712-97A66BA8A5AD}"/>
          </ac:spMkLst>
        </pc:spChg>
        <pc:spChg chg="mod">
          <ac:chgData name="Willson Pang" userId="42a087f14103cfa7" providerId="LiveId" clId="{49A0238A-99B5-42AA-ACA3-78A005E07873}" dt="2023-08-02T09:14:18.968" v="10406"/>
          <ac:spMkLst>
            <pc:docMk/>
            <pc:sldMk cId="857350642" sldId="345"/>
            <ac:spMk id="781" creationId="{B1D21636-10B4-CB2D-F514-DFB22D9B0862}"/>
          </ac:spMkLst>
        </pc:spChg>
        <pc:spChg chg="mod">
          <ac:chgData name="Willson Pang" userId="42a087f14103cfa7" providerId="LiveId" clId="{49A0238A-99B5-42AA-ACA3-78A005E07873}" dt="2023-08-02T09:14:18.968" v="10406"/>
          <ac:spMkLst>
            <pc:docMk/>
            <pc:sldMk cId="857350642" sldId="345"/>
            <ac:spMk id="782" creationId="{16536B3B-0754-A264-AF34-711FBECC05DD}"/>
          </ac:spMkLst>
        </pc:spChg>
        <pc:spChg chg="mod">
          <ac:chgData name="Willson Pang" userId="42a087f14103cfa7" providerId="LiveId" clId="{49A0238A-99B5-42AA-ACA3-78A005E07873}" dt="2023-08-02T09:14:18.968" v="10406"/>
          <ac:spMkLst>
            <pc:docMk/>
            <pc:sldMk cId="857350642" sldId="345"/>
            <ac:spMk id="783" creationId="{5F403D7B-D72B-4AF7-DD52-265DE2DB3BB0}"/>
          </ac:spMkLst>
        </pc:spChg>
        <pc:spChg chg="mod">
          <ac:chgData name="Willson Pang" userId="42a087f14103cfa7" providerId="LiveId" clId="{49A0238A-99B5-42AA-ACA3-78A005E07873}" dt="2023-08-02T09:14:18.968" v="10406"/>
          <ac:spMkLst>
            <pc:docMk/>
            <pc:sldMk cId="857350642" sldId="345"/>
            <ac:spMk id="784" creationId="{F52C5F68-E1FB-BBA7-9651-699305BEDC38}"/>
          </ac:spMkLst>
        </pc:spChg>
        <pc:spChg chg="mod">
          <ac:chgData name="Willson Pang" userId="42a087f14103cfa7" providerId="LiveId" clId="{49A0238A-99B5-42AA-ACA3-78A005E07873}" dt="2023-08-02T09:14:18.968" v="10406"/>
          <ac:spMkLst>
            <pc:docMk/>
            <pc:sldMk cId="857350642" sldId="345"/>
            <ac:spMk id="785" creationId="{E946F9AE-23B2-4E0C-09C2-6470F732E4C5}"/>
          </ac:spMkLst>
        </pc:spChg>
        <pc:spChg chg="mod">
          <ac:chgData name="Willson Pang" userId="42a087f14103cfa7" providerId="LiveId" clId="{49A0238A-99B5-42AA-ACA3-78A005E07873}" dt="2023-08-02T09:14:18.968" v="10406"/>
          <ac:spMkLst>
            <pc:docMk/>
            <pc:sldMk cId="857350642" sldId="345"/>
            <ac:spMk id="786" creationId="{C1FAAC9D-2C8E-4336-2429-575C6334CBCF}"/>
          </ac:spMkLst>
        </pc:spChg>
        <pc:spChg chg="mod">
          <ac:chgData name="Willson Pang" userId="42a087f14103cfa7" providerId="LiveId" clId="{49A0238A-99B5-42AA-ACA3-78A005E07873}" dt="2023-08-02T09:14:18.968" v="10406"/>
          <ac:spMkLst>
            <pc:docMk/>
            <pc:sldMk cId="857350642" sldId="345"/>
            <ac:spMk id="787" creationId="{85E43881-6CF0-7EC0-CDF7-733B61C4D6FD}"/>
          </ac:spMkLst>
        </pc:spChg>
        <pc:spChg chg="mod">
          <ac:chgData name="Willson Pang" userId="42a087f14103cfa7" providerId="LiveId" clId="{49A0238A-99B5-42AA-ACA3-78A005E07873}" dt="2023-08-02T09:14:18.968" v="10406"/>
          <ac:spMkLst>
            <pc:docMk/>
            <pc:sldMk cId="857350642" sldId="345"/>
            <ac:spMk id="788" creationId="{64205234-59D3-9170-4325-DC53FF25CC84}"/>
          </ac:spMkLst>
        </pc:spChg>
        <pc:spChg chg="mod">
          <ac:chgData name="Willson Pang" userId="42a087f14103cfa7" providerId="LiveId" clId="{49A0238A-99B5-42AA-ACA3-78A005E07873}" dt="2023-08-02T09:14:18.968" v="10406"/>
          <ac:spMkLst>
            <pc:docMk/>
            <pc:sldMk cId="857350642" sldId="345"/>
            <ac:spMk id="789" creationId="{10252406-8C49-2A03-3587-6BF90808ADB3}"/>
          </ac:spMkLst>
        </pc:spChg>
        <pc:spChg chg="mod">
          <ac:chgData name="Willson Pang" userId="42a087f14103cfa7" providerId="LiveId" clId="{49A0238A-99B5-42AA-ACA3-78A005E07873}" dt="2023-08-02T09:14:18.968" v="10406"/>
          <ac:spMkLst>
            <pc:docMk/>
            <pc:sldMk cId="857350642" sldId="345"/>
            <ac:spMk id="790" creationId="{DA96528C-79FC-20EF-6339-6ACF90AB2CB6}"/>
          </ac:spMkLst>
        </pc:spChg>
        <pc:spChg chg="mod">
          <ac:chgData name="Willson Pang" userId="42a087f14103cfa7" providerId="LiveId" clId="{49A0238A-99B5-42AA-ACA3-78A005E07873}" dt="2023-08-02T09:14:18.968" v="10406"/>
          <ac:spMkLst>
            <pc:docMk/>
            <pc:sldMk cId="857350642" sldId="345"/>
            <ac:spMk id="791" creationId="{2E4B1CB4-8801-64CB-1664-1E8E453E8FD7}"/>
          </ac:spMkLst>
        </pc:spChg>
        <pc:spChg chg="mod">
          <ac:chgData name="Willson Pang" userId="42a087f14103cfa7" providerId="LiveId" clId="{49A0238A-99B5-42AA-ACA3-78A005E07873}" dt="2023-08-02T09:14:18.968" v="10406"/>
          <ac:spMkLst>
            <pc:docMk/>
            <pc:sldMk cId="857350642" sldId="345"/>
            <ac:spMk id="792" creationId="{D7FF9698-36FD-02E4-51B3-96C67E1DC52D}"/>
          </ac:spMkLst>
        </pc:spChg>
        <pc:spChg chg="mod">
          <ac:chgData name="Willson Pang" userId="42a087f14103cfa7" providerId="LiveId" clId="{49A0238A-99B5-42AA-ACA3-78A005E07873}" dt="2023-08-02T09:14:18.968" v="10406"/>
          <ac:spMkLst>
            <pc:docMk/>
            <pc:sldMk cId="857350642" sldId="345"/>
            <ac:spMk id="793" creationId="{AD650331-5B8B-35BD-D387-F3FE2DF81C1B}"/>
          </ac:spMkLst>
        </pc:spChg>
        <pc:spChg chg="mod">
          <ac:chgData name="Willson Pang" userId="42a087f14103cfa7" providerId="LiveId" clId="{49A0238A-99B5-42AA-ACA3-78A005E07873}" dt="2023-08-02T09:14:18.968" v="10406"/>
          <ac:spMkLst>
            <pc:docMk/>
            <pc:sldMk cId="857350642" sldId="345"/>
            <ac:spMk id="794" creationId="{93F3E08D-14ED-A298-6722-0EB604C51575}"/>
          </ac:spMkLst>
        </pc:spChg>
        <pc:spChg chg="mod">
          <ac:chgData name="Willson Pang" userId="42a087f14103cfa7" providerId="LiveId" clId="{49A0238A-99B5-42AA-ACA3-78A005E07873}" dt="2023-08-02T09:14:18.968" v="10406"/>
          <ac:spMkLst>
            <pc:docMk/>
            <pc:sldMk cId="857350642" sldId="345"/>
            <ac:spMk id="795" creationId="{BDDB0904-0B04-3E3D-E1B3-67243CDDD4D0}"/>
          </ac:spMkLst>
        </pc:spChg>
        <pc:spChg chg="mod">
          <ac:chgData name="Willson Pang" userId="42a087f14103cfa7" providerId="LiveId" clId="{49A0238A-99B5-42AA-ACA3-78A005E07873}" dt="2023-08-02T09:14:18.968" v="10406"/>
          <ac:spMkLst>
            <pc:docMk/>
            <pc:sldMk cId="857350642" sldId="345"/>
            <ac:spMk id="796" creationId="{3D3FF515-29A1-3369-79ED-516D95FC7F56}"/>
          </ac:spMkLst>
        </pc:spChg>
        <pc:spChg chg="mod">
          <ac:chgData name="Willson Pang" userId="42a087f14103cfa7" providerId="LiveId" clId="{49A0238A-99B5-42AA-ACA3-78A005E07873}" dt="2023-08-02T09:14:18.968" v="10406"/>
          <ac:spMkLst>
            <pc:docMk/>
            <pc:sldMk cId="857350642" sldId="345"/>
            <ac:spMk id="797" creationId="{B034D4C9-BBA7-7F14-5BAD-F07906493739}"/>
          </ac:spMkLst>
        </pc:spChg>
        <pc:spChg chg="mod">
          <ac:chgData name="Willson Pang" userId="42a087f14103cfa7" providerId="LiveId" clId="{49A0238A-99B5-42AA-ACA3-78A005E07873}" dt="2023-08-02T09:14:18.968" v="10406"/>
          <ac:spMkLst>
            <pc:docMk/>
            <pc:sldMk cId="857350642" sldId="345"/>
            <ac:spMk id="798" creationId="{6F235053-B92A-01B2-1753-A8D060B6413D}"/>
          </ac:spMkLst>
        </pc:spChg>
        <pc:spChg chg="mod">
          <ac:chgData name="Willson Pang" userId="42a087f14103cfa7" providerId="LiveId" clId="{49A0238A-99B5-42AA-ACA3-78A005E07873}" dt="2023-08-02T09:14:18.968" v="10406"/>
          <ac:spMkLst>
            <pc:docMk/>
            <pc:sldMk cId="857350642" sldId="345"/>
            <ac:spMk id="799" creationId="{67E1B148-B976-0F31-84C8-9AF6354C1527}"/>
          </ac:spMkLst>
        </pc:spChg>
        <pc:spChg chg="mod">
          <ac:chgData name="Willson Pang" userId="42a087f14103cfa7" providerId="LiveId" clId="{49A0238A-99B5-42AA-ACA3-78A005E07873}" dt="2023-08-02T09:14:18.968" v="10406"/>
          <ac:spMkLst>
            <pc:docMk/>
            <pc:sldMk cId="857350642" sldId="345"/>
            <ac:spMk id="800" creationId="{7E8240DB-6679-674C-CADC-E433DB1DB87A}"/>
          </ac:spMkLst>
        </pc:spChg>
        <pc:spChg chg="mod">
          <ac:chgData name="Willson Pang" userId="42a087f14103cfa7" providerId="LiveId" clId="{49A0238A-99B5-42AA-ACA3-78A005E07873}" dt="2023-08-02T09:14:18.968" v="10406"/>
          <ac:spMkLst>
            <pc:docMk/>
            <pc:sldMk cId="857350642" sldId="345"/>
            <ac:spMk id="801" creationId="{EF8B4F2B-10E2-DE4D-561B-72E8F6D33524}"/>
          </ac:spMkLst>
        </pc:spChg>
        <pc:spChg chg="mod">
          <ac:chgData name="Willson Pang" userId="42a087f14103cfa7" providerId="LiveId" clId="{49A0238A-99B5-42AA-ACA3-78A005E07873}" dt="2023-08-02T09:14:18.968" v="10406"/>
          <ac:spMkLst>
            <pc:docMk/>
            <pc:sldMk cId="857350642" sldId="345"/>
            <ac:spMk id="802" creationId="{FAC8E3AD-325C-B919-CD0D-06965DD9A81A}"/>
          </ac:spMkLst>
        </pc:spChg>
        <pc:spChg chg="mod">
          <ac:chgData name="Willson Pang" userId="42a087f14103cfa7" providerId="LiveId" clId="{49A0238A-99B5-42AA-ACA3-78A005E07873}" dt="2023-08-02T09:14:18.968" v="10406"/>
          <ac:spMkLst>
            <pc:docMk/>
            <pc:sldMk cId="857350642" sldId="345"/>
            <ac:spMk id="803" creationId="{51A2ECC2-FC79-D32B-DDDB-815035E6B606}"/>
          </ac:spMkLst>
        </pc:spChg>
        <pc:spChg chg="mod">
          <ac:chgData name="Willson Pang" userId="42a087f14103cfa7" providerId="LiveId" clId="{49A0238A-99B5-42AA-ACA3-78A005E07873}" dt="2023-08-02T09:14:18.968" v="10406"/>
          <ac:spMkLst>
            <pc:docMk/>
            <pc:sldMk cId="857350642" sldId="345"/>
            <ac:spMk id="804" creationId="{379CE87A-C6C9-DDC0-2C22-081235B81403}"/>
          </ac:spMkLst>
        </pc:spChg>
        <pc:spChg chg="mod">
          <ac:chgData name="Willson Pang" userId="42a087f14103cfa7" providerId="LiveId" clId="{49A0238A-99B5-42AA-ACA3-78A005E07873}" dt="2023-08-02T09:14:18.968" v="10406"/>
          <ac:spMkLst>
            <pc:docMk/>
            <pc:sldMk cId="857350642" sldId="345"/>
            <ac:spMk id="805" creationId="{02BA4CD5-1A2D-F0BC-C3C5-1411B17009A7}"/>
          </ac:spMkLst>
        </pc:spChg>
        <pc:spChg chg="mod">
          <ac:chgData name="Willson Pang" userId="42a087f14103cfa7" providerId="LiveId" clId="{49A0238A-99B5-42AA-ACA3-78A005E07873}" dt="2023-08-02T09:14:18.968" v="10406"/>
          <ac:spMkLst>
            <pc:docMk/>
            <pc:sldMk cId="857350642" sldId="345"/>
            <ac:spMk id="806" creationId="{C4274031-C110-6C5E-7B93-3BD7B533C1D1}"/>
          </ac:spMkLst>
        </pc:spChg>
        <pc:spChg chg="mod">
          <ac:chgData name="Willson Pang" userId="42a087f14103cfa7" providerId="LiveId" clId="{49A0238A-99B5-42AA-ACA3-78A005E07873}" dt="2023-08-02T09:14:18.968" v="10406"/>
          <ac:spMkLst>
            <pc:docMk/>
            <pc:sldMk cId="857350642" sldId="345"/>
            <ac:spMk id="807" creationId="{0EDD9289-50A5-058E-B7A1-896E45D1BC5A}"/>
          </ac:spMkLst>
        </pc:spChg>
        <pc:spChg chg="mod">
          <ac:chgData name="Willson Pang" userId="42a087f14103cfa7" providerId="LiveId" clId="{49A0238A-99B5-42AA-ACA3-78A005E07873}" dt="2023-08-02T09:14:18.968" v="10406"/>
          <ac:spMkLst>
            <pc:docMk/>
            <pc:sldMk cId="857350642" sldId="345"/>
            <ac:spMk id="808" creationId="{D65995E9-3073-13C0-3770-922B10A25DE6}"/>
          </ac:spMkLst>
        </pc:spChg>
        <pc:spChg chg="mod">
          <ac:chgData name="Willson Pang" userId="42a087f14103cfa7" providerId="LiveId" clId="{49A0238A-99B5-42AA-ACA3-78A005E07873}" dt="2023-08-02T09:14:18.968" v="10406"/>
          <ac:spMkLst>
            <pc:docMk/>
            <pc:sldMk cId="857350642" sldId="345"/>
            <ac:spMk id="809" creationId="{D26CA240-EFFF-507B-4511-6BBED6854EDB}"/>
          </ac:spMkLst>
        </pc:spChg>
        <pc:spChg chg="mod">
          <ac:chgData name="Willson Pang" userId="42a087f14103cfa7" providerId="LiveId" clId="{49A0238A-99B5-42AA-ACA3-78A005E07873}" dt="2023-08-02T09:14:18.968" v="10406"/>
          <ac:spMkLst>
            <pc:docMk/>
            <pc:sldMk cId="857350642" sldId="345"/>
            <ac:spMk id="810" creationId="{9150F2D9-4594-0FA5-6990-92CAC9EA01CF}"/>
          </ac:spMkLst>
        </pc:spChg>
        <pc:spChg chg="mod">
          <ac:chgData name="Willson Pang" userId="42a087f14103cfa7" providerId="LiveId" clId="{49A0238A-99B5-42AA-ACA3-78A005E07873}" dt="2023-08-02T09:14:18.968" v="10406"/>
          <ac:spMkLst>
            <pc:docMk/>
            <pc:sldMk cId="857350642" sldId="345"/>
            <ac:spMk id="811" creationId="{000D8CEC-8D9A-281F-8168-A75116C6BC89}"/>
          </ac:spMkLst>
        </pc:spChg>
        <pc:spChg chg="mod">
          <ac:chgData name="Willson Pang" userId="42a087f14103cfa7" providerId="LiveId" clId="{49A0238A-99B5-42AA-ACA3-78A005E07873}" dt="2023-08-02T09:14:18.968" v="10406"/>
          <ac:spMkLst>
            <pc:docMk/>
            <pc:sldMk cId="857350642" sldId="345"/>
            <ac:spMk id="812" creationId="{4C0AC29C-17E0-3AFF-C37D-BF785E1F5AC0}"/>
          </ac:spMkLst>
        </pc:spChg>
        <pc:spChg chg="mod">
          <ac:chgData name="Willson Pang" userId="42a087f14103cfa7" providerId="LiveId" clId="{49A0238A-99B5-42AA-ACA3-78A005E07873}" dt="2023-08-02T09:14:18.968" v="10406"/>
          <ac:spMkLst>
            <pc:docMk/>
            <pc:sldMk cId="857350642" sldId="345"/>
            <ac:spMk id="813" creationId="{056EBEF0-340F-B6AE-9D7D-33D501C7AB31}"/>
          </ac:spMkLst>
        </pc:spChg>
        <pc:spChg chg="mod">
          <ac:chgData name="Willson Pang" userId="42a087f14103cfa7" providerId="LiveId" clId="{49A0238A-99B5-42AA-ACA3-78A005E07873}" dt="2023-08-02T09:14:18.968" v="10406"/>
          <ac:spMkLst>
            <pc:docMk/>
            <pc:sldMk cId="857350642" sldId="345"/>
            <ac:spMk id="814" creationId="{B1455B3C-73F7-32F4-9A15-D1F0985CEA7C}"/>
          </ac:spMkLst>
        </pc:spChg>
        <pc:spChg chg="mod">
          <ac:chgData name="Willson Pang" userId="42a087f14103cfa7" providerId="LiveId" clId="{49A0238A-99B5-42AA-ACA3-78A005E07873}" dt="2023-08-02T09:14:18.968" v="10406"/>
          <ac:spMkLst>
            <pc:docMk/>
            <pc:sldMk cId="857350642" sldId="345"/>
            <ac:spMk id="815" creationId="{A37F8CEC-F337-1F3D-1493-D7914A719E2F}"/>
          </ac:spMkLst>
        </pc:spChg>
        <pc:spChg chg="mod">
          <ac:chgData name="Willson Pang" userId="42a087f14103cfa7" providerId="LiveId" clId="{49A0238A-99B5-42AA-ACA3-78A005E07873}" dt="2023-08-02T09:14:18.968" v="10406"/>
          <ac:spMkLst>
            <pc:docMk/>
            <pc:sldMk cId="857350642" sldId="345"/>
            <ac:spMk id="816" creationId="{9BC03584-A6CB-2BE9-9568-A90702402554}"/>
          </ac:spMkLst>
        </pc:spChg>
        <pc:spChg chg="mod">
          <ac:chgData name="Willson Pang" userId="42a087f14103cfa7" providerId="LiveId" clId="{49A0238A-99B5-42AA-ACA3-78A005E07873}" dt="2023-08-02T09:14:18.968" v="10406"/>
          <ac:spMkLst>
            <pc:docMk/>
            <pc:sldMk cId="857350642" sldId="345"/>
            <ac:spMk id="817" creationId="{701748DB-774F-BA8A-7C02-6734CEBF39BB}"/>
          </ac:spMkLst>
        </pc:spChg>
        <pc:spChg chg="mod">
          <ac:chgData name="Willson Pang" userId="42a087f14103cfa7" providerId="LiveId" clId="{49A0238A-99B5-42AA-ACA3-78A005E07873}" dt="2023-08-02T09:14:18.968" v="10406"/>
          <ac:spMkLst>
            <pc:docMk/>
            <pc:sldMk cId="857350642" sldId="345"/>
            <ac:spMk id="818" creationId="{6FEA9E51-32A7-8276-BF9E-F885F154A0EC}"/>
          </ac:spMkLst>
        </pc:spChg>
        <pc:spChg chg="mod">
          <ac:chgData name="Willson Pang" userId="42a087f14103cfa7" providerId="LiveId" clId="{49A0238A-99B5-42AA-ACA3-78A005E07873}" dt="2023-08-02T09:14:18.968" v="10406"/>
          <ac:spMkLst>
            <pc:docMk/>
            <pc:sldMk cId="857350642" sldId="345"/>
            <ac:spMk id="819" creationId="{6778B81F-D6FC-6D5E-8E27-B95052B62281}"/>
          </ac:spMkLst>
        </pc:spChg>
        <pc:spChg chg="mod">
          <ac:chgData name="Willson Pang" userId="42a087f14103cfa7" providerId="LiveId" clId="{49A0238A-99B5-42AA-ACA3-78A005E07873}" dt="2023-08-02T09:14:18.968" v="10406"/>
          <ac:spMkLst>
            <pc:docMk/>
            <pc:sldMk cId="857350642" sldId="345"/>
            <ac:spMk id="820" creationId="{EBD90CCB-51F6-3A59-9871-1F924D9146F8}"/>
          </ac:spMkLst>
        </pc:spChg>
        <pc:spChg chg="mod">
          <ac:chgData name="Willson Pang" userId="42a087f14103cfa7" providerId="LiveId" clId="{49A0238A-99B5-42AA-ACA3-78A005E07873}" dt="2023-08-02T09:14:18.968" v="10406"/>
          <ac:spMkLst>
            <pc:docMk/>
            <pc:sldMk cId="857350642" sldId="345"/>
            <ac:spMk id="821" creationId="{5DBE3AF7-D86D-ED7C-678A-64BF675549BD}"/>
          </ac:spMkLst>
        </pc:spChg>
        <pc:spChg chg="mod">
          <ac:chgData name="Willson Pang" userId="42a087f14103cfa7" providerId="LiveId" clId="{49A0238A-99B5-42AA-ACA3-78A005E07873}" dt="2023-08-02T09:14:18.968" v="10406"/>
          <ac:spMkLst>
            <pc:docMk/>
            <pc:sldMk cId="857350642" sldId="345"/>
            <ac:spMk id="822" creationId="{E25B4981-084E-6744-687E-5E982BDA0692}"/>
          </ac:spMkLst>
        </pc:spChg>
        <pc:spChg chg="mod">
          <ac:chgData name="Willson Pang" userId="42a087f14103cfa7" providerId="LiveId" clId="{49A0238A-99B5-42AA-ACA3-78A005E07873}" dt="2023-08-02T09:14:18.968" v="10406"/>
          <ac:spMkLst>
            <pc:docMk/>
            <pc:sldMk cId="857350642" sldId="345"/>
            <ac:spMk id="823" creationId="{5DB10D09-199E-5765-3E4D-062D20132B33}"/>
          </ac:spMkLst>
        </pc:spChg>
        <pc:spChg chg="add del mod">
          <ac:chgData name="Willson Pang" userId="42a087f14103cfa7" providerId="LiveId" clId="{49A0238A-99B5-42AA-ACA3-78A005E07873}" dt="2023-08-02T09:14:30.834" v="10409" actId="478"/>
          <ac:spMkLst>
            <pc:docMk/>
            <pc:sldMk cId="857350642" sldId="345"/>
            <ac:spMk id="825" creationId="{7E22B36D-CD24-7D36-38F8-E1C9FC06394C}"/>
          </ac:spMkLst>
        </pc:spChg>
        <pc:spChg chg="add mod">
          <ac:chgData name="Willson Pang" userId="42a087f14103cfa7" providerId="LiveId" clId="{49A0238A-99B5-42AA-ACA3-78A005E07873}" dt="2023-08-02T09:14:28.216" v="10408"/>
          <ac:spMkLst>
            <pc:docMk/>
            <pc:sldMk cId="857350642" sldId="345"/>
            <ac:spMk id="826" creationId="{9E50A8FA-B4ED-8EF4-75E3-F2C5DFAF95CF}"/>
          </ac:spMkLst>
        </pc:spChg>
        <pc:spChg chg="add del mod">
          <ac:chgData name="Willson Pang" userId="42a087f14103cfa7" providerId="LiveId" clId="{49A0238A-99B5-42AA-ACA3-78A005E07873}" dt="2023-08-02T09:15:00.153" v="10414" actId="478"/>
          <ac:spMkLst>
            <pc:docMk/>
            <pc:sldMk cId="857350642" sldId="345"/>
            <ac:spMk id="828" creationId="{49A63D83-A59C-C60C-2600-CF49423619E4}"/>
          </ac:spMkLst>
        </pc:spChg>
        <pc:spChg chg="add mod">
          <ac:chgData name="Willson Pang" userId="42a087f14103cfa7" providerId="LiveId" clId="{49A0238A-99B5-42AA-ACA3-78A005E07873}" dt="2023-08-02T09:14:57.545" v="10413"/>
          <ac:spMkLst>
            <pc:docMk/>
            <pc:sldMk cId="857350642" sldId="345"/>
            <ac:spMk id="829" creationId="{8C957EF8-18B8-8C96-E10A-4FDB27D6F4AF}"/>
          </ac:spMkLst>
        </pc:spChg>
        <pc:spChg chg="add mod">
          <ac:chgData name="Willson Pang" userId="42a087f14103cfa7" providerId="LiveId" clId="{49A0238A-99B5-42AA-ACA3-78A005E07873}" dt="2023-08-02T09:16:25.322" v="10548" actId="20577"/>
          <ac:spMkLst>
            <pc:docMk/>
            <pc:sldMk cId="857350642" sldId="345"/>
            <ac:spMk id="830" creationId="{FE0B14A7-B1D2-3FCE-B040-70EDC4F47906}"/>
          </ac:spMkLst>
        </pc:spChg>
        <pc:spChg chg="mod">
          <ac:chgData name="Willson Pang" userId="42a087f14103cfa7" providerId="LiveId" clId="{49A0238A-99B5-42AA-ACA3-78A005E07873}" dt="2023-08-02T09:14:57.545" v="10413"/>
          <ac:spMkLst>
            <pc:docMk/>
            <pc:sldMk cId="857350642" sldId="345"/>
            <ac:spMk id="832" creationId="{2C476643-2968-8CDF-A297-F100B45A3D08}"/>
          </ac:spMkLst>
        </pc:spChg>
        <pc:spChg chg="mod">
          <ac:chgData name="Willson Pang" userId="42a087f14103cfa7" providerId="LiveId" clId="{49A0238A-99B5-42AA-ACA3-78A005E07873}" dt="2023-08-02T09:14:57.545" v="10413"/>
          <ac:spMkLst>
            <pc:docMk/>
            <pc:sldMk cId="857350642" sldId="345"/>
            <ac:spMk id="836" creationId="{5D5BDCE8-2B50-2EC6-F570-0EEE30096691}"/>
          </ac:spMkLst>
        </pc:spChg>
        <pc:spChg chg="mod">
          <ac:chgData name="Willson Pang" userId="42a087f14103cfa7" providerId="LiveId" clId="{49A0238A-99B5-42AA-ACA3-78A005E07873}" dt="2023-08-02T09:14:57.545" v="10413"/>
          <ac:spMkLst>
            <pc:docMk/>
            <pc:sldMk cId="857350642" sldId="345"/>
            <ac:spMk id="837" creationId="{1A449395-A9B2-0CFA-0962-45BE4F7C99B6}"/>
          </ac:spMkLst>
        </pc:spChg>
        <pc:spChg chg="mod">
          <ac:chgData name="Willson Pang" userId="42a087f14103cfa7" providerId="LiveId" clId="{49A0238A-99B5-42AA-ACA3-78A005E07873}" dt="2023-08-02T09:14:57.545" v="10413"/>
          <ac:spMkLst>
            <pc:docMk/>
            <pc:sldMk cId="857350642" sldId="345"/>
            <ac:spMk id="838" creationId="{51558994-5879-D47F-9006-06CFFE2FC6F0}"/>
          </ac:spMkLst>
        </pc:spChg>
        <pc:spChg chg="mod">
          <ac:chgData name="Willson Pang" userId="42a087f14103cfa7" providerId="LiveId" clId="{49A0238A-99B5-42AA-ACA3-78A005E07873}" dt="2023-08-02T09:14:57.545" v="10413"/>
          <ac:spMkLst>
            <pc:docMk/>
            <pc:sldMk cId="857350642" sldId="345"/>
            <ac:spMk id="839" creationId="{958DC4F0-6223-3B9F-6600-7F028674AFF1}"/>
          </ac:spMkLst>
        </pc:spChg>
        <pc:spChg chg="mod">
          <ac:chgData name="Willson Pang" userId="42a087f14103cfa7" providerId="LiveId" clId="{49A0238A-99B5-42AA-ACA3-78A005E07873}" dt="2023-08-02T09:14:57.545" v="10413"/>
          <ac:spMkLst>
            <pc:docMk/>
            <pc:sldMk cId="857350642" sldId="345"/>
            <ac:spMk id="840" creationId="{807D15D2-8723-81FB-8492-99ACB228F5CB}"/>
          </ac:spMkLst>
        </pc:spChg>
        <pc:spChg chg="mod">
          <ac:chgData name="Willson Pang" userId="42a087f14103cfa7" providerId="LiveId" clId="{49A0238A-99B5-42AA-ACA3-78A005E07873}" dt="2023-08-02T09:14:57.545" v="10413"/>
          <ac:spMkLst>
            <pc:docMk/>
            <pc:sldMk cId="857350642" sldId="345"/>
            <ac:spMk id="841" creationId="{86D6DCC3-7537-76C3-0941-CBA1839504ED}"/>
          </ac:spMkLst>
        </pc:spChg>
        <pc:spChg chg="mod">
          <ac:chgData name="Willson Pang" userId="42a087f14103cfa7" providerId="LiveId" clId="{49A0238A-99B5-42AA-ACA3-78A005E07873}" dt="2023-08-02T09:14:57.545" v="10413"/>
          <ac:spMkLst>
            <pc:docMk/>
            <pc:sldMk cId="857350642" sldId="345"/>
            <ac:spMk id="842" creationId="{4765D3E3-40D5-5F41-A797-1BD47A20F617}"/>
          </ac:spMkLst>
        </pc:spChg>
        <pc:spChg chg="mod">
          <ac:chgData name="Willson Pang" userId="42a087f14103cfa7" providerId="LiveId" clId="{49A0238A-99B5-42AA-ACA3-78A005E07873}" dt="2023-08-02T09:14:57.545" v="10413"/>
          <ac:spMkLst>
            <pc:docMk/>
            <pc:sldMk cId="857350642" sldId="345"/>
            <ac:spMk id="843" creationId="{B5B2781D-4C4C-5197-CD9C-230C842FFEDF}"/>
          </ac:spMkLst>
        </pc:spChg>
        <pc:spChg chg="mod">
          <ac:chgData name="Willson Pang" userId="42a087f14103cfa7" providerId="LiveId" clId="{49A0238A-99B5-42AA-ACA3-78A005E07873}" dt="2023-08-02T09:14:57.545" v="10413"/>
          <ac:spMkLst>
            <pc:docMk/>
            <pc:sldMk cId="857350642" sldId="345"/>
            <ac:spMk id="844" creationId="{06DDE6DD-7A35-5554-E20F-E9E6C33F7DD6}"/>
          </ac:spMkLst>
        </pc:spChg>
        <pc:spChg chg="mod">
          <ac:chgData name="Willson Pang" userId="42a087f14103cfa7" providerId="LiveId" clId="{49A0238A-99B5-42AA-ACA3-78A005E07873}" dt="2023-08-02T09:14:57.545" v="10413"/>
          <ac:spMkLst>
            <pc:docMk/>
            <pc:sldMk cId="857350642" sldId="345"/>
            <ac:spMk id="845" creationId="{F3E412FB-3A72-9C04-F30D-C5F350C1CC75}"/>
          </ac:spMkLst>
        </pc:spChg>
        <pc:spChg chg="add mod">
          <ac:chgData name="Willson Pang" userId="42a087f14103cfa7" providerId="LiveId" clId="{49A0238A-99B5-42AA-ACA3-78A005E07873}" dt="2023-08-02T09:15:09.688" v="10415"/>
          <ac:spMkLst>
            <pc:docMk/>
            <pc:sldMk cId="857350642" sldId="345"/>
            <ac:spMk id="846" creationId="{55913CD2-F165-147A-815D-883105F8D78F}"/>
          </ac:spMkLst>
        </pc:spChg>
        <pc:grpChg chg="add mod">
          <ac:chgData name="Willson Pang" userId="42a087f14103cfa7" providerId="LiveId" clId="{49A0238A-99B5-42AA-ACA3-78A005E07873}" dt="2023-08-02T09:14:18.968" v="10406"/>
          <ac:grpSpMkLst>
            <pc:docMk/>
            <pc:sldMk cId="857350642" sldId="345"/>
            <ac:grpSpMk id="2" creationId="{559FCB8C-F459-7DC5-0022-3A022D8EFA44}"/>
          </ac:grpSpMkLst>
        </pc:grpChg>
        <pc:grpChg chg="mod">
          <ac:chgData name="Willson Pang" userId="42a087f14103cfa7" providerId="LiveId" clId="{49A0238A-99B5-42AA-ACA3-78A005E07873}" dt="2023-08-02T09:14:18.968" v="10406"/>
          <ac:grpSpMkLst>
            <pc:docMk/>
            <pc:sldMk cId="857350642" sldId="345"/>
            <ac:grpSpMk id="456" creationId="{B45AD808-87DB-FA18-31C4-7058D9A7C26C}"/>
          </ac:grpSpMkLst>
        </pc:grpChg>
        <pc:grpChg chg="del">
          <ac:chgData name="Willson Pang" userId="42a087f14103cfa7" providerId="LiveId" clId="{49A0238A-99B5-42AA-ACA3-78A005E07873}" dt="2023-08-02T09:14:18.616" v="10405" actId="478"/>
          <ac:grpSpMkLst>
            <pc:docMk/>
            <pc:sldMk cId="857350642" sldId="345"/>
            <ac:grpSpMk id="483" creationId="{00000000-0000-0000-0000-000000000000}"/>
          </ac:grpSpMkLst>
        </pc:grpChg>
        <pc:grpChg chg="add del mod">
          <ac:chgData name="Willson Pang" userId="42a087f14103cfa7" providerId="LiveId" clId="{49A0238A-99B5-42AA-ACA3-78A005E07873}" dt="2023-08-02T09:16:32.188" v="10549" actId="478"/>
          <ac:grpSpMkLst>
            <pc:docMk/>
            <pc:sldMk cId="857350642" sldId="345"/>
            <ac:grpSpMk id="831" creationId="{12148C64-83B2-5805-84DA-328CAB3A64B7}"/>
          </ac:grpSpMkLst>
        </pc:grpChg>
        <pc:grpChg chg="mod">
          <ac:chgData name="Willson Pang" userId="42a087f14103cfa7" providerId="LiveId" clId="{49A0238A-99B5-42AA-ACA3-78A005E07873}" dt="2023-08-02T09:14:57.545" v="10413"/>
          <ac:grpSpMkLst>
            <pc:docMk/>
            <pc:sldMk cId="857350642" sldId="345"/>
            <ac:grpSpMk id="833" creationId="{774F4523-84FA-41E6-A44B-8EE8F042C95C}"/>
          </ac:grpSpMkLst>
        </pc:grpChg>
        <pc:grpChg chg="mod">
          <ac:chgData name="Willson Pang" userId="42a087f14103cfa7" providerId="LiveId" clId="{49A0238A-99B5-42AA-ACA3-78A005E07873}" dt="2023-08-02T09:14:57.545" v="10413"/>
          <ac:grpSpMkLst>
            <pc:docMk/>
            <pc:sldMk cId="857350642" sldId="345"/>
            <ac:grpSpMk id="834" creationId="{551468C5-F475-F9CD-B98E-3D7B08E014C1}"/>
          </ac:grpSpMkLst>
        </pc:grpChg>
        <pc:grpChg chg="mod">
          <ac:chgData name="Willson Pang" userId="42a087f14103cfa7" providerId="LiveId" clId="{49A0238A-99B5-42AA-ACA3-78A005E07873}" dt="2023-08-02T09:14:57.545" v="10413"/>
          <ac:grpSpMkLst>
            <pc:docMk/>
            <pc:sldMk cId="857350642" sldId="345"/>
            <ac:grpSpMk id="835" creationId="{BE35FF18-E158-3F4B-3D18-75DC1654CB2E}"/>
          </ac:grpSpMkLst>
        </pc:grpChg>
      </pc:sldChg>
      <pc:sldChg chg="new del">
        <pc:chgData name="Willson Pang" userId="42a087f14103cfa7" providerId="LiveId" clId="{49A0238A-99B5-42AA-ACA3-78A005E07873}" dt="2023-08-02T09:16:42.886" v="10552" actId="47"/>
        <pc:sldMkLst>
          <pc:docMk/>
          <pc:sldMk cId="1132394193" sldId="346"/>
        </pc:sldMkLst>
      </pc:sldChg>
      <pc:sldChg chg="new">
        <pc:chgData name="Willson Pang" userId="42a087f14103cfa7" providerId="LiveId" clId="{49A0238A-99B5-42AA-ACA3-78A005E07873}" dt="2023-08-02T09:16:40.790" v="10551" actId="680"/>
        <pc:sldMkLst>
          <pc:docMk/>
          <pc:sldMk cId="1997856494" sldId="347"/>
        </pc:sldMkLst>
      </pc:sldChg>
      <pc:sldChg chg="delSp modSp add del mod">
        <pc:chgData name="Willson Pang" userId="42a087f14103cfa7" providerId="LiveId" clId="{49A0238A-99B5-42AA-ACA3-78A005E07873}" dt="2023-08-02T09:43:06.497" v="11890" actId="47"/>
        <pc:sldMkLst>
          <pc:docMk/>
          <pc:sldMk cId="2980812325" sldId="348"/>
        </pc:sldMkLst>
        <pc:spChg chg="del">
          <ac:chgData name="Willson Pang" userId="42a087f14103cfa7" providerId="LiveId" clId="{49A0238A-99B5-42AA-ACA3-78A005E07873}" dt="2023-08-02T09:18:05.984" v="10566" actId="478"/>
          <ac:spMkLst>
            <pc:docMk/>
            <pc:sldMk cId="2980812325" sldId="348"/>
            <ac:spMk id="2294" creationId="{00000000-0000-0000-0000-000000000000}"/>
          </ac:spMkLst>
        </pc:spChg>
        <pc:spChg chg="del">
          <ac:chgData name="Willson Pang" userId="42a087f14103cfa7" providerId="LiveId" clId="{49A0238A-99B5-42AA-ACA3-78A005E07873}" dt="2023-08-02T09:18:05.984" v="10566" actId="478"/>
          <ac:spMkLst>
            <pc:docMk/>
            <pc:sldMk cId="2980812325" sldId="348"/>
            <ac:spMk id="2295" creationId="{00000000-0000-0000-0000-000000000000}"/>
          </ac:spMkLst>
        </pc:spChg>
        <pc:spChg chg="del">
          <ac:chgData name="Willson Pang" userId="42a087f14103cfa7" providerId="LiveId" clId="{49A0238A-99B5-42AA-ACA3-78A005E07873}" dt="2023-08-02T09:18:05.984" v="10566" actId="478"/>
          <ac:spMkLst>
            <pc:docMk/>
            <pc:sldMk cId="2980812325" sldId="348"/>
            <ac:spMk id="2296" creationId="{00000000-0000-0000-0000-000000000000}"/>
          </ac:spMkLst>
        </pc:spChg>
        <pc:spChg chg="del">
          <ac:chgData name="Willson Pang" userId="42a087f14103cfa7" providerId="LiveId" clId="{49A0238A-99B5-42AA-ACA3-78A005E07873}" dt="2023-08-02T09:18:05.984" v="10566" actId="478"/>
          <ac:spMkLst>
            <pc:docMk/>
            <pc:sldMk cId="2980812325" sldId="348"/>
            <ac:spMk id="2297" creationId="{00000000-0000-0000-0000-000000000000}"/>
          </ac:spMkLst>
        </pc:spChg>
        <pc:spChg chg="mod">
          <ac:chgData name="Willson Pang" userId="42a087f14103cfa7" providerId="LiveId" clId="{49A0238A-99B5-42AA-ACA3-78A005E07873}" dt="2023-08-02T09:17:57.211" v="10565" actId="20577"/>
          <ac:spMkLst>
            <pc:docMk/>
            <pc:sldMk cId="2980812325" sldId="348"/>
            <ac:spMk id="2298" creationId="{00000000-0000-0000-0000-000000000000}"/>
          </ac:spMkLst>
        </pc:spChg>
        <pc:spChg chg="mod">
          <ac:chgData name="Willson Pang" userId="42a087f14103cfa7" providerId="LiveId" clId="{49A0238A-99B5-42AA-ACA3-78A005E07873}" dt="2023-08-02T09:18:27.860" v="10668" actId="1036"/>
          <ac:spMkLst>
            <pc:docMk/>
            <pc:sldMk cId="2980812325" sldId="348"/>
            <ac:spMk id="2299" creationId="{00000000-0000-0000-0000-000000000000}"/>
          </ac:spMkLst>
        </pc:spChg>
        <pc:spChg chg="mod">
          <ac:chgData name="Willson Pang" userId="42a087f14103cfa7" providerId="LiveId" clId="{49A0238A-99B5-42AA-ACA3-78A005E07873}" dt="2023-08-02T09:18:27.860" v="10668" actId="1036"/>
          <ac:spMkLst>
            <pc:docMk/>
            <pc:sldMk cId="2980812325" sldId="348"/>
            <ac:spMk id="2300" creationId="{00000000-0000-0000-0000-000000000000}"/>
          </ac:spMkLst>
        </pc:spChg>
        <pc:spChg chg="mod">
          <ac:chgData name="Willson Pang" userId="42a087f14103cfa7" providerId="LiveId" clId="{49A0238A-99B5-42AA-ACA3-78A005E07873}" dt="2023-08-02T09:18:27.860" v="10668" actId="1036"/>
          <ac:spMkLst>
            <pc:docMk/>
            <pc:sldMk cId="2980812325" sldId="348"/>
            <ac:spMk id="2301" creationId="{00000000-0000-0000-0000-000000000000}"/>
          </ac:spMkLst>
        </pc:spChg>
        <pc:spChg chg="mod">
          <ac:chgData name="Willson Pang" userId="42a087f14103cfa7" providerId="LiveId" clId="{49A0238A-99B5-42AA-ACA3-78A005E07873}" dt="2023-08-02T09:18:27.860" v="10668" actId="1036"/>
          <ac:spMkLst>
            <pc:docMk/>
            <pc:sldMk cId="2980812325" sldId="348"/>
            <ac:spMk id="2302" creationId="{00000000-0000-0000-0000-000000000000}"/>
          </ac:spMkLst>
        </pc:spChg>
        <pc:spChg chg="mod">
          <ac:chgData name="Willson Pang" userId="42a087f14103cfa7" providerId="LiveId" clId="{49A0238A-99B5-42AA-ACA3-78A005E07873}" dt="2023-08-02T09:18:27.860" v="10668" actId="1036"/>
          <ac:spMkLst>
            <pc:docMk/>
            <pc:sldMk cId="2980812325" sldId="348"/>
            <ac:spMk id="2303" creationId="{00000000-0000-0000-0000-000000000000}"/>
          </ac:spMkLst>
        </pc:spChg>
        <pc:spChg chg="mod">
          <ac:chgData name="Willson Pang" userId="42a087f14103cfa7" providerId="LiveId" clId="{49A0238A-99B5-42AA-ACA3-78A005E07873}" dt="2023-08-02T09:18:27.860" v="10668" actId="1036"/>
          <ac:spMkLst>
            <pc:docMk/>
            <pc:sldMk cId="2980812325" sldId="348"/>
            <ac:spMk id="2304" creationId="{00000000-0000-0000-0000-000000000000}"/>
          </ac:spMkLst>
        </pc:spChg>
        <pc:spChg chg="mod">
          <ac:chgData name="Willson Pang" userId="42a087f14103cfa7" providerId="LiveId" clId="{49A0238A-99B5-42AA-ACA3-78A005E07873}" dt="2023-08-02T09:18:27.860" v="10668" actId="1036"/>
          <ac:spMkLst>
            <pc:docMk/>
            <pc:sldMk cId="2980812325" sldId="348"/>
            <ac:spMk id="2327" creationId="{00000000-0000-0000-0000-000000000000}"/>
          </ac:spMkLst>
        </pc:spChg>
        <pc:spChg chg="mod">
          <ac:chgData name="Willson Pang" userId="42a087f14103cfa7" providerId="LiveId" clId="{49A0238A-99B5-42AA-ACA3-78A005E07873}" dt="2023-08-02T09:18:27.860" v="10668" actId="1036"/>
          <ac:spMkLst>
            <pc:docMk/>
            <pc:sldMk cId="2980812325" sldId="348"/>
            <ac:spMk id="2328" creationId="{00000000-0000-0000-0000-000000000000}"/>
          </ac:spMkLst>
        </pc:spChg>
        <pc:grpChg chg="del">
          <ac:chgData name="Willson Pang" userId="42a087f14103cfa7" providerId="LiveId" clId="{49A0238A-99B5-42AA-ACA3-78A005E07873}" dt="2023-08-02T09:18:05.984" v="10566" actId="478"/>
          <ac:grpSpMkLst>
            <pc:docMk/>
            <pc:sldMk cId="2980812325" sldId="348"/>
            <ac:grpSpMk id="2305" creationId="{00000000-0000-0000-0000-000000000000}"/>
          </ac:grpSpMkLst>
        </pc:grpChg>
        <pc:grpChg chg="del">
          <ac:chgData name="Willson Pang" userId="42a087f14103cfa7" providerId="LiveId" clId="{49A0238A-99B5-42AA-ACA3-78A005E07873}" dt="2023-08-02T09:18:05.984" v="10566" actId="478"/>
          <ac:grpSpMkLst>
            <pc:docMk/>
            <pc:sldMk cId="2980812325" sldId="348"/>
            <ac:grpSpMk id="2310" creationId="{00000000-0000-0000-0000-000000000000}"/>
          </ac:grpSpMkLst>
        </pc:grpChg>
        <pc:grpChg chg="del">
          <ac:chgData name="Willson Pang" userId="42a087f14103cfa7" providerId="LiveId" clId="{49A0238A-99B5-42AA-ACA3-78A005E07873}" dt="2023-08-02T09:18:05.984" v="10566" actId="478"/>
          <ac:grpSpMkLst>
            <pc:docMk/>
            <pc:sldMk cId="2980812325" sldId="348"/>
            <ac:grpSpMk id="2317" creationId="{00000000-0000-0000-0000-000000000000}"/>
          </ac:grpSpMkLst>
        </pc:grpChg>
        <pc:grpChg chg="del">
          <ac:chgData name="Willson Pang" userId="42a087f14103cfa7" providerId="LiveId" clId="{49A0238A-99B5-42AA-ACA3-78A005E07873}" dt="2023-08-02T09:18:05.984" v="10566" actId="478"/>
          <ac:grpSpMkLst>
            <pc:docMk/>
            <pc:sldMk cId="2980812325" sldId="348"/>
            <ac:grpSpMk id="2322" creationId="{00000000-0000-0000-0000-000000000000}"/>
          </ac:grpSpMkLst>
        </pc:grpChg>
      </pc:sldChg>
      <pc:sldChg chg="addSp delSp modSp add mod">
        <pc:chgData name="Willson Pang" userId="42a087f14103cfa7" providerId="LiveId" clId="{49A0238A-99B5-42AA-ACA3-78A005E07873}" dt="2023-08-02T09:43:03.499" v="11889" actId="20577"/>
        <pc:sldMkLst>
          <pc:docMk/>
          <pc:sldMk cId="1642024289" sldId="349"/>
        </pc:sldMkLst>
        <pc:spChg chg="mod">
          <ac:chgData name="Willson Pang" userId="42a087f14103cfa7" providerId="LiveId" clId="{49A0238A-99B5-42AA-ACA3-78A005E07873}" dt="2023-08-02T09:43:03.499" v="11889" actId="20577"/>
          <ac:spMkLst>
            <pc:docMk/>
            <pc:sldMk cId="1642024289" sldId="349"/>
            <ac:spMk id="1370" creationId="{00000000-0000-0000-0000-000000000000}"/>
          </ac:spMkLst>
        </pc:spChg>
        <pc:spChg chg="mod">
          <ac:chgData name="Willson Pang" userId="42a087f14103cfa7" providerId="LiveId" clId="{49A0238A-99B5-42AA-ACA3-78A005E07873}" dt="2023-08-02T09:24:45.957" v="11161" actId="255"/>
          <ac:spMkLst>
            <pc:docMk/>
            <pc:sldMk cId="1642024289" sldId="349"/>
            <ac:spMk id="1371" creationId="{00000000-0000-0000-0000-000000000000}"/>
          </ac:spMkLst>
        </pc:spChg>
        <pc:spChg chg="mod">
          <ac:chgData name="Willson Pang" userId="42a087f14103cfa7" providerId="LiveId" clId="{49A0238A-99B5-42AA-ACA3-78A005E07873}" dt="2023-08-02T09:26:42.627" v="11411" actId="1036"/>
          <ac:spMkLst>
            <pc:docMk/>
            <pc:sldMk cId="1642024289" sldId="349"/>
            <ac:spMk id="1372" creationId="{00000000-0000-0000-0000-000000000000}"/>
          </ac:spMkLst>
        </pc:spChg>
        <pc:spChg chg="mod">
          <ac:chgData name="Willson Pang" userId="42a087f14103cfa7" providerId="LiveId" clId="{49A0238A-99B5-42AA-ACA3-78A005E07873}" dt="2023-08-02T09:27:20.438" v="11437" actId="255"/>
          <ac:spMkLst>
            <pc:docMk/>
            <pc:sldMk cId="1642024289" sldId="349"/>
            <ac:spMk id="1373" creationId="{00000000-0000-0000-0000-000000000000}"/>
          </ac:spMkLst>
        </pc:spChg>
        <pc:spChg chg="mod">
          <ac:chgData name="Willson Pang" userId="42a087f14103cfa7" providerId="LiveId" clId="{49A0238A-99B5-42AA-ACA3-78A005E07873}" dt="2023-08-02T09:28:39.726" v="11623" actId="1035"/>
          <ac:spMkLst>
            <pc:docMk/>
            <pc:sldMk cId="1642024289" sldId="349"/>
            <ac:spMk id="1374" creationId="{00000000-0000-0000-0000-000000000000}"/>
          </ac:spMkLst>
        </pc:spChg>
        <pc:spChg chg="mod">
          <ac:chgData name="Willson Pang" userId="42a087f14103cfa7" providerId="LiveId" clId="{49A0238A-99B5-42AA-ACA3-78A005E07873}" dt="2023-08-02T09:28:46.931" v="11632" actId="20577"/>
          <ac:spMkLst>
            <pc:docMk/>
            <pc:sldMk cId="1642024289" sldId="349"/>
            <ac:spMk id="1375" creationId="{00000000-0000-0000-0000-000000000000}"/>
          </ac:spMkLst>
        </pc:spChg>
        <pc:spChg chg="mod">
          <ac:chgData name="Willson Pang" userId="42a087f14103cfa7" providerId="LiveId" clId="{49A0238A-99B5-42AA-ACA3-78A005E07873}" dt="2023-08-02T09:34:53.455" v="11815" actId="1036"/>
          <ac:spMkLst>
            <pc:docMk/>
            <pc:sldMk cId="1642024289" sldId="349"/>
            <ac:spMk id="1376" creationId="{00000000-0000-0000-0000-000000000000}"/>
          </ac:spMkLst>
        </pc:spChg>
        <pc:spChg chg="mod">
          <ac:chgData name="Willson Pang" userId="42a087f14103cfa7" providerId="LiveId" clId="{49A0238A-99B5-42AA-ACA3-78A005E07873}" dt="2023-08-02T09:19:48.524" v="10674" actId="20577"/>
          <ac:spMkLst>
            <pc:docMk/>
            <pc:sldMk cId="1642024289" sldId="349"/>
            <ac:spMk id="1377" creationId="{00000000-0000-0000-0000-000000000000}"/>
          </ac:spMkLst>
        </pc:spChg>
        <pc:spChg chg="mod">
          <ac:chgData name="Willson Pang" userId="42a087f14103cfa7" providerId="LiveId" clId="{49A0238A-99B5-42AA-ACA3-78A005E07873}" dt="2023-08-02T09:26:47.569" v="11422" actId="1036"/>
          <ac:spMkLst>
            <pc:docMk/>
            <pc:sldMk cId="1642024289" sldId="349"/>
            <ac:spMk id="1378" creationId="{00000000-0000-0000-0000-000000000000}"/>
          </ac:spMkLst>
        </pc:spChg>
        <pc:spChg chg="mod">
          <ac:chgData name="Willson Pang" userId="42a087f14103cfa7" providerId="LiveId" clId="{49A0238A-99B5-42AA-ACA3-78A005E07873}" dt="2023-08-02T09:20:52.615" v="10794" actId="20577"/>
          <ac:spMkLst>
            <pc:docMk/>
            <pc:sldMk cId="1642024289" sldId="349"/>
            <ac:spMk id="1379" creationId="{00000000-0000-0000-0000-000000000000}"/>
          </ac:spMkLst>
        </pc:spChg>
        <pc:spChg chg="mod">
          <ac:chgData name="Willson Pang" userId="42a087f14103cfa7" providerId="LiveId" clId="{49A0238A-99B5-42AA-ACA3-78A005E07873}" dt="2023-08-02T09:22:40.218" v="10990" actId="20577"/>
          <ac:spMkLst>
            <pc:docMk/>
            <pc:sldMk cId="1642024289" sldId="349"/>
            <ac:spMk id="1380" creationId="{00000000-0000-0000-0000-000000000000}"/>
          </ac:spMkLst>
        </pc:spChg>
        <pc:spChg chg="mod">
          <ac:chgData name="Willson Pang" userId="42a087f14103cfa7" providerId="LiveId" clId="{49A0238A-99B5-42AA-ACA3-78A005E07873}" dt="2023-08-02T09:22:27.517" v="10989" actId="20577"/>
          <ac:spMkLst>
            <pc:docMk/>
            <pc:sldMk cId="1642024289" sldId="349"/>
            <ac:spMk id="1381" creationId="{00000000-0000-0000-0000-000000000000}"/>
          </ac:spMkLst>
        </pc:spChg>
        <pc:spChg chg="mod">
          <ac:chgData name="Willson Pang" userId="42a087f14103cfa7" providerId="LiveId" clId="{49A0238A-99B5-42AA-ACA3-78A005E07873}" dt="2023-08-02T09:24:18.781" v="11137" actId="20577"/>
          <ac:spMkLst>
            <pc:docMk/>
            <pc:sldMk cId="1642024289" sldId="349"/>
            <ac:spMk id="1382" creationId="{00000000-0000-0000-0000-000000000000}"/>
          </ac:spMkLst>
        </pc:spChg>
        <pc:grpChg chg="del">
          <ac:chgData name="Willson Pang" userId="42a087f14103cfa7" providerId="LiveId" clId="{49A0238A-99B5-42AA-ACA3-78A005E07873}" dt="2023-08-02T09:37:16.760" v="11831" actId="478"/>
          <ac:grpSpMkLst>
            <pc:docMk/>
            <pc:sldMk cId="1642024289" sldId="349"/>
            <ac:grpSpMk id="1383" creationId="{00000000-0000-0000-0000-000000000000}"/>
          </ac:grpSpMkLst>
        </pc:grpChg>
        <pc:grpChg chg="del">
          <ac:chgData name="Willson Pang" userId="42a087f14103cfa7" providerId="LiveId" clId="{49A0238A-99B5-42AA-ACA3-78A005E07873}" dt="2023-08-02T09:36:28.931" v="11822" actId="478"/>
          <ac:grpSpMkLst>
            <pc:docMk/>
            <pc:sldMk cId="1642024289" sldId="349"/>
            <ac:grpSpMk id="1392" creationId="{00000000-0000-0000-0000-000000000000}"/>
          </ac:grpSpMkLst>
        </pc:grpChg>
        <pc:grpChg chg="del">
          <ac:chgData name="Willson Pang" userId="42a087f14103cfa7" providerId="LiveId" clId="{49A0238A-99B5-42AA-ACA3-78A005E07873}" dt="2023-08-02T09:35:56.440" v="11819" actId="478"/>
          <ac:grpSpMkLst>
            <pc:docMk/>
            <pc:sldMk cId="1642024289" sldId="349"/>
            <ac:grpSpMk id="1404" creationId="{00000000-0000-0000-0000-000000000000}"/>
          </ac:grpSpMkLst>
        </pc:grpChg>
        <pc:grpChg chg="del">
          <ac:chgData name="Willson Pang" userId="42a087f14103cfa7" providerId="LiveId" clId="{49A0238A-99B5-42AA-ACA3-78A005E07873}" dt="2023-08-02T09:41:37.962" v="11856" actId="478"/>
          <ac:grpSpMkLst>
            <pc:docMk/>
            <pc:sldMk cId="1642024289" sldId="349"/>
            <ac:grpSpMk id="1415" creationId="{00000000-0000-0000-0000-000000000000}"/>
          </ac:grpSpMkLst>
        </pc:grpChg>
        <pc:grpChg chg="del">
          <ac:chgData name="Willson Pang" userId="42a087f14103cfa7" providerId="LiveId" clId="{49A0238A-99B5-42AA-ACA3-78A005E07873}" dt="2023-08-02T09:39:29.996" v="11844" actId="478"/>
          <ac:grpSpMkLst>
            <pc:docMk/>
            <pc:sldMk cId="1642024289" sldId="349"/>
            <ac:grpSpMk id="1424" creationId="{00000000-0000-0000-0000-000000000000}"/>
          </ac:grpSpMkLst>
        </pc:grpChg>
        <pc:grpChg chg="del">
          <ac:chgData name="Willson Pang" userId="42a087f14103cfa7" providerId="LiveId" clId="{49A0238A-99B5-42AA-ACA3-78A005E07873}" dt="2023-08-02T09:37:59.957" v="11834" actId="478"/>
          <ac:grpSpMkLst>
            <pc:docMk/>
            <pc:sldMk cId="1642024289" sldId="349"/>
            <ac:grpSpMk id="1430" creationId="{00000000-0000-0000-0000-000000000000}"/>
          </ac:grpSpMkLst>
        </pc:grpChg>
        <pc:picChg chg="add mod">
          <ac:chgData name="Willson Pang" userId="42a087f14103cfa7" providerId="LiveId" clId="{49A0238A-99B5-42AA-ACA3-78A005E07873}" dt="2023-08-02T09:42:55.784" v="11876" actId="1076"/>
          <ac:picMkLst>
            <pc:docMk/>
            <pc:sldMk cId="1642024289" sldId="349"/>
            <ac:picMk id="2" creationId="{51DDD2BE-D209-D88F-BF15-203A45BE1463}"/>
          </ac:picMkLst>
        </pc:picChg>
        <pc:picChg chg="add mod">
          <ac:chgData name="Willson Pang" userId="42a087f14103cfa7" providerId="LiveId" clId="{49A0238A-99B5-42AA-ACA3-78A005E07873}" dt="2023-08-02T09:42:50.609" v="11875" actId="1076"/>
          <ac:picMkLst>
            <pc:docMk/>
            <pc:sldMk cId="1642024289" sldId="349"/>
            <ac:picMk id="3" creationId="{8C9EAAA9-668B-4E72-61F7-DB7B4A20D35D}"/>
          </ac:picMkLst>
        </pc:picChg>
        <pc:picChg chg="add del mod">
          <ac:chgData name="Willson Pang" userId="42a087f14103cfa7" providerId="LiveId" clId="{49A0238A-99B5-42AA-ACA3-78A005E07873}" dt="2023-08-02T09:42:37.669" v="11872" actId="478"/>
          <ac:picMkLst>
            <pc:docMk/>
            <pc:sldMk cId="1642024289" sldId="349"/>
            <ac:picMk id="4" creationId="{391C021A-DD19-ECA2-472D-8F867CB4292D}"/>
          </ac:picMkLst>
        </pc:picChg>
        <pc:picChg chg="add del mod">
          <ac:chgData name="Willson Pang" userId="42a087f14103cfa7" providerId="LiveId" clId="{49A0238A-99B5-42AA-ACA3-78A005E07873}" dt="2023-08-02T09:38:41.601" v="11840" actId="478"/>
          <ac:picMkLst>
            <pc:docMk/>
            <pc:sldMk cId="1642024289" sldId="349"/>
            <ac:picMk id="5" creationId="{3D885719-A413-BAA9-81F0-269EAAD5308C}"/>
          </ac:picMkLst>
        </pc:picChg>
        <pc:picChg chg="add mod">
          <ac:chgData name="Willson Pang" userId="42a087f14103cfa7" providerId="LiveId" clId="{49A0238A-99B5-42AA-ACA3-78A005E07873}" dt="2023-08-02T09:38:53.061" v="11843" actId="1076"/>
          <ac:picMkLst>
            <pc:docMk/>
            <pc:sldMk cId="1642024289" sldId="349"/>
            <ac:picMk id="6" creationId="{249B7EFF-3232-A95A-72E5-709E573D20BD}"/>
          </ac:picMkLst>
        </pc:picChg>
        <pc:picChg chg="add del mod">
          <ac:chgData name="Willson Pang" userId="42a087f14103cfa7" providerId="LiveId" clId="{49A0238A-99B5-42AA-ACA3-78A005E07873}" dt="2023-08-02T09:40:56.722" v="11849" actId="478"/>
          <ac:picMkLst>
            <pc:docMk/>
            <pc:sldMk cId="1642024289" sldId="349"/>
            <ac:picMk id="7" creationId="{9665C20E-DF06-3A7D-E40E-AC88A7375431}"/>
          </ac:picMkLst>
        </pc:picChg>
        <pc:picChg chg="add mod">
          <ac:chgData name="Willson Pang" userId="42a087f14103cfa7" providerId="LiveId" clId="{49A0238A-99B5-42AA-ACA3-78A005E07873}" dt="2023-08-02T09:41:23.879" v="11855" actId="14100"/>
          <ac:picMkLst>
            <pc:docMk/>
            <pc:sldMk cId="1642024289" sldId="349"/>
            <ac:picMk id="8" creationId="{D0EC010C-C177-C6CC-8AF5-4B9A5CE3B767}"/>
          </ac:picMkLst>
        </pc:picChg>
        <pc:picChg chg="add mod">
          <ac:chgData name="Willson Pang" userId="42a087f14103cfa7" providerId="LiveId" clId="{49A0238A-99B5-42AA-ACA3-78A005E07873}" dt="2023-08-02T09:41:53.523" v="11868" actId="1036"/>
          <ac:picMkLst>
            <pc:docMk/>
            <pc:sldMk cId="1642024289" sldId="349"/>
            <ac:picMk id="9" creationId="{A74DAAF4-DFE6-BA4C-27C6-948FD3F40153}"/>
          </ac:picMkLst>
        </pc:picChg>
        <pc:picChg chg="add mod">
          <ac:chgData name="Willson Pang" userId="42a087f14103cfa7" providerId="LiveId" clId="{49A0238A-99B5-42AA-ACA3-78A005E07873}" dt="2023-08-02T09:42:42.298" v="11874" actId="1076"/>
          <ac:picMkLst>
            <pc:docMk/>
            <pc:sldMk cId="1642024289" sldId="349"/>
            <ac:picMk id="10" creationId="{BB97ADB8-323F-C9D5-AAA9-C923808BFF58}"/>
          </ac:picMkLst>
        </pc:picChg>
      </pc:sldChg>
      <pc:sldChg chg="new">
        <pc:chgData name="Willson Pang" userId="42a087f14103cfa7" providerId="LiveId" clId="{49A0238A-99B5-42AA-ACA3-78A005E07873}" dt="2023-08-02T09:43:12.592" v="11891" actId="680"/>
        <pc:sldMkLst>
          <pc:docMk/>
          <pc:sldMk cId="3270520419" sldId="350"/>
        </pc:sldMkLst>
      </pc:sldChg>
    </pc:docChg>
  </pc:docChgLst>
  <pc:docChgLst>
    <pc:chgData name="Willson Pang" userId="42a087f14103cfa7" providerId="LiveId" clId="{AC4F3597-B995-4DE5-8612-4CEC05A39A48}"/>
    <pc:docChg chg="undo redo custSel addSld delSld modSld">
      <pc:chgData name="Willson Pang" userId="42a087f14103cfa7" providerId="LiveId" clId="{AC4F3597-B995-4DE5-8612-4CEC05A39A48}" dt="2023-08-03T17:29:01.924" v="839" actId="1037"/>
      <pc:docMkLst>
        <pc:docMk/>
      </pc:docMkLst>
      <pc:sldChg chg="modSp mod">
        <pc:chgData name="Willson Pang" userId="42a087f14103cfa7" providerId="LiveId" clId="{AC4F3597-B995-4DE5-8612-4CEC05A39A48}" dt="2023-08-03T16:39:20.911" v="87" actId="1035"/>
        <pc:sldMkLst>
          <pc:docMk/>
          <pc:sldMk cId="0" sldId="259"/>
        </pc:sldMkLst>
        <pc:spChg chg="mod">
          <ac:chgData name="Willson Pang" userId="42a087f14103cfa7" providerId="LiveId" clId="{AC4F3597-B995-4DE5-8612-4CEC05A39A48}" dt="2023-08-03T16:39:20.911" v="87" actId="1035"/>
          <ac:spMkLst>
            <pc:docMk/>
            <pc:sldMk cId="0" sldId="259"/>
            <ac:spMk id="328" creationId="{00000000-0000-0000-0000-000000000000}"/>
          </ac:spMkLst>
        </pc:spChg>
      </pc:sldChg>
      <pc:sldChg chg="modSp mod">
        <pc:chgData name="Willson Pang" userId="42a087f14103cfa7" providerId="LiveId" clId="{AC4F3597-B995-4DE5-8612-4CEC05A39A48}" dt="2023-08-03T16:43:37.147" v="111" actId="20577"/>
        <pc:sldMkLst>
          <pc:docMk/>
          <pc:sldMk cId="0" sldId="261"/>
        </pc:sldMkLst>
        <pc:spChg chg="mod">
          <ac:chgData name="Willson Pang" userId="42a087f14103cfa7" providerId="LiveId" clId="{AC4F3597-B995-4DE5-8612-4CEC05A39A48}" dt="2023-08-03T16:43:37.147" v="111" actId="20577"/>
          <ac:spMkLst>
            <pc:docMk/>
            <pc:sldMk cId="0" sldId="261"/>
            <ac:spMk id="377" creationId="{00000000-0000-0000-0000-000000000000}"/>
          </ac:spMkLst>
        </pc:spChg>
      </pc:sldChg>
      <pc:sldChg chg="modSp mod">
        <pc:chgData name="Willson Pang" userId="42a087f14103cfa7" providerId="LiveId" clId="{AC4F3597-B995-4DE5-8612-4CEC05A39A48}" dt="2023-08-03T16:44:24.082" v="166" actId="1036"/>
        <pc:sldMkLst>
          <pc:docMk/>
          <pc:sldMk cId="0" sldId="263"/>
        </pc:sldMkLst>
        <pc:picChg chg="mod">
          <ac:chgData name="Willson Pang" userId="42a087f14103cfa7" providerId="LiveId" clId="{AC4F3597-B995-4DE5-8612-4CEC05A39A48}" dt="2023-08-03T16:44:24.082" v="166" actId="1036"/>
          <ac:picMkLst>
            <pc:docMk/>
            <pc:sldMk cId="0" sldId="263"/>
            <ac:picMk id="2" creationId="{0012F416-6AA2-C404-C886-58EF4D356996}"/>
          </ac:picMkLst>
        </pc:picChg>
      </pc:sldChg>
      <pc:sldChg chg="modSp mod">
        <pc:chgData name="Willson Pang" userId="42a087f14103cfa7" providerId="LiveId" clId="{AC4F3597-B995-4DE5-8612-4CEC05A39A48}" dt="2023-08-03T16:38:36.986" v="65" actId="20577"/>
        <pc:sldMkLst>
          <pc:docMk/>
          <pc:sldMk cId="1297963149" sldId="309"/>
        </pc:sldMkLst>
        <pc:spChg chg="mod">
          <ac:chgData name="Willson Pang" userId="42a087f14103cfa7" providerId="LiveId" clId="{AC4F3597-B995-4DE5-8612-4CEC05A39A48}" dt="2023-08-03T16:38:36.986" v="65" actId="20577"/>
          <ac:spMkLst>
            <pc:docMk/>
            <pc:sldMk cId="1297963149" sldId="309"/>
            <ac:spMk id="819" creationId="{00000000-0000-0000-0000-000000000000}"/>
          </ac:spMkLst>
        </pc:spChg>
      </pc:sldChg>
      <pc:sldChg chg="modSp mod">
        <pc:chgData name="Willson Pang" userId="42a087f14103cfa7" providerId="LiveId" clId="{AC4F3597-B995-4DE5-8612-4CEC05A39A48}" dt="2023-08-03T16:43:14.976" v="109" actId="20577"/>
        <pc:sldMkLst>
          <pc:docMk/>
          <pc:sldMk cId="616629912" sldId="310"/>
        </pc:sldMkLst>
        <pc:spChg chg="mod">
          <ac:chgData name="Willson Pang" userId="42a087f14103cfa7" providerId="LiveId" clId="{AC4F3597-B995-4DE5-8612-4CEC05A39A48}" dt="2023-08-03T16:43:14.976" v="109" actId="20577"/>
          <ac:spMkLst>
            <pc:docMk/>
            <pc:sldMk cId="616629912" sldId="310"/>
            <ac:spMk id="2076" creationId="{00000000-0000-0000-0000-000000000000}"/>
          </ac:spMkLst>
        </pc:spChg>
      </pc:sldChg>
      <pc:sldChg chg="modSp mod">
        <pc:chgData name="Willson Pang" userId="42a087f14103cfa7" providerId="LiveId" clId="{AC4F3597-B995-4DE5-8612-4CEC05A39A48}" dt="2023-08-03T16:47:20.535" v="186" actId="20577"/>
        <pc:sldMkLst>
          <pc:docMk/>
          <pc:sldMk cId="2037565531" sldId="311"/>
        </pc:sldMkLst>
        <pc:spChg chg="mod">
          <ac:chgData name="Willson Pang" userId="42a087f14103cfa7" providerId="LiveId" clId="{AC4F3597-B995-4DE5-8612-4CEC05A39A48}" dt="2023-08-03T16:47:20.535" v="186" actId="20577"/>
          <ac:spMkLst>
            <pc:docMk/>
            <pc:sldMk cId="2037565531" sldId="311"/>
            <ac:spMk id="2255" creationId="{00000000-0000-0000-0000-000000000000}"/>
          </ac:spMkLst>
        </pc:spChg>
      </pc:sldChg>
      <pc:sldChg chg="del">
        <pc:chgData name="Willson Pang" userId="42a087f14103cfa7" providerId="LiveId" clId="{AC4F3597-B995-4DE5-8612-4CEC05A39A48}" dt="2023-08-03T17:20:45.314" v="690" actId="2696"/>
        <pc:sldMkLst>
          <pc:docMk/>
          <pc:sldMk cId="1071991358" sldId="328"/>
        </pc:sldMkLst>
      </pc:sldChg>
      <pc:sldChg chg="modSp mod">
        <pc:chgData name="Willson Pang" userId="42a087f14103cfa7" providerId="LiveId" clId="{AC4F3597-B995-4DE5-8612-4CEC05A39A48}" dt="2023-08-03T17:18:09.320" v="689" actId="20577"/>
        <pc:sldMkLst>
          <pc:docMk/>
          <pc:sldMk cId="1387788450" sldId="329"/>
        </pc:sldMkLst>
        <pc:spChg chg="mod">
          <ac:chgData name="Willson Pang" userId="42a087f14103cfa7" providerId="LiveId" clId="{AC4F3597-B995-4DE5-8612-4CEC05A39A48}" dt="2023-08-03T17:18:09.320" v="689" actId="20577"/>
          <ac:spMkLst>
            <pc:docMk/>
            <pc:sldMk cId="1387788450" sldId="329"/>
            <ac:spMk id="1649" creationId="{00000000-0000-0000-0000-000000000000}"/>
          </ac:spMkLst>
        </pc:spChg>
      </pc:sldChg>
      <pc:sldChg chg="modSp mod">
        <pc:chgData name="Willson Pang" userId="42a087f14103cfa7" providerId="LiveId" clId="{AC4F3597-B995-4DE5-8612-4CEC05A39A48}" dt="2023-08-03T17:26:48.571" v="802" actId="5793"/>
        <pc:sldMkLst>
          <pc:docMk/>
          <pc:sldMk cId="771654073" sldId="344"/>
        </pc:sldMkLst>
        <pc:spChg chg="mod">
          <ac:chgData name="Willson Pang" userId="42a087f14103cfa7" providerId="LiveId" clId="{AC4F3597-B995-4DE5-8612-4CEC05A39A48}" dt="2023-08-03T17:26:48.571" v="802" actId="5793"/>
          <ac:spMkLst>
            <pc:docMk/>
            <pc:sldMk cId="771654073" sldId="344"/>
            <ac:spMk id="481" creationId="{00000000-0000-0000-0000-000000000000}"/>
          </ac:spMkLst>
        </pc:spChg>
      </pc:sldChg>
      <pc:sldChg chg="modSp mod">
        <pc:chgData name="Willson Pang" userId="42a087f14103cfa7" providerId="LiveId" clId="{AC4F3597-B995-4DE5-8612-4CEC05A39A48}" dt="2023-08-03T17:29:01.924" v="839" actId="1037"/>
        <pc:sldMkLst>
          <pc:docMk/>
          <pc:sldMk cId="857350642" sldId="345"/>
        </pc:sldMkLst>
        <pc:spChg chg="mod">
          <ac:chgData name="Willson Pang" userId="42a087f14103cfa7" providerId="LiveId" clId="{AC4F3597-B995-4DE5-8612-4CEC05A39A48}" dt="2023-08-03T16:17:33.888" v="55" actId="20577"/>
          <ac:spMkLst>
            <pc:docMk/>
            <pc:sldMk cId="857350642" sldId="345"/>
            <ac:spMk id="826" creationId="{9E50A8FA-B4ED-8EF4-75E3-F2C5DFAF95CF}"/>
          </ac:spMkLst>
        </pc:spChg>
        <pc:spChg chg="mod">
          <ac:chgData name="Willson Pang" userId="42a087f14103cfa7" providerId="LiveId" clId="{AC4F3597-B995-4DE5-8612-4CEC05A39A48}" dt="2023-08-03T17:29:01.924" v="839" actId="1037"/>
          <ac:spMkLst>
            <pc:docMk/>
            <pc:sldMk cId="857350642" sldId="345"/>
            <ac:spMk id="830" creationId="{FE0B14A7-B1D2-3FCE-B040-70EDC4F47906}"/>
          </ac:spMkLst>
        </pc:spChg>
      </pc:sldChg>
      <pc:sldChg chg="modSp mod">
        <pc:chgData name="Willson Pang" userId="42a087f14103cfa7" providerId="LiveId" clId="{AC4F3597-B995-4DE5-8612-4CEC05A39A48}" dt="2023-08-03T17:28:46.768" v="828" actId="20577"/>
        <pc:sldMkLst>
          <pc:docMk/>
          <pc:sldMk cId="1642024289" sldId="349"/>
        </pc:sldMkLst>
        <pc:spChg chg="mod">
          <ac:chgData name="Willson Pang" userId="42a087f14103cfa7" providerId="LiveId" clId="{AC4F3597-B995-4DE5-8612-4CEC05A39A48}" dt="2023-08-03T17:28:46.768" v="828" actId="20577"/>
          <ac:spMkLst>
            <pc:docMk/>
            <pc:sldMk cId="1642024289" sldId="349"/>
            <ac:spMk id="1374" creationId="{00000000-0000-0000-0000-000000000000}"/>
          </ac:spMkLst>
        </pc:spChg>
        <pc:picChg chg="mod">
          <ac:chgData name="Willson Pang" userId="42a087f14103cfa7" providerId="LiveId" clId="{AC4F3597-B995-4DE5-8612-4CEC05A39A48}" dt="2023-08-03T17:28:01.458" v="814" actId="1037"/>
          <ac:picMkLst>
            <pc:docMk/>
            <pc:sldMk cId="1642024289" sldId="349"/>
            <ac:picMk id="9" creationId="{A74DAAF4-DFE6-BA4C-27C6-948FD3F40153}"/>
          </ac:picMkLst>
        </pc:picChg>
        <pc:picChg chg="mod">
          <ac:chgData name="Willson Pang" userId="42a087f14103cfa7" providerId="LiveId" clId="{AC4F3597-B995-4DE5-8612-4CEC05A39A48}" dt="2023-08-03T17:28:07.003" v="819" actId="1037"/>
          <ac:picMkLst>
            <pc:docMk/>
            <pc:sldMk cId="1642024289" sldId="349"/>
            <ac:picMk id="10" creationId="{BB97ADB8-323F-C9D5-AAA9-C923808BFF58}"/>
          </ac:picMkLst>
        </pc:picChg>
      </pc:sldChg>
      <pc:sldChg chg="modSp mod">
        <pc:chgData name="Willson Pang" userId="42a087f14103cfa7" providerId="LiveId" clId="{AC4F3597-B995-4DE5-8612-4CEC05A39A48}" dt="2023-08-03T16:42:16.034" v="103" actId="20577"/>
        <pc:sldMkLst>
          <pc:docMk/>
          <pc:sldMk cId="1262795722" sldId="351"/>
        </pc:sldMkLst>
        <pc:spChg chg="mod">
          <ac:chgData name="Willson Pang" userId="42a087f14103cfa7" providerId="LiveId" clId="{AC4F3597-B995-4DE5-8612-4CEC05A39A48}" dt="2023-08-03T16:42:16.034" v="103" actId="20577"/>
          <ac:spMkLst>
            <pc:docMk/>
            <pc:sldMk cId="1262795722" sldId="351"/>
            <ac:spMk id="1280" creationId="{00000000-0000-0000-0000-000000000000}"/>
          </ac:spMkLst>
        </pc:spChg>
      </pc:sldChg>
      <pc:sldChg chg="addSp delSp modSp add mod">
        <pc:chgData name="Willson Pang" userId="42a087f14103cfa7" providerId="LiveId" clId="{AC4F3597-B995-4DE5-8612-4CEC05A39A48}" dt="2023-08-03T17:12:33.732" v="685" actId="478"/>
        <pc:sldMkLst>
          <pc:docMk/>
          <pc:sldMk cId="4266157557" sldId="352"/>
        </pc:sldMkLst>
        <pc:spChg chg="add del mod">
          <ac:chgData name="Willson Pang" userId="42a087f14103cfa7" providerId="LiveId" clId="{AC4F3597-B995-4DE5-8612-4CEC05A39A48}" dt="2023-08-03T17:12:07.843" v="639" actId="255"/>
          <ac:spMkLst>
            <pc:docMk/>
            <pc:sldMk cId="4266157557" sldId="352"/>
            <ac:spMk id="5" creationId="{42F11F2E-EB0C-E906-B5EB-719D4EBA2D4A}"/>
          </ac:spMkLst>
        </pc:spChg>
        <pc:spChg chg="add del mod">
          <ac:chgData name="Willson Pang" userId="42a087f14103cfa7" providerId="LiveId" clId="{AC4F3597-B995-4DE5-8612-4CEC05A39A48}" dt="2023-08-03T16:59:58.444" v="262"/>
          <ac:spMkLst>
            <pc:docMk/>
            <pc:sldMk cId="4266157557" sldId="352"/>
            <ac:spMk id="6" creationId="{F9C6039A-4C9F-7B67-52EF-3F619635E83E}"/>
          </ac:spMkLst>
        </pc:spChg>
        <pc:spChg chg="del mod">
          <ac:chgData name="Willson Pang" userId="42a087f14103cfa7" providerId="LiveId" clId="{AC4F3597-B995-4DE5-8612-4CEC05A39A48}" dt="2023-08-03T16:50:37.021" v="196" actId="478"/>
          <ac:spMkLst>
            <pc:docMk/>
            <pc:sldMk cId="4266157557" sldId="352"/>
            <ac:spMk id="8" creationId="{0A19CD95-92F2-84C6-53A0-30B17F249FD1}"/>
          </ac:spMkLst>
        </pc:spChg>
        <pc:spChg chg="add del">
          <ac:chgData name="Willson Pang" userId="42a087f14103cfa7" providerId="LiveId" clId="{AC4F3597-B995-4DE5-8612-4CEC05A39A48}" dt="2023-08-03T17:00:01.039" v="265" actId="22"/>
          <ac:spMkLst>
            <pc:docMk/>
            <pc:sldMk cId="4266157557" sldId="352"/>
            <ac:spMk id="9" creationId="{14F3BFE7-A6C9-C475-31C8-F29A00324BDA}"/>
          </ac:spMkLst>
        </pc:spChg>
        <pc:spChg chg="del">
          <ac:chgData name="Willson Pang" userId="42a087f14103cfa7" providerId="LiveId" clId="{AC4F3597-B995-4DE5-8612-4CEC05A39A48}" dt="2023-08-03T16:50:24.405" v="191" actId="478"/>
          <ac:spMkLst>
            <pc:docMk/>
            <pc:sldMk cId="4266157557" sldId="352"/>
            <ac:spMk id="10" creationId="{69ECE4A0-374D-279A-250A-598350182575}"/>
          </ac:spMkLst>
        </pc:spChg>
        <pc:spChg chg="add del">
          <ac:chgData name="Willson Pang" userId="42a087f14103cfa7" providerId="LiveId" clId="{AC4F3597-B995-4DE5-8612-4CEC05A39A48}" dt="2023-08-03T17:00:24.877" v="267" actId="22"/>
          <ac:spMkLst>
            <pc:docMk/>
            <pc:sldMk cId="4266157557" sldId="352"/>
            <ac:spMk id="12" creationId="{E09D9B12-0696-7735-A66E-C5ACDFD71B0D}"/>
          </ac:spMkLst>
        </pc:spChg>
        <pc:spChg chg="add del mod">
          <ac:chgData name="Willson Pang" userId="42a087f14103cfa7" providerId="LiveId" clId="{AC4F3597-B995-4DE5-8612-4CEC05A39A48}" dt="2023-08-03T17:08:16.107" v="479" actId="478"/>
          <ac:spMkLst>
            <pc:docMk/>
            <pc:sldMk cId="4266157557" sldId="352"/>
            <ac:spMk id="13" creationId="{A76A5892-C8F5-2AE1-538B-677FDFDFA501}"/>
          </ac:spMkLst>
        </pc:spChg>
        <pc:spChg chg="add del mod">
          <ac:chgData name="Willson Pang" userId="42a087f14103cfa7" providerId="LiveId" clId="{AC4F3597-B995-4DE5-8612-4CEC05A39A48}" dt="2023-08-03T17:08:17.543" v="480" actId="478"/>
          <ac:spMkLst>
            <pc:docMk/>
            <pc:sldMk cId="4266157557" sldId="352"/>
            <ac:spMk id="14" creationId="{A2C15F92-EFEE-D99F-997D-C9897A5DAD6C}"/>
          </ac:spMkLst>
        </pc:spChg>
        <pc:spChg chg="mod">
          <ac:chgData name="Willson Pang" userId="42a087f14103cfa7" providerId="LiveId" clId="{AC4F3597-B995-4DE5-8612-4CEC05A39A48}" dt="2023-08-03T16:50:52.922" v="234" actId="20577"/>
          <ac:spMkLst>
            <pc:docMk/>
            <pc:sldMk cId="4266157557" sldId="352"/>
            <ac:spMk id="15" creationId="{65DF543D-625F-D33B-8D0E-1917D7B60B07}"/>
          </ac:spMkLst>
        </pc:spChg>
        <pc:spChg chg="add del mod">
          <ac:chgData name="Willson Pang" userId="42a087f14103cfa7" providerId="LiveId" clId="{AC4F3597-B995-4DE5-8612-4CEC05A39A48}" dt="2023-08-03T17:08:26.118" v="482" actId="478"/>
          <ac:spMkLst>
            <pc:docMk/>
            <pc:sldMk cId="4266157557" sldId="352"/>
            <ac:spMk id="19" creationId="{CF412C22-CA57-BCAA-41E0-4E1D67733AB3}"/>
          </ac:spMkLst>
        </pc:spChg>
        <pc:grpChg chg="del">
          <ac:chgData name="Willson Pang" userId="42a087f14103cfa7" providerId="LiveId" clId="{AC4F3597-B995-4DE5-8612-4CEC05A39A48}" dt="2023-08-03T16:50:26.646" v="192" actId="478"/>
          <ac:grpSpMkLst>
            <pc:docMk/>
            <pc:sldMk cId="4266157557" sldId="352"/>
            <ac:grpSpMk id="2346" creationId="{00000000-0000-0000-0000-000000000000}"/>
          </ac:grpSpMkLst>
        </pc:grpChg>
        <pc:graphicFrameChg chg="add del mod modGraphic">
          <ac:chgData name="Willson Pang" userId="42a087f14103cfa7" providerId="LiveId" clId="{AC4F3597-B995-4DE5-8612-4CEC05A39A48}" dt="2023-08-03T17:11:53.494" v="636" actId="478"/>
          <ac:graphicFrameMkLst>
            <pc:docMk/>
            <pc:sldMk cId="4266157557" sldId="352"/>
            <ac:graphicFrameMk id="17" creationId="{EB33A950-BEC3-ACD7-1C4E-C152F6F22CA0}"/>
          </ac:graphicFrameMkLst>
        </pc:graphicFrameChg>
        <pc:picChg chg="add del mod">
          <ac:chgData name="Willson Pang" userId="42a087f14103cfa7" providerId="LiveId" clId="{AC4F3597-B995-4DE5-8612-4CEC05A39A48}" dt="2023-08-03T16:51:22.476" v="236" actId="478"/>
          <ac:picMkLst>
            <pc:docMk/>
            <pc:sldMk cId="4266157557" sldId="352"/>
            <ac:picMk id="2" creationId="{9379D1D2-83C1-0D2F-1621-D911882E31F4}"/>
          </ac:picMkLst>
        </pc:picChg>
        <pc:picChg chg="add del mod">
          <ac:chgData name="Willson Pang" userId="42a087f14103cfa7" providerId="LiveId" clId="{AC4F3597-B995-4DE5-8612-4CEC05A39A48}" dt="2023-08-03T17:04:21.456" v="418" actId="478"/>
          <ac:picMkLst>
            <pc:docMk/>
            <pc:sldMk cId="4266157557" sldId="352"/>
            <ac:picMk id="3" creationId="{37850945-7F37-0497-27ED-53E56B1D706C}"/>
          </ac:picMkLst>
        </pc:picChg>
        <pc:picChg chg="del">
          <ac:chgData name="Willson Pang" userId="42a087f14103cfa7" providerId="LiveId" clId="{AC4F3597-B995-4DE5-8612-4CEC05A39A48}" dt="2023-08-03T16:50:16.212" v="188" actId="478"/>
          <ac:picMkLst>
            <pc:docMk/>
            <pc:sldMk cId="4266157557" sldId="352"/>
            <ac:picMk id="4" creationId="{31403733-9836-4CCC-A17E-316B5332D06A}"/>
          </ac:picMkLst>
        </pc:picChg>
        <pc:picChg chg="del mod">
          <ac:chgData name="Willson Pang" userId="42a087f14103cfa7" providerId="LiveId" clId="{AC4F3597-B995-4DE5-8612-4CEC05A39A48}" dt="2023-08-03T17:12:33.732" v="685" actId="478"/>
          <ac:picMkLst>
            <pc:docMk/>
            <pc:sldMk cId="4266157557" sldId="352"/>
            <ac:picMk id="16" creationId="{F977BDDC-732E-10B6-F6F3-00BF5F94F979}"/>
          </ac:picMkLst>
        </pc:picChg>
        <pc:picChg chg="add mod">
          <ac:chgData name="Willson Pang" userId="42a087f14103cfa7" providerId="LiveId" clId="{AC4F3597-B995-4DE5-8612-4CEC05A39A48}" dt="2023-08-03T17:12:00.220" v="638" actId="1076"/>
          <ac:picMkLst>
            <pc:docMk/>
            <pc:sldMk cId="4266157557" sldId="352"/>
            <ac:picMk id="21" creationId="{10CFA128-FBC4-EECD-8A42-E82A503539D8}"/>
          </ac:picMkLst>
        </pc:picChg>
      </pc:sldChg>
      <pc:sldChg chg="addSp delSp modSp add mod">
        <pc:chgData name="Willson Pang" userId="42a087f14103cfa7" providerId="LiveId" clId="{AC4F3597-B995-4DE5-8612-4CEC05A39A48}" dt="2023-08-03T17:12:37.363" v="687" actId="478"/>
        <pc:sldMkLst>
          <pc:docMk/>
          <pc:sldMk cId="956617232" sldId="353"/>
        </pc:sldMkLst>
        <pc:picChg chg="add del mod">
          <ac:chgData name="Willson Pang" userId="42a087f14103cfa7" providerId="LiveId" clId="{AC4F3597-B995-4DE5-8612-4CEC05A39A48}" dt="2023-08-03T17:12:37.363" v="687" actId="478"/>
          <ac:picMkLst>
            <pc:docMk/>
            <pc:sldMk cId="956617232" sldId="353"/>
            <ac:picMk id="2" creationId="{45A37F58-B0B8-670B-933A-639399E634C0}"/>
          </ac:picMkLst>
        </pc:picChg>
        <pc:picChg chg="del">
          <ac:chgData name="Willson Pang" userId="42a087f14103cfa7" providerId="LiveId" clId="{AC4F3597-B995-4DE5-8612-4CEC05A39A48}" dt="2023-08-03T17:12:24.798" v="684" actId="478"/>
          <ac:picMkLst>
            <pc:docMk/>
            <pc:sldMk cId="956617232" sldId="353"/>
            <ac:picMk id="16" creationId="{F977BDDC-732E-10B6-F6F3-00BF5F94F979}"/>
          </ac:picMkLst>
        </pc:picChg>
      </pc:sldChg>
    </pc:docChg>
  </pc:docChgLst>
  <pc:docChgLst>
    <pc:chgData name="Willson Pang" userId="42a087f14103cfa7" providerId="LiveId" clId="{2EBDC0B3-DF2F-3448-A7ED-F63AA3A6E795}"/>
    <pc:docChg chg="custSel addSld modSld sldOrd">
      <pc:chgData name="Willson Pang" userId="42a087f14103cfa7" providerId="LiveId" clId="{2EBDC0B3-DF2F-3448-A7ED-F63AA3A6E795}" dt="2023-08-04T02:25:10.800" v="173"/>
      <pc:docMkLst>
        <pc:docMk/>
      </pc:docMkLst>
      <pc:sldChg chg="addSp delSp modSp mod">
        <pc:chgData name="Willson Pang" userId="42a087f14103cfa7" providerId="LiveId" clId="{2EBDC0B3-DF2F-3448-A7ED-F63AA3A6E795}" dt="2023-08-04T01:56:36.438" v="16" actId="1076"/>
        <pc:sldMkLst>
          <pc:docMk/>
          <pc:sldMk cId="857350642" sldId="345"/>
        </pc:sldMkLst>
        <pc:grpChg chg="del">
          <ac:chgData name="Willson Pang" userId="42a087f14103cfa7" providerId="LiveId" clId="{2EBDC0B3-DF2F-3448-A7ED-F63AA3A6E795}" dt="2023-08-04T01:56:15.660" v="10" actId="478"/>
          <ac:grpSpMkLst>
            <pc:docMk/>
            <pc:sldMk cId="857350642" sldId="345"/>
            <ac:grpSpMk id="2" creationId="{559FCB8C-F459-7DC5-0022-3A022D8EFA44}"/>
          </ac:grpSpMkLst>
        </pc:grpChg>
        <pc:picChg chg="add mod">
          <ac:chgData name="Willson Pang" userId="42a087f14103cfa7" providerId="LiveId" clId="{2EBDC0B3-DF2F-3448-A7ED-F63AA3A6E795}" dt="2023-08-04T01:56:11.662" v="9" actId="1076"/>
          <ac:picMkLst>
            <pc:docMk/>
            <pc:sldMk cId="857350642" sldId="345"/>
            <ac:picMk id="482" creationId="{D32B1AA0-A71B-5577-48B0-E9BB81B3BD6A}"/>
          </ac:picMkLst>
        </pc:picChg>
        <pc:picChg chg="add mod">
          <ac:chgData name="Willson Pang" userId="42a087f14103cfa7" providerId="LiveId" clId="{2EBDC0B3-DF2F-3448-A7ED-F63AA3A6E795}" dt="2023-08-04T01:56:36.438" v="16" actId="1076"/>
          <ac:picMkLst>
            <pc:docMk/>
            <pc:sldMk cId="857350642" sldId="345"/>
            <ac:picMk id="484" creationId="{E0D40E0D-9D62-5190-0F01-081EB43AE466}"/>
          </ac:picMkLst>
        </pc:picChg>
      </pc:sldChg>
      <pc:sldChg chg="add ord">
        <pc:chgData name="Willson Pang" userId="42a087f14103cfa7" providerId="LiveId" clId="{2EBDC0B3-DF2F-3448-A7ED-F63AA3A6E795}" dt="2023-08-03T10:25:29.840" v="2" actId="20578"/>
        <pc:sldMkLst>
          <pc:docMk/>
          <pc:sldMk cId="1262795722" sldId="351"/>
        </pc:sldMkLst>
      </pc:sldChg>
      <pc:sldChg chg="addSp delSp modSp add mod ord">
        <pc:chgData name="Willson Pang" userId="42a087f14103cfa7" providerId="LiveId" clId="{2EBDC0B3-DF2F-3448-A7ED-F63AA3A6E795}" dt="2023-08-04T02:25:10.800" v="173"/>
        <pc:sldMkLst>
          <pc:docMk/>
          <pc:sldMk cId="2897763590" sldId="354"/>
        </pc:sldMkLst>
        <pc:spChg chg="del">
          <ac:chgData name="Willson Pang" userId="42a087f14103cfa7" providerId="LiveId" clId="{2EBDC0B3-DF2F-3448-A7ED-F63AA3A6E795}" dt="2023-08-04T02:17:53.009" v="49" actId="478"/>
          <ac:spMkLst>
            <pc:docMk/>
            <pc:sldMk cId="2897763590" sldId="354"/>
            <ac:spMk id="2" creationId="{4A851486-F32E-FEAA-7597-6D0E619616AE}"/>
          </ac:spMkLst>
        </pc:spChg>
        <pc:spChg chg="mod">
          <ac:chgData name="Willson Pang" userId="42a087f14103cfa7" providerId="LiveId" clId="{2EBDC0B3-DF2F-3448-A7ED-F63AA3A6E795}" dt="2023-08-04T02:20:08.048" v="90"/>
          <ac:spMkLst>
            <pc:docMk/>
            <pc:sldMk cId="2897763590" sldId="354"/>
            <ac:spMk id="3" creationId="{4F181388-90F7-8C6E-3B5A-CC52A723AF89}"/>
          </ac:spMkLst>
        </pc:spChg>
        <pc:spChg chg="del mod">
          <ac:chgData name="Willson Pang" userId="42a087f14103cfa7" providerId="LiveId" clId="{2EBDC0B3-DF2F-3448-A7ED-F63AA3A6E795}" dt="2023-08-04T02:17:49.037" v="48" actId="478"/>
          <ac:spMkLst>
            <pc:docMk/>
            <pc:sldMk cId="2897763590" sldId="354"/>
            <ac:spMk id="5" creationId="{27C644ED-6A9B-3A82-5540-D4F41F2C83E9}"/>
          </ac:spMkLst>
        </pc:spChg>
        <pc:spChg chg="del">
          <ac:chgData name="Willson Pang" userId="42a087f14103cfa7" providerId="LiveId" clId="{2EBDC0B3-DF2F-3448-A7ED-F63AA3A6E795}" dt="2023-08-04T02:17:59.315" v="52" actId="478"/>
          <ac:spMkLst>
            <pc:docMk/>
            <pc:sldMk cId="2897763590" sldId="354"/>
            <ac:spMk id="6" creationId="{D952C024-AC4F-258D-3777-AC0F40165AAB}"/>
          </ac:spMkLst>
        </pc:spChg>
        <pc:spChg chg="add del mod">
          <ac:chgData name="Willson Pang" userId="42a087f14103cfa7" providerId="LiveId" clId="{2EBDC0B3-DF2F-3448-A7ED-F63AA3A6E795}" dt="2023-08-04T02:18:12.650" v="55" actId="478"/>
          <ac:spMkLst>
            <pc:docMk/>
            <pc:sldMk cId="2897763590" sldId="354"/>
            <ac:spMk id="7" creationId="{D4C0D2FA-0A3D-B3B0-8A6C-96314E71207F}"/>
          </ac:spMkLst>
        </pc:spChg>
        <pc:spChg chg="add del mod">
          <ac:chgData name="Willson Pang" userId="42a087f14103cfa7" providerId="LiveId" clId="{2EBDC0B3-DF2F-3448-A7ED-F63AA3A6E795}" dt="2023-08-04T02:18:25.882" v="59" actId="478"/>
          <ac:spMkLst>
            <pc:docMk/>
            <pc:sldMk cId="2897763590" sldId="354"/>
            <ac:spMk id="9" creationId="{B3131AFC-E8F1-EF0F-0EA9-57216526D456}"/>
          </ac:spMkLst>
        </pc:spChg>
        <pc:spChg chg="add del mod">
          <ac:chgData name="Willson Pang" userId="42a087f14103cfa7" providerId="LiveId" clId="{2EBDC0B3-DF2F-3448-A7ED-F63AA3A6E795}" dt="2023-08-04T02:18:33.028" v="61" actId="478"/>
          <ac:spMkLst>
            <pc:docMk/>
            <pc:sldMk cId="2897763590" sldId="354"/>
            <ac:spMk id="11" creationId="{91743ADD-8B2D-5B28-EE85-0905D8BEB842}"/>
          </ac:spMkLst>
        </pc:spChg>
        <pc:spChg chg="add del mod">
          <ac:chgData name="Willson Pang" userId="42a087f14103cfa7" providerId="LiveId" clId="{2EBDC0B3-DF2F-3448-A7ED-F63AA3A6E795}" dt="2023-08-04T02:19:05.703" v="68" actId="478"/>
          <ac:spMkLst>
            <pc:docMk/>
            <pc:sldMk cId="2897763590" sldId="354"/>
            <ac:spMk id="13" creationId="{B382A2D1-572C-B804-E5C2-C4147A3715AA}"/>
          </ac:spMkLst>
        </pc:spChg>
        <pc:spChg chg="add del mod">
          <ac:chgData name="Willson Pang" userId="42a087f14103cfa7" providerId="LiveId" clId="{2EBDC0B3-DF2F-3448-A7ED-F63AA3A6E795}" dt="2023-08-04T02:18:40.958" v="64" actId="478"/>
          <ac:spMkLst>
            <pc:docMk/>
            <pc:sldMk cId="2897763590" sldId="354"/>
            <ac:spMk id="15" creationId="{F9ADA70A-7D8C-5262-6B6B-39C2FC78BBBB}"/>
          </ac:spMkLst>
        </pc:spChg>
        <pc:spChg chg="add del mod">
          <ac:chgData name="Willson Pang" userId="42a087f14103cfa7" providerId="LiveId" clId="{2EBDC0B3-DF2F-3448-A7ED-F63AA3A6E795}" dt="2023-08-04T02:25:10.800" v="173"/>
          <ac:spMkLst>
            <pc:docMk/>
            <pc:sldMk cId="2897763590" sldId="354"/>
            <ac:spMk id="16" creationId="{A0108E32-8323-73C2-7844-5773A9E45FF2}"/>
          </ac:spMkLst>
        </pc:spChg>
        <pc:spChg chg="del">
          <ac:chgData name="Willson Pang" userId="42a087f14103cfa7" providerId="LiveId" clId="{2EBDC0B3-DF2F-3448-A7ED-F63AA3A6E795}" dt="2023-08-04T02:18:23.440" v="58" actId="478"/>
          <ac:spMkLst>
            <pc:docMk/>
            <pc:sldMk cId="2897763590" sldId="354"/>
            <ac:spMk id="811" creationId="{00000000-0000-0000-0000-000000000000}"/>
          </ac:spMkLst>
        </pc:spChg>
        <pc:spChg chg="del">
          <ac:chgData name="Willson Pang" userId="42a087f14103cfa7" providerId="LiveId" clId="{2EBDC0B3-DF2F-3448-A7ED-F63AA3A6E795}" dt="2023-08-04T02:18:14.802" v="56" actId="478"/>
          <ac:spMkLst>
            <pc:docMk/>
            <pc:sldMk cId="2897763590" sldId="354"/>
            <ac:spMk id="812" creationId="{00000000-0000-0000-0000-000000000000}"/>
          </ac:spMkLst>
        </pc:spChg>
        <pc:spChg chg="del">
          <ac:chgData name="Willson Pang" userId="42a087f14103cfa7" providerId="LiveId" clId="{2EBDC0B3-DF2F-3448-A7ED-F63AA3A6E795}" dt="2023-08-04T02:18:06.070" v="54" actId="478"/>
          <ac:spMkLst>
            <pc:docMk/>
            <pc:sldMk cId="2897763590" sldId="354"/>
            <ac:spMk id="813" creationId="{00000000-0000-0000-0000-000000000000}"/>
          </ac:spMkLst>
        </pc:spChg>
        <pc:spChg chg="mod">
          <ac:chgData name="Willson Pang" userId="42a087f14103cfa7" providerId="LiveId" clId="{2EBDC0B3-DF2F-3448-A7ED-F63AA3A6E795}" dt="2023-08-04T02:20:37.068" v="115" actId="1035"/>
          <ac:spMkLst>
            <pc:docMk/>
            <pc:sldMk cId="2897763590" sldId="354"/>
            <ac:spMk id="814" creationId="{00000000-0000-0000-0000-000000000000}"/>
          </ac:spMkLst>
        </pc:spChg>
        <pc:spChg chg="del">
          <ac:chgData name="Willson Pang" userId="42a087f14103cfa7" providerId="LiveId" clId="{2EBDC0B3-DF2F-3448-A7ED-F63AA3A6E795}" dt="2023-08-04T02:18:27.943" v="60" actId="478"/>
          <ac:spMkLst>
            <pc:docMk/>
            <pc:sldMk cId="2897763590" sldId="354"/>
            <ac:spMk id="815" creationId="{00000000-0000-0000-0000-000000000000}"/>
          </ac:spMkLst>
        </pc:spChg>
        <pc:spChg chg="del">
          <ac:chgData name="Willson Pang" userId="42a087f14103cfa7" providerId="LiveId" clId="{2EBDC0B3-DF2F-3448-A7ED-F63AA3A6E795}" dt="2023-08-04T02:18:18.673" v="57" actId="478"/>
          <ac:spMkLst>
            <pc:docMk/>
            <pc:sldMk cId="2897763590" sldId="354"/>
            <ac:spMk id="816" creationId="{00000000-0000-0000-0000-000000000000}"/>
          </ac:spMkLst>
        </pc:spChg>
        <pc:spChg chg="del">
          <ac:chgData name="Willson Pang" userId="42a087f14103cfa7" providerId="LiveId" clId="{2EBDC0B3-DF2F-3448-A7ED-F63AA3A6E795}" dt="2023-08-04T02:18:35.700" v="62" actId="478"/>
          <ac:spMkLst>
            <pc:docMk/>
            <pc:sldMk cId="2897763590" sldId="354"/>
            <ac:spMk id="817" creationId="{00000000-0000-0000-0000-000000000000}"/>
          </ac:spMkLst>
        </pc:spChg>
        <pc:spChg chg="mod">
          <ac:chgData name="Willson Pang" userId="42a087f14103cfa7" providerId="LiveId" clId="{2EBDC0B3-DF2F-3448-A7ED-F63AA3A6E795}" dt="2023-08-04T02:25:04.350" v="170" actId="1076"/>
          <ac:spMkLst>
            <pc:docMk/>
            <pc:sldMk cId="2897763590" sldId="354"/>
            <ac:spMk id="818" creationId="{00000000-0000-0000-0000-000000000000}"/>
          </ac:spMkLst>
        </pc:spChg>
        <pc:spChg chg="del">
          <ac:chgData name="Willson Pang" userId="42a087f14103cfa7" providerId="LiveId" clId="{2EBDC0B3-DF2F-3448-A7ED-F63AA3A6E795}" dt="2023-08-04T02:18:02.123" v="53" actId="478"/>
          <ac:spMkLst>
            <pc:docMk/>
            <pc:sldMk cId="2897763590" sldId="354"/>
            <ac:spMk id="819" creationId="{00000000-0000-0000-0000-000000000000}"/>
          </ac:spMkLst>
        </pc:spChg>
        <pc:spChg chg="del">
          <ac:chgData name="Willson Pang" userId="42a087f14103cfa7" providerId="LiveId" clId="{2EBDC0B3-DF2F-3448-A7ED-F63AA3A6E795}" dt="2023-08-04T02:18:39.003" v="63" actId="478"/>
          <ac:spMkLst>
            <pc:docMk/>
            <pc:sldMk cId="2897763590" sldId="354"/>
            <ac:spMk id="820" creationId="{00000000-0000-0000-0000-000000000000}"/>
          </ac:spMkLst>
        </pc:spChg>
        <pc:spChg chg="del">
          <ac:chgData name="Willson Pang" userId="42a087f14103cfa7" providerId="LiveId" clId="{2EBDC0B3-DF2F-3448-A7ED-F63AA3A6E795}" dt="2023-08-04T02:17:44.224" v="46" actId="478"/>
          <ac:spMkLst>
            <pc:docMk/>
            <pc:sldMk cId="2897763590" sldId="354"/>
            <ac:spMk id="821" creationId="{00000000-0000-0000-0000-000000000000}"/>
          </ac:spMkLst>
        </pc:spChg>
        <pc:spChg chg="del">
          <ac:chgData name="Willson Pang" userId="42a087f14103cfa7" providerId="LiveId" clId="{2EBDC0B3-DF2F-3448-A7ED-F63AA3A6E795}" dt="2023-08-04T02:17:54.941" v="50" actId="478"/>
          <ac:spMkLst>
            <pc:docMk/>
            <pc:sldMk cId="2897763590" sldId="354"/>
            <ac:spMk id="822" creationId="{00000000-0000-0000-0000-000000000000}"/>
          </ac:spMkLst>
        </pc:spChg>
        <pc:spChg chg="del">
          <ac:chgData name="Willson Pang" userId="42a087f14103cfa7" providerId="LiveId" clId="{2EBDC0B3-DF2F-3448-A7ED-F63AA3A6E795}" dt="2023-08-04T02:17:57.004" v="51" actId="478"/>
          <ac:spMkLst>
            <pc:docMk/>
            <pc:sldMk cId="2897763590" sldId="354"/>
            <ac:spMk id="823" creationId="{00000000-0000-0000-0000-000000000000}"/>
          </ac:spMkLst>
        </pc:spChg>
        <pc:picChg chg="add mod">
          <ac:chgData name="Willson Pang" userId="42a087f14103cfa7" providerId="LiveId" clId="{2EBDC0B3-DF2F-3448-A7ED-F63AA3A6E795}" dt="2023-08-04T02:24:59.545" v="168" actId="1076"/>
          <ac:picMkLst>
            <pc:docMk/>
            <pc:sldMk cId="2897763590" sldId="354"/>
            <ac:picMk id="1026" creationId="{B6A7E6AD-C8D0-4516-4A54-0D06BCEDE0CC}"/>
          </ac:picMkLst>
        </pc:picChg>
      </pc:sldChg>
    </pc:docChg>
  </pc:docChgLst>
  <pc:docChgLst>
    <pc:chgData name="Willson Pang" userId="42a087f14103cfa7" providerId="LiveId" clId="{57D6706E-B53A-4C6B-8501-2FF1F7BF887E}"/>
    <pc:docChg chg="delSld delMainMaster delSection modSection">
      <pc:chgData name="Willson Pang" userId="42a087f14103cfa7" providerId="LiveId" clId="{57D6706E-B53A-4C6B-8501-2FF1F7BF887E}" dt="2023-08-02T11:11:21.835" v="1" actId="17853"/>
      <pc:docMkLst>
        <pc:docMk/>
      </pc:docMkLst>
      <pc:sldChg chg="del">
        <pc:chgData name="Willson Pang" userId="42a087f14103cfa7" providerId="LiveId" clId="{57D6706E-B53A-4C6B-8501-2FF1F7BF887E}" dt="2023-08-02T11:11:16.789" v="0" actId="47"/>
        <pc:sldMkLst>
          <pc:docMk/>
          <pc:sldMk cId="0" sldId="257"/>
        </pc:sldMkLst>
      </pc:sldChg>
      <pc:sldChg chg="del">
        <pc:chgData name="Willson Pang" userId="42a087f14103cfa7" providerId="LiveId" clId="{57D6706E-B53A-4C6B-8501-2FF1F7BF887E}" dt="2023-08-02T11:11:16.789" v="0" actId="47"/>
        <pc:sldMkLst>
          <pc:docMk/>
          <pc:sldMk cId="0" sldId="262"/>
        </pc:sldMkLst>
      </pc:sldChg>
      <pc:sldChg chg="del">
        <pc:chgData name="Willson Pang" userId="42a087f14103cfa7" providerId="LiveId" clId="{57D6706E-B53A-4C6B-8501-2FF1F7BF887E}" dt="2023-08-02T11:11:16.789" v="0" actId="47"/>
        <pc:sldMkLst>
          <pc:docMk/>
          <pc:sldMk cId="0" sldId="264"/>
        </pc:sldMkLst>
      </pc:sldChg>
      <pc:sldChg chg="del">
        <pc:chgData name="Willson Pang" userId="42a087f14103cfa7" providerId="LiveId" clId="{57D6706E-B53A-4C6B-8501-2FF1F7BF887E}" dt="2023-08-02T11:11:16.789" v="0" actId="47"/>
        <pc:sldMkLst>
          <pc:docMk/>
          <pc:sldMk cId="0" sldId="266"/>
        </pc:sldMkLst>
      </pc:sldChg>
      <pc:sldChg chg="del">
        <pc:chgData name="Willson Pang" userId="42a087f14103cfa7" providerId="LiveId" clId="{57D6706E-B53A-4C6B-8501-2FF1F7BF887E}" dt="2023-08-02T11:11:16.789" v="0" actId="47"/>
        <pc:sldMkLst>
          <pc:docMk/>
          <pc:sldMk cId="0" sldId="267"/>
        </pc:sldMkLst>
      </pc:sldChg>
      <pc:sldChg chg="del">
        <pc:chgData name="Willson Pang" userId="42a087f14103cfa7" providerId="LiveId" clId="{57D6706E-B53A-4C6B-8501-2FF1F7BF887E}" dt="2023-08-02T11:11:16.789" v="0" actId="47"/>
        <pc:sldMkLst>
          <pc:docMk/>
          <pc:sldMk cId="0" sldId="268"/>
        </pc:sldMkLst>
      </pc:sldChg>
      <pc:sldChg chg="del">
        <pc:chgData name="Willson Pang" userId="42a087f14103cfa7" providerId="LiveId" clId="{57D6706E-B53A-4C6B-8501-2FF1F7BF887E}" dt="2023-08-02T11:11:16.789" v="0" actId="47"/>
        <pc:sldMkLst>
          <pc:docMk/>
          <pc:sldMk cId="0" sldId="269"/>
        </pc:sldMkLst>
      </pc:sldChg>
      <pc:sldChg chg="del">
        <pc:chgData name="Willson Pang" userId="42a087f14103cfa7" providerId="LiveId" clId="{57D6706E-B53A-4C6B-8501-2FF1F7BF887E}" dt="2023-08-02T11:11:16.789" v="0" actId="47"/>
        <pc:sldMkLst>
          <pc:docMk/>
          <pc:sldMk cId="0" sldId="270"/>
        </pc:sldMkLst>
      </pc:sldChg>
      <pc:sldChg chg="del">
        <pc:chgData name="Willson Pang" userId="42a087f14103cfa7" providerId="LiveId" clId="{57D6706E-B53A-4C6B-8501-2FF1F7BF887E}" dt="2023-08-02T11:11:16.789" v="0" actId="47"/>
        <pc:sldMkLst>
          <pc:docMk/>
          <pc:sldMk cId="0" sldId="271"/>
        </pc:sldMkLst>
      </pc:sldChg>
      <pc:sldChg chg="del">
        <pc:chgData name="Willson Pang" userId="42a087f14103cfa7" providerId="LiveId" clId="{57D6706E-B53A-4C6B-8501-2FF1F7BF887E}" dt="2023-08-02T11:11:16.789" v="0" actId="47"/>
        <pc:sldMkLst>
          <pc:docMk/>
          <pc:sldMk cId="0" sldId="272"/>
        </pc:sldMkLst>
      </pc:sldChg>
      <pc:sldChg chg="del">
        <pc:chgData name="Willson Pang" userId="42a087f14103cfa7" providerId="LiveId" clId="{57D6706E-B53A-4C6B-8501-2FF1F7BF887E}" dt="2023-08-02T11:11:16.789" v="0" actId="47"/>
        <pc:sldMkLst>
          <pc:docMk/>
          <pc:sldMk cId="0" sldId="273"/>
        </pc:sldMkLst>
      </pc:sldChg>
      <pc:sldChg chg="del">
        <pc:chgData name="Willson Pang" userId="42a087f14103cfa7" providerId="LiveId" clId="{57D6706E-B53A-4C6B-8501-2FF1F7BF887E}" dt="2023-08-02T11:11:16.789" v="0" actId="47"/>
        <pc:sldMkLst>
          <pc:docMk/>
          <pc:sldMk cId="0" sldId="274"/>
        </pc:sldMkLst>
      </pc:sldChg>
      <pc:sldChg chg="del">
        <pc:chgData name="Willson Pang" userId="42a087f14103cfa7" providerId="LiveId" clId="{57D6706E-B53A-4C6B-8501-2FF1F7BF887E}" dt="2023-08-02T11:11:16.789" v="0" actId="47"/>
        <pc:sldMkLst>
          <pc:docMk/>
          <pc:sldMk cId="0" sldId="275"/>
        </pc:sldMkLst>
      </pc:sldChg>
      <pc:sldChg chg="del">
        <pc:chgData name="Willson Pang" userId="42a087f14103cfa7" providerId="LiveId" clId="{57D6706E-B53A-4C6B-8501-2FF1F7BF887E}" dt="2023-08-02T11:11:16.789" v="0" actId="47"/>
        <pc:sldMkLst>
          <pc:docMk/>
          <pc:sldMk cId="0" sldId="276"/>
        </pc:sldMkLst>
      </pc:sldChg>
      <pc:sldChg chg="del">
        <pc:chgData name="Willson Pang" userId="42a087f14103cfa7" providerId="LiveId" clId="{57D6706E-B53A-4C6B-8501-2FF1F7BF887E}" dt="2023-08-02T11:11:16.789" v="0" actId="47"/>
        <pc:sldMkLst>
          <pc:docMk/>
          <pc:sldMk cId="0" sldId="277"/>
        </pc:sldMkLst>
      </pc:sldChg>
      <pc:sldChg chg="del">
        <pc:chgData name="Willson Pang" userId="42a087f14103cfa7" providerId="LiveId" clId="{57D6706E-B53A-4C6B-8501-2FF1F7BF887E}" dt="2023-08-02T11:11:16.789" v="0" actId="47"/>
        <pc:sldMkLst>
          <pc:docMk/>
          <pc:sldMk cId="0" sldId="278"/>
        </pc:sldMkLst>
      </pc:sldChg>
      <pc:sldChg chg="del">
        <pc:chgData name="Willson Pang" userId="42a087f14103cfa7" providerId="LiveId" clId="{57D6706E-B53A-4C6B-8501-2FF1F7BF887E}" dt="2023-08-02T11:11:16.789" v="0" actId="47"/>
        <pc:sldMkLst>
          <pc:docMk/>
          <pc:sldMk cId="0" sldId="279"/>
        </pc:sldMkLst>
      </pc:sldChg>
      <pc:sldChg chg="del">
        <pc:chgData name="Willson Pang" userId="42a087f14103cfa7" providerId="LiveId" clId="{57D6706E-B53A-4C6B-8501-2FF1F7BF887E}" dt="2023-08-02T11:11:16.789" v="0" actId="47"/>
        <pc:sldMkLst>
          <pc:docMk/>
          <pc:sldMk cId="0" sldId="280"/>
        </pc:sldMkLst>
      </pc:sldChg>
      <pc:sldChg chg="del">
        <pc:chgData name="Willson Pang" userId="42a087f14103cfa7" providerId="LiveId" clId="{57D6706E-B53A-4C6B-8501-2FF1F7BF887E}" dt="2023-08-02T11:11:16.789" v="0" actId="47"/>
        <pc:sldMkLst>
          <pc:docMk/>
          <pc:sldMk cId="0" sldId="281"/>
        </pc:sldMkLst>
      </pc:sldChg>
      <pc:sldChg chg="del">
        <pc:chgData name="Willson Pang" userId="42a087f14103cfa7" providerId="LiveId" clId="{57D6706E-B53A-4C6B-8501-2FF1F7BF887E}" dt="2023-08-02T11:11:16.789" v="0" actId="47"/>
        <pc:sldMkLst>
          <pc:docMk/>
          <pc:sldMk cId="0" sldId="282"/>
        </pc:sldMkLst>
      </pc:sldChg>
      <pc:sldChg chg="del">
        <pc:chgData name="Willson Pang" userId="42a087f14103cfa7" providerId="LiveId" clId="{57D6706E-B53A-4C6B-8501-2FF1F7BF887E}" dt="2023-08-02T11:11:16.789" v="0" actId="47"/>
        <pc:sldMkLst>
          <pc:docMk/>
          <pc:sldMk cId="0" sldId="283"/>
        </pc:sldMkLst>
      </pc:sldChg>
      <pc:sldChg chg="del">
        <pc:chgData name="Willson Pang" userId="42a087f14103cfa7" providerId="LiveId" clId="{57D6706E-B53A-4C6B-8501-2FF1F7BF887E}" dt="2023-08-02T11:11:16.789" v="0" actId="47"/>
        <pc:sldMkLst>
          <pc:docMk/>
          <pc:sldMk cId="0" sldId="284"/>
        </pc:sldMkLst>
      </pc:sldChg>
      <pc:sldChg chg="del">
        <pc:chgData name="Willson Pang" userId="42a087f14103cfa7" providerId="LiveId" clId="{57D6706E-B53A-4C6B-8501-2FF1F7BF887E}" dt="2023-08-02T11:11:16.789" v="0" actId="47"/>
        <pc:sldMkLst>
          <pc:docMk/>
          <pc:sldMk cId="0" sldId="285"/>
        </pc:sldMkLst>
      </pc:sldChg>
      <pc:sldChg chg="del">
        <pc:chgData name="Willson Pang" userId="42a087f14103cfa7" providerId="LiveId" clId="{57D6706E-B53A-4C6B-8501-2FF1F7BF887E}" dt="2023-08-02T11:11:16.789" v="0" actId="47"/>
        <pc:sldMkLst>
          <pc:docMk/>
          <pc:sldMk cId="0" sldId="286"/>
        </pc:sldMkLst>
      </pc:sldChg>
      <pc:sldChg chg="del">
        <pc:chgData name="Willson Pang" userId="42a087f14103cfa7" providerId="LiveId" clId="{57D6706E-B53A-4C6B-8501-2FF1F7BF887E}" dt="2023-08-02T11:11:16.789" v="0" actId="47"/>
        <pc:sldMkLst>
          <pc:docMk/>
          <pc:sldMk cId="0" sldId="287"/>
        </pc:sldMkLst>
      </pc:sldChg>
      <pc:sldChg chg="del">
        <pc:chgData name="Willson Pang" userId="42a087f14103cfa7" providerId="LiveId" clId="{57D6706E-B53A-4C6B-8501-2FF1F7BF887E}" dt="2023-08-02T11:11:16.789" v="0" actId="47"/>
        <pc:sldMkLst>
          <pc:docMk/>
          <pc:sldMk cId="0" sldId="288"/>
        </pc:sldMkLst>
      </pc:sldChg>
      <pc:sldChg chg="del">
        <pc:chgData name="Willson Pang" userId="42a087f14103cfa7" providerId="LiveId" clId="{57D6706E-B53A-4C6B-8501-2FF1F7BF887E}" dt="2023-08-02T11:11:16.789" v="0" actId="47"/>
        <pc:sldMkLst>
          <pc:docMk/>
          <pc:sldMk cId="0" sldId="289"/>
        </pc:sldMkLst>
      </pc:sldChg>
      <pc:sldChg chg="del">
        <pc:chgData name="Willson Pang" userId="42a087f14103cfa7" providerId="LiveId" clId="{57D6706E-B53A-4C6B-8501-2FF1F7BF887E}" dt="2023-08-02T11:11:16.789" v="0" actId="47"/>
        <pc:sldMkLst>
          <pc:docMk/>
          <pc:sldMk cId="0" sldId="290"/>
        </pc:sldMkLst>
      </pc:sldChg>
      <pc:sldChg chg="del">
        <pc:chgData name="Willson Pang" userId="42a087f14103cfa7" providerId="LiveId" clId="{57D6706E-B53A-4C6B-8501-2FF1F7BF887E}" dt="2023-08-02T11:11:16.789" v="0" actId="47"/>
        <pc:sldMkLst>
          <pc:docMk/>
          <pc:sldMk cId="0" sldId="291"/>
        </pc:sldMkLst>
      </pc:sldChg>
      <pc:sldChg chg="del">
        <pc:chgData name="Willson Pang" userId="42a087f14103cfa7" providerId="LiveId" clId="{57D6706E-B53A-4C6B-8501-2FF1F7BF887E}" dt="2023-08-02T11:11:16.789" v="0" actId="47"/>
        <pc:sldMkLst>
          <pc:docMk/>
          <pc:sldMk cId="0" sldId="292"/>
        </pc:sldMkLst>
      </pc:sldChg>
      <pc:sldChg chg="del">
        <pc:chgData name="Willson Pang" userId="42a087f14103cfa7" providerId="LiveId" clId="{57D6706E-B53A-4C6B-8501-2FF1F7BF887E}" dt="2023-08-02T11:11:16.789" v="0" actId="47"/>
        <pc:sldMkLst>
          <pc:docMk/>
          <pc:sldMk cId="0" sldId="293"/>
        </pc:sldMkLst>
      </pc:sldChg>
      <pc:sldChg chg="del">
        <pc:chgData name="Willson Pang" userId="42a087f14103cfa7" providerId="LiveId" clId="{57D6706E-B53A-4C6B-8501-2FF1F7BF887E}" dt="2023-08-02T11:11:16.789" v="0" actId="47"/>
        <pc:sldMkLst>
          <pc:docMk/>
          <pc:sldMk cId="0" sldId="294"/>
        </pc:sldMkLst>
      </pc:sldChg>
      <pc:sldChg chg="del">
        <pc:chgData name="Willson Pang" userId="42a087f14103cfa7" providerId="LiveId" clId="{57D6706E-B53A-4C6B-8501-2FF1F7BF887E}" dt="2023-08-02T11:11:16.789" v="0" actId="47"/>
        <pc:sldMkLst>
          <pc:docMk/>
          <pc:sldMk cId="0" sldId="295"/>
        </pc:sldMkLst>
      </pc:sldChg>
      <pc:sldChg chg="del">
        <pc:chgData name="Willson Pang" userId="42a087f14103cfa7" providerId="LiveId" clId="{57D6706E-B53A-4C6B-8501-2FF1F7BF887E}" dt="2023-08-02T11:11:16.789" v="0" actId="47"/>
        <pc:sldMkLst>
          <pc:docMk/>
          <pc:sldMk cId="0" sldId="296"/>
        </pc:sldMkLst>
      </pc:sldChg>
      <pc:sldChg chg="del">
        <pc:chgData name="Willson Pang" userId="42a087f14103cfa7" providerId="LiveId" clId="{57D6706E-B53A-4C6B-8501-2FF1F7BF887E}" dt="2023-08-02T11:11:16.789" v="0" actId="47"/>
        <pc:sldMkLst>
          <pc:docMk/>
          <pc:sldMk cId="0" sldId="297"/>
        </pc:sldMkLst>
      </pc:sldChg>
      <pc:sldChg chg="del">
        <pc:chgData name="Willson Pang" userId="42a087f14103cfa7" providerId="LiveId" clId="{57D6706E-B53A-4C6B-8501-2FF1F7BF887E}" dt="2023-08-02T11:11:16.789" v="0" actId="47"/>
        <pc:sldMkLst>
          <pc:docMk/>
          <pc:sldMk cId="0" sldId="298"/>
        </pc:sldMkLst>
      </pc:sldChg>
      <pc:sldChg chg="del">
        <pc:chgData name="Willson Pang" userId="42a087f14103cfa7" providerId="LiveId" clId="{57D6706E-B53A-4C6B-8501-2FF1F7BF887E}" dt="2023-08-02T11:11:16.789" v="0" actId="47"/>
        <pc:sldMkLst>
          <pc:docMk/>
          <pc:sldMk cId="0" sldId="299"/>
        </pc:sldMkLst>
      </pc:sldChg>
      <pc:sldChg chg="del">
        <pc:chgData name="Willson Pang" userId="42a087f14103cfa7" providerId="LiveId" clId="{57D6706E-B53A-4C6B-8501-2FF1F7BF887E}" dt="2023-08-02T11:11:16.789" v="0" actId="47"/>
        <pc:sldMkLst>
          <pc:docMk/>
          <pc:sldMk cId="0" sldId="300"/>
        </pc:sldMkLst>
      </pc:sldChg>
      <pc:sldChg chg="del">
        <pc:chgData name="Willson Pang" userId="42a087f14103cfa7" providerId="LiveId" clId="{57D6706E-B53A-4C6B-8501-2FF1F7BF887E}" dt="2023-08-02T11:11:16.789" v="0" actId="47"/>
        <pc:sldMkLst>
          <pc:docMk/>
          <pc:sldMk cId="0" sldId="301"/>
        </pc:sldMkLst>
      </pc:sldChg>
      <pc:sldChg chg="del">
        <pc:chgData name="Willson Pang" userId="42a087f14103cfa7" providerId="LiveId" clId="{57D6706E-B53A-4C6B-8501-2FF1F7BF887E}" dt="2023-08-02T11:11:16.789" v="0" actId="47"/>
        <pc:sldMkLst>
          <pc:docMk/>
          <pc:sldMk cId="0" sldId="302"/>
        </pc:sldMkLst>
      </pc:sldChg>
      <pc:sldChg chg="del">
        <pc:chgData name="Willson Pang" userId="42a087f14103cfa7" providerId="LiveId" clId="{57D6706E-B53A-4C6B-8501-2FF1F7BF887E}" dt="2023-08-02T11:11:16.789" v="0" actId="47"/>
        <pc:sldMkLst>
          <pc:docMk/>
          <pc:sldMk cId="0" sldId="303"/>
        </pc:sldMkLst>
      </pc:sldChg>
      <pc:sldChg chg="del">
        <pc:chgData name="Willson Pang" userId="42a087f14103cfa7" providerId="LiveId" clId="{57D6706E-B53A-4C6B-8501-2FF1F7BF887E}" dt="2023-08-02T11:11:16.789" v="0" actId="47"/>
        <pc:sldMkLst>
          <pc:docMk/>
          <pc:sldMk cId="0" sldId="304"/>
        </pc:sldMkLst>
      </pc:sldChg>
      <pc:sldChg chg="del">
        <pc:chgData name="Willson Pang" userId="42a087f14103cfa7" providerId="LiveId" clId="{57D6706E-B53A-4C6B-8501-2FF1F7BF887E}" dt="2023-08-02T11:11:16.789" v="0" actId="47"/>
        <pc:sldMkLst>
          <pc:docMk/>
          <pc:sldMk cId="0" sldId="305"/>
        </pc:sldMkLst>
      </pc:sldChg>
      <pc:sldChg chg="del">
        <pc:chgData name="Willson Pang" userId="42a087f14103cfa7" providerId="LiveId" clId="{57D6706E-B53A-4C6B-8501-2FF1F7BF887E}" dt="2023-08-02T11:11:16.789" v="0" actId="47"/>
        <pc:sldMkLst>
          <pc:docMk/>
          <pc:sldMk cId="0" sldId="306"/>
        </pc:sldMkLst>
      </pc:sldChg>
      <pc:sldChg chg="del">
        <pc:chgData name="Willson Pang" userId="42a087f14103cfa7" providerId="LiveId" clId="{57D6706E-B53A-4C6B-8501-2FF1F7BF887E}" dt="2023-08-02T11:11:16.789" v="0" actId="47"/>
        <pc:sldMkLst>
          <pc:docMk/>
          <pc:sldMk cId="0" sldId="307"/>
        </pc:sldMkLst>
      </pc:sldChg>
      <pc:sldChg chg="del">
        <pc:chgData name="Willson Pang" userId="42a087f14103cfa7" providerId="LiveId" clId="{57D6706E-B53A-4C6B-8501-2FF1F7BF887E}" dt="2023-08-02T11:11:16.789" v="0" actId="47"/>
        <pc:sldMkLst>
          <pc:docMk/>
          <pc:sldMk cId="0" sldId="308"/>
        </pc:sldMkLst>
      </pc:sldChg>
      <pc:sldChg chg="del">
        <pc:chgData name="Willson Pang" userId="42a087f14103cfa7" providerId="LiveId" clId="{57D6706E-B53A-4C6B-8501-2FF1F7BF887E}" dt="2023-08-02T11:11:16.789" v="0" actId="47"/>
        <pc:sldMkLst>
          <pc:docMk/>
          <pc:sldMk cId="1418366500" sldId="334"/>
        </pc:sldMkLst>
      </pc:sldChg>
      <pc:sldChg chg="del">
        <pc:chgData name="Willson Pang" userId="42a087f14103cfa7" providerId="LiveId" clId="{57D6706E-B53A-4C6B-8501-2FF1F7BF887E}" dt="2023-08-02T11:11:16.789" v="0" actId="47"/>
        <pc:sldMkLst>
          <pc:docMk/>
          <pc:sldMk cId="1997856494" sldId="347"/>
        </pc:sldMkLst>
      </pc:sldChg>
      <pc:sldChg chg="del">
        <pc:chgData name="Willson Pang" userId="42a087f14103cfa7" providerId="LiveId" clId="{57D6706E-B53A-4C6B-8501-2FF1F7BF887E}" dt="2023-08-02T11:11:16.789" v="0" actId="47"/>
        <pc:sldMkLst>
          <pc:docMk/>
          <pc:sldMk cId="3270520419" sldId="350"/>
        </pc:sldMkLst>
      </pc:sldChg>
      <pc:sldMasterChg chg="delSldLayout">
        <pc:chgData name="Willson Pang" userId="42a087f14103cfa7" providerId="LiveId" clId="{57D6706E-B53A-4C6B-8501-2FF1F7BF887E}" dt="2023-08-02T11:11:16.789" v="0" actId="47"/>
        <pc:sldMasterMkLst>
          <pc:docMk/>
          <pc:sldMasterMk cId="0" sldId="2147483676"/>
        </pc:sldMasterMkLst>
        <pc:sldLayoutChg chg="del">
          <pc:chgData name="Willson Pang" userId="42a087f14103cfa7" providerId="LiveId" clId="{57D6706E-B53A-4C6B-8501-2FF1F7BF887E}" dt="2023-08-02T11:11:16.789" v="0" actId="47"/>
          <pc:sldLayoutMkLst>
            <pc:docMk/>
            <pc:sldMasterMk cId="0" sldId="2147483676"/>
            <pc:sldLayoutMk cId="0" sldId="2147483650"/>
          </pc:sldLayoutMkLst>
        </pc:sldLayoutChg>
        <pc:sldLayoutChg chg="del">
          <pc:chgData name="Willson Pang" userId="42a087f14103cfa7" providerId="LiveId" clId="{57D6706E-B53A-4C6B-8501-2FF1F7BF887E}" dt="2023-08-02T11:11:16.789" v="0" actId="47"/>
          <pc:sldLayoutMkLst>
            <pc:docMk/>
            <pc:sldMasterMk cId="0" sldId="2147483676"/>
            <pc:sldLayoutMk cId="0" sldId="2147483654"/>
          </pc:sldLayoutMkLst>
        </pc:sldLayoutChg>
        <pc:sldLayoutChg chg="del">
          <pc:chgData name="Willson Pang" userId="42a087f14103cfa7" providerId="LiveId" clId="{57D6706E-B53A-4C6B-8501-2FF1F7BF887E}" dt="2023-08-02T11:11:16.789" v="0" actId="47"/>
          <pc:sldLayoutMkLst>
            <pc:docMk/>
            <pc:sldMasterMk cId="0" sldId="2147483676"/>
            <pc:sldLayoutMk cId="0" sldId="2147483656"/>
          </pc:sldLayoutMkLst>
        </pc:sldLayoutChg>
        <pc:sldLayoutChg chg="del">
          <pc:chgData name="Willson Pang" userId="42a087f14103cfa7" providerId="LiveId" clId="{57D6706E-B53A-4C6B-8501-2FF1F7BF887E}" dt="2023-08-02T11:11:16.789" v="0" actId="47"/>
          <pc:sldLayoutMkLst>
            <pc:docMk/>
            <pc:sldMasterMk cId="0" sldId="2147483676"/>
            <pc:sldLayoutMk cId="0" sldId="2147483657"/>
          </pc:sldLayoutMkLst>
        </pc:sldLayoutChg>
        <pc:sldLayoutChg chg="del">
          <pc:chgData name="Willson Pang" userId="42a087f14103cfa7" providerId="LiveId" clId="{57D6706E-B53A-4C6B-8501-2FF1F7BF887E}" dt="2023-08-02T11:11:16.789" v="0" actId="47"/>
          <pc:sldLayoutMkLst>
            <pc:docMk/>
            <pc:sldMasterMk cId="0" sldId="2147483676"/>
            <pc:sldLayoutMk cId="0" sldId="2147483663"/>
          </pc:sldLayoutMkLst>
        </pc:sldLayoutChg>
        <pc:sldLayoutChg chg="del">
          <pc:chgData name="Willson Pang" userId="42a087f14103cfa7" providerId="LiveId" clId="{57D6706E-B53A-4C6B-8501-2FF1F7BF887E}" dt="2023-08-02T11:11:16.789" v="0" actId="47"/>
          <pc:sldLayoutMkLst>
            <pc:docMk/>
            <pc:sldMasterMk cId="0" sldId="2147483676"/>
            <pc:sldLayoutMk cId="0" sldId="2147483665"/>
          </pc:sldLayoutMkLst>
        </pc:sldLayoutChg>
        <pc:sldLayoutChg chg="del">
          <pc:chgData name="Willson Pang" userId="42a087f14103cfa7" providerId="LiveId" clId="{57D6706E-B53A-4C6B-8501-2FF1F7BF887E}" dt="2023-08-02T11:11:16.789" v="0" actId="47"/>
          <pc:sldLayoutMkLst>
            <pc:docMk/>
            <pc:sldMasterMk cId="0" sldId="2147483676"/>
            <pc:sldLayoutMk cId="0" sldId="2147483667"/>
          </pc:sldLayoutMkLst>
        </pc:sldLayoutChg>
        <pc:sldLayoutChg chg="del">
          <pc:chgData name="Willson Pang" userId="42a087f14103cfa7" providerId="LiveId" clId="{57D6706E-B53A-4C6B-8501-2FF1F7BF887E}" dt="2023-08-02T11:11:16.789" v="0" actId="47"/>
          <pc:sldLayoutMkLst>
            <pc:docMk/>
            <pc:sldMasterMk cId="0" sldId="2147483676"/>
            <pc:sldLayoutMk cId="0" sldId="2147483668"/>
          </pc:sldLayoutMkLst>
        </pc:sldLayoutChg>
        <pc:sldLayoutChg chg="del">
          <pc:chgData name="Willson Pang" userId="42a087f14103cfa7" providerId="LiveId" clId="{57D6706E-B53A-4C6B-8501-2FF1F7BF887E}" dt="2023-08-02T11:11:16.789" v="0" actId="47"/>
          <pc:sldLayoutMkLst>
            <pc:docMk/>
            <pc:sldMasterMk cId="0" sldId="2147483676"/>
            <pc:sldLayoutMk cId="0" sldId="2147483669"/>
          </pc:sldLayoutMkLst>
        </pc:sldLayoutChg>
        <pc:sldLayoutChg chg="del">
          <pc:chgData name="Willson Pang" userId="42a087f14103cfa7" providerId="LiveId" clId="{57D6706E-B53A-4C6B-8501-2FF1F7BF887E}" dt="2023-08-02T11:11:16.789" v="0" actId="47"/>
          <pc:sldLayoutMkLst>
            <pc:docMk/>
            <pc:sldMasterMk cId="0" sldId="2147483676"/>
            <pc:sldLayoutMk cId="0" sldId="2147483670"/>
          </pc:sldLayoutMkLst>
        </pc:sldLayoutChg>
      </pc:sldMasterChg>
      <pc:sldMasterChg chg="del delSldLayout">
        <pc:chgData name="Willson Pang" userId="42a087f14103cfa7" providerId="LiveId" clId="{57D6706E-B53A-4C6B-8501-2FF1F7BF887E}" dt="2023-08-02T11:11:16.789" v="0" actId="47"/>
        <pc:sldMasterMkLst>
          <pc:docMk/>
          <pc:sldMasterMk cId="0" sldId="2147483677"/>
        </pc:sldMasterMkLst>
        <pc:sldLayoutChg chg="del">
          <pc:chgData name="Willson Pang" userId="42a087f14103cfa7" providerId="LiveId" clId="{57D6706E-B53A-4C6B-8501-2FF1F7BF887E}" dt="2023-08-02T11:11:16.789" v="0" actId="47"/>
          <pc:sldLayoutMkLst>
            <pc:docMk/>
            <pc:sldMasterMk cId="0" sldId="2147483677"/>
            <pc:sldLayoutMk cId="0" sldId="214748367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b0906d0eb_0_1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bb0906d0eb_0_1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bb0906d0e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bb0906d0e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8895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7408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bb87ace34f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bb87ace34f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059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45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6339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1061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29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5465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927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bb1e948801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bb1e948801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3235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160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35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988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784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311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892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bb1e94880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bb1e94880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bb87ace3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bb87ace3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408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bb87ace3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bb87ace3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575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bb87ace3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bb87ace3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293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bb1e948801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bb1e948801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3109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bb87ace3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bb87ace3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329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bb0906d0e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bb0906d0e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53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670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5651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750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0796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691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8668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6797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891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b3506070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b3506070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b0906d0e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b0906d0e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8681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bb1e94880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bb1e94880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5908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bb1e948801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bb1e948801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2647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b0906d0e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b0906d0e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476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bb0906d0e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bb0906d0e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bb1e9488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bb1e9488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bb1e948801_0_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bb1e948801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888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b87ace34f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b87ace34f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7721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bb0906d0e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bb0906d0e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72400" y="905454"/>
            <a:ext cx="4640700" cy="28041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Font typeface="Bungee"/>
              <a:buNone/>
              <a:defRPr sz="4500">
                <a:latin typeface="Bungee"/>
                <a:ea typeface="Bungee"/>
                <a:cs typeface="Bungee"/>
                <a:sym typeface="Bungee"/>
              </a:defRPr>
            </a:lvl1pPr>
            <a:lvl2pPr lvl="1">
              <a:spcBef>
                <a:spcPts val="0"/>
              </a:spcBef>
              <a:spcAft>
                <a:spcPts val="0"/>
              </a:spcAft>
              <a:buSzPts val="5200"/>
              <a:buFont typeface="Bungee"/>
              <a:buNone/>
              <a:defRPr sz="5200">
                <a:latin typeface="Bungee"/>
                <a:ea typeface="Bungee"/>
                <a:cs typeface="Bungee"/>
                <a:sym typeface="Bungee"/>
              </a:defRPr>
            </a:lvl2pPr>
            <a:lvl3pPr lvl="2">
              <a:spcBef>
                <a:spcPts val="0"/>
              </a:spcBef>
              <a:spcAft>
                <a:spcPts val="0"/>
              </a:spcAft>
              <a:buSzPts val="5200"/>
              <a:buFont typeface="Bungee"/>
              <a:buNone/>
              <a:defRPr sz="5200">
                <a:latin typeface="Bungee"/>
                <a:ea typeface="Bungee"/>
                <a:cs typeface="Bungee"/>
                <a:sym typeface="Bungee"/>
              </a:defRPr>
            </a:lvl3pPr>
            <a:lvl4pPr lvl="3">
              <a:spcBef>
                <a:spcPts val="0"/>
              </a:spcBef>
              <a:spcAft>
                <a:spcPts val="0"/>
              </a:spcAft>
              <a:buSzPts val="5200"/>
              <a:buFont typeface="Bungee"/>
              <a:buNone/>
              <a:defRPr sz="5200">
                <a:latin typeface="Bungee"/>
                <a:ea typeface="Bungee"/>
                <a:cs typeface="Bungee"/>
                <a:sym typeface="Bungee"/>
              </a:defRPr>
            </a:lvl4pPr>
            <a:lvl5pPr lvl="4">
              <a:spcBef>
                <a:spcPts val="0"/>
              </a:spcBef>
              <a:spcAft>
                <a:spcPts val="0"/>
              </a:spcAft>
              <a:buSzPts val="5200"/>
              <a:buFont typeface="Bungee"/>
              <a:buNone/>
              <a:defRPr sz="5200">
                <a:latin typeface="Bungee"/>
                <a:ea typeface="Bungee"/>
                <a:cs typeface="Bungee"/>
                <a:sym typeface="Bungee"/>
              </a:defRPr>
            </a:lvl5pPr>
            <a:lvl6pPr lvl="5">
              <a:spcBef>
                <a:spcPts val="0"/>
              </a:spcBef>
              <a:spcAft>
                <a:spcPts val="0"/>
              </a:spcAft>
              <a:buSzPts val="5200"/>
              <a:buFont typeface="Bungee"/>
              <a:buNone/>
              <a:defRPr sz="5200">
                <a:latin typeface="Bungee"/>
                <a:ea typeface="Bungee"/>
                <a:cs typeface="Bungee"/>
                <a:sym typeface="Bungee"/>
              </a:defRPr>
            </a:lvl6pPr>
            <a:lvl7pPr lvl="6">
              <a:spcBef>
                <a:spcPts val="0"/>
              </a:spcBef>
              <a:spcAft>
                <a:spcPts val="0"/>
              </a:spcAft>
              <a:buSzPts val="5200"/>
              <a:buFont typeface="Bungee"/>
              <a:buNone/>
              <a:defRPr sz="5200">
                <a:latin typeface="Bungee"/>
                <a:ea typeface="Bungee"/>
                <a:cs typeface="Bungee"/>
                <a:sym typeface="Bungee"/>
              </a:defRPr>
            </a:lvl7pPr>
            <a:lvl8pPr lvl="7">
              <a:spcBef>
                <a:spcPts val="0"/>
              </a:spcBef>
              <a:spcAft>
                <a:spcPts val="0"/>
              </a:spcAft>
              <a:buSzPts val="5200"/>
              <a:buFont typeface="Bungee"/>
              <a:buNone/>
              <a:defRPr sz="5200">
                <a:latin typeface="Bungee"/>
                <a:ea typeface="Bungee"/>
                <a:cs typeface="Bungee"/>
                <a:sym typeface="Bungee"/>
              </a:defRPr>
            </a:lvl8pPr>
            <a:lvl9pPr lvl="8">
              <a:spcBef>
                <a:spcPts val="0"/>
              </a:spcBef>
              <a:spcAft>
                <a:spcPts val="0"/>
              </a:spcAft>
              <a:buSzPts val="5200"/>
              <a:buFont typeface="Bungee"/>
              <a:buNone/>
              <a:defRPr sz="5200">
                <a:latin typeface="Bungee"/>
                <a:ea typeface="Bungee"/>
                <a:cs typeface="Bungee"/>
                <a:sym typeface="Bungee"/>
              </a:defRPr>
            </a:lvl9pPr>
          </a:lstStyle>
          <a:p>
            <a:endParaRPr/>
          </a:p>
        </p:txBody>
      </p:sp>
      <p:sp>
        <p:nvSpPr>
          <p:cNvPr id="10" name="Google Shape;10;p2"/>
          <p:cNvSpPr txBox="1">
            <a:spLocks noGrp="1"/>
          </p:cNvSpPr>
          <p:nvPr>
            <p:ph type="subTitle" idx="1"/>
          </p:nvPr>
        </p:nvSpPr>
        <p:spPr>
          <a:xfrm>
            <a:off x="948600" y="3825500"/>
            <a:ext cx="4283100" cy="371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Font typeface="Inter"/>
              <a:buNone/>
              <a:defRPr>
                <a:solidFill>
                  <a:schemeClr val="lt1"/>
                </a:solidFill>
                <a:latin typeface="Inter"/>
                <a:ea typeface="Inter"/>
                <a:cs typeface="Inter"/>
                <a:sym typeface="Inter"/>
              </a:defRPr>
            </a:lvl1pPr>
            <a:lvl2pPr lvl="1">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a:endParaRPr/>
          </a:p>
        </p:txBody>
      </p:sp>
      <p:sp>
        <p:nvSpPr>
          <p:cNvPr id="11" name="Google Shape;11;p2"/>
          <p:cNvSpPr/>
          <p:nvPr/>
        </p:nvSpPr>
        <p:spPr>
          <a:xfrm rot="8100000">
            <a:off x="7569270" y="-591775"/>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8100000">
            <a:off x="7072692" y="-158351"/>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8100000">
            <a:off x="-899329" y="4056087"/>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8100000">
            <a:off x="-387431" y="3399477"/>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907150" y="2820534"/>
            <a:ext cx="3132600" cy="560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15" name="Google Shape;115;p15"/>
          <p:cNvSpPr txBox="1">
            <a:spLocks noGrp="1"/>
          </p:cNvSpPr>
          <p:nvPr>
            <p:ph type="title" idx="2" hasCustomPrompt="1"/>
          </p:nvPr>
        </p:nvSpPr>
        <p:spPr>
          <a:xfrm>
            <a:off x="907150" y="1059788"/>
            <a:ext cx="3132600" cy="1479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2000">
                <a:solidFill>
                  <a:schemeClr val="accent6"/>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16" name="Google Shape;116;p15"/>
          <p:cNvSpPr txBox="1">
            <a:spLocks noGrp="1"/>
          </p:cNvSpPr>
          <p:nvPr>
            <p:ph type="subTitle" idx="1"/>
          </p:nvPr>
        </p:nvSpPr>
        <p:spPr>
          <a:xfrm>
            <a:off x="907150" y="3586913"/>
            <a:ext cx="3132600" cy="49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7" name="Google Shape;117;p15"/>
          <p:cNvSpPr/>
          <p:nvPr/>
        </p:nvSpPr>
        <p:spPr>
          <a:xfrm rot="-8100000" flipH="1">
            <a:off x="7830872" y="-35701"/>
            <a:ext cx="1650387" cy="1649963"/>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rot="-8100000" flipH="1">
            <a:off x="6938843" y="-175880"/>
            <a:ext cx="1202364" cy="120215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bg>
      <p:bgPr>
        <a:blipFill>
          <a:blip r:embed="rId2">
            <a:alphaModFix/>
          </a:blip>
          <a:stretch>
            <a:fillRect/>
          </a:stretch>
        </a:blipFill>
        <a:effectLst/>
      </p:bgPr>
    </p:bg>
    <p:spTree>
      <p:nvGrpSpPr>
        <p:cNvPr id="1" name="Shape 120"/>
        <p:cNvGrpSpPr/>
        <p:nvPr/>
      </p:nvGrpSpPr>
      <p:grpSpPr>
        <a:xfrm>
          <a:off x="0" y="0"/>
          <a:ext cx="0" cy="0"/>
          <a:chOff x="0" y="0"/>
          <a:chExt cx="0" cy="0"/>
        </a:xfrm>
      </p:grpSpPr>
      <p:grpSp>
        <p:nvGrpSpPr>
          <p:cNvPr id="121" name="Google Shape;121;p16"/>
          <p:cNvGrpSpPr/>
          <p:nvPr/>
        </p:nvGrpSpPr>
        <p:grpSpPr>
          <a:xfrm>
            <a:off x="7101457" y="-555803"/>
            <a:ext cx="2678236" cy="2874159"/>
            <a:chOff x="7101457" y="-555803"/>
            <a:chExt cx="2678236" cy="2874159"/>
          </a:xfrm>
        </p:grpSpPr>
        <p:sp>
          <p:nvSpPr>
            <p:cNvPr id="122" name="Google Shape;122;p16"/>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rot="8100000">
              <a:off x="7248573"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6"/>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26" name="Google Shape;12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7" name="Google Shape;127;p16"/>
          <p:cNvSpPr txBox="1">
            <a:spLocks noGrp="1"/>
          </p:cNvSpPr>
          <p:nvPr>
            <p:ph type="subTitle" idx="1"/>
          </p:nvPr>
        </p:nvSpPr>
        <p:spPr>
          <a:xfrm>
            <a:off x="1024822" y="3220813"/>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28" name="Google Shape;128;p16"/>
          <p:cNvSpPr txBox="1">
            <a:spLocks noGrp="1"/>
          </p:cNvSpPr>
          <p:nvPr>
            <p:ph type="subTitle" idx="2"/>
          </p:nvPr>
        </p:nvSpPr>
        <p:spPr>
          <a:xfrm>
            <a:off x="725872" y="3634575"/>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29" name="Google Shape;129;p16"/>
          <p:cNvSpPr txBox="1">
            <a:spLocks noGrp="1"/>
          </p:cNvSpPr>
          <p:nvPr>
            <p:ph type="subTitle" idx="3"/>
          </p:nvPr>
        </p:nvSpPr>
        <p:spPr>
          <a:xfrm>
            <a:off x="3638548" y="3220813"/>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30" name="Google Shape;130;p16"/>
          <p:cNvSpPr txBox="1">
            <a:spLocks noGrp="1"/>
          </p:cNvSpPr>
          <p:nvPr>
            <p:ph type="subTitle" idx="4"/>
          </p:nvPr>
        </p:nvSpPr>
        <p:spPr>
          <a:xfrm>
            <a:off x="3339598" y="3634575"/>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31" name="Google Shape;131;p16"/>
          <p:cNvSpPr txBox="1">
            <a:spLocks noGrp="1"/>
          </p:cNvSpPr>
          <p:nvPr>
            <p:ph type="subTitle" idx="5"/>
          </p:nvPr>
        </p:nvSpPr>
        <p:spPr>
          <a:xfrm>
            <a:off x="6252275" y="3220813"/>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32" name="Google Shape;132;p16"/>
          <p:cNvSpPr txBox="1">
            <a:spLocks noGrp="1"/>
          </p:cNvSpPr>
          <p:nvPr>
            <p:ph type="subTitle" idx="6"/>
          </p:nvPr>
        </p:nvSpPr>
        <p:spPr>
          <a:xfrm>
            <a:off x="5953325" y="3634575"/>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18"/>
          <p:cNvSpPr/>
          <p:nvPr/>
        </p:nvSpPr>
        <p:spPr>
          <a:xfrm>
            <a:off x="-601650" y="34334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51" name="Google Shape;15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2" name="Google Shape;152;p18"/>
          <p:cNvSpPr txBox="1">
            <a:spLocks noGrp="1"/>
          </p:cNvSpPr>
          <p:nvPr>
            <p:ph type="subTitle" idx="1"/>
          </p:nvPr>
        </p:nvSpPr>
        <p:spPr>
          <a:xfrm>
            <a:off x="1024822" y="352895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53" name="Google Shape;153;p18"/>
          <p:cNvSpPr txBox="1">
            <a:spLocks noGrp="1"/>
          </p:cNvSpPr>
          <p:nvPr>
            <p:ph type="subTitle" idx="2"/>
          </p:nvPr>
        </p:nvSpPr>
        <p:spPr>
          <a:xfrm>
            <a:off x="725872" y="385050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4" name="Google Shape;154;p18"/>
          <p:cNvSpPr txBox="1">
            <a:spLocks noGrp="1"/>
          </p:cNvSpPr>
          <p:nvPr>
            <p:ph type="subTitle" idx="3"/>
          </p:nvPr>
        </p:nvSpPr>
        <p:spPr>
          <a:xfrm>
            <a:off x="3638548" y="352895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55" name="Google Shape;155;p18"/>
          <p:cNvSpPr txBox="1">
            <a:spLocks noGrp="1"/>
          </p:cNvSpPr>
          <p:nvPr>
            <p:ph type="subTitle" idx="4"/>
          </p:nvPr>
        </p:nvSpPr>
        <p:spPr>
          <a:xfrm>
            <a:off x="3339598" y="385050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6" name="Google Shape;156;p18"/>
          <p:cNvSpPr txBox="1">
            <a:spLocks noGrp="1"/>
          </p:cNvSpPr>
          <p:nvPr>
            <p:ph type="subTitle" idx="5"/>
          </p:nvPr>
        </p:nvSpPr>
        <p:spPr>
          <a:xfrm>
            <a:off x="6252275" y="352895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57" name="Google Shape;157;p18"/>
          <p:cNvSpPr txBox="1">
            <a:spLocks noGrp="1"/>
          </p:cNvSpPr>
          <p:nvPr>
            <p:ph type="subTitle" idx="6"/>
          </p:nvPr>
        </p:nvSpPr>
        <p:spPr>
          <a:xfrm>
            <a:off x="5953325" y="385050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8" name="Google Shape;158;p18"/>
          <p:cNvSpPr txBox="1">
            <a:spLocks noGrp="1"/>
          </p:cNvSpPr>
          <p:nvPr>
            <p:ph type="subTitle" idx="7"/>
          </p:nvPr>
        </p:nvSpPr>
        <p:spPr>
          <a:xfrm>
            <a:off x="1024822" y="184080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59" name="Google Shape;159;p18"/>
          <p:cNvSpPr txBox="1">
            <a:spLocks noGrp="1"/>
          </p:cNvSpPr>
          <p:nvPr>
            <p:ph type="subTitle" idx="8"/>
          </p:nvPr>
        </p:nvSpPr>
        <p:spPr>
          <a:xfrm>
            <a:off x="725872" y="216235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0" name="Google Shape;160;p18"/>
          <p:cNvSpPr txBox="1">
            <a:spLocks noGrp="1"/>
          </p:cNvSpPr>
          <p:nvPr>
            <p:ph type="subTitle" idx="9"/>
          </p:nvPr>
        </p:nvSpPr>
        <p:spPr>
          <a:xfrm>
            <a:off x="3638548" y="184080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61" name="Google Shape;161;p18"/>
          <p:cNvSpPr txBox="1">
            <a:spLocks noGrp="1"/>
          </p:cNvSpPr>
          <p:nvPr>
            <p:ph type="subTitle" idx="13"/>
          </p:nvPr>
        </p:nvSpPr>
        <p:spPr>
          <a:xfrm>
            <a:off x="3339598" y="216235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2" name="Google Shape;162;p18"/>
          <p:cNvSpPr txBox="1">
            <a:spLocks noGrp="1"/>
          </p:cNvSpPr>
          <p:nvPr>
            <p:ph type="subTitle" idx="14"/>
          </p:nvPr>
        </p:nvSpPr>
        <p:spPr>
          <a:xfrm>
            <a:off x="6252275" y="184080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63" name="Google Shape;163;p18"/>
          <p:cNvSpPr txBox="1">
            <a:spLocks noGrp="1"/>
          </p:cNvSpPr>
          <p:nvPr>
            <p:ph type="subTitle" idx="15"/>
          </p:nvPr>
        </p:nvSpPr>
        <p:spPr>
          <a:xfrm>
            <a:off x="5953325" y="216235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4" name="Google Shape;164;p18"/>
          <p:cNvSpPr/>
          <p:nvPr/>
        </p:nvSpPr>
        <p:spPr>
          <a:xfrm rot="8100000">
            <a:off x="7648502" y="-158474"/>
            <a:ext cx="1918946" cy="191894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rot="8100000">
            <a:off x="6837142" y="249298"/>
            <a:ext cx="878651" cy="878439"/>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ONE_COLUMN_TEXT_1_1">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Google Shape;17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6" name="Google Shape;176;p20"/>
          <p:cNvSpPr txBox="1">
            <a:spLocks noGrp="1"/>
          </p:cNvSpPr>
          <p:nvPr>
            <p:ph type="subTitle" idx="1"/>
          </p:nvPr>
        </p:nvSpPr>
        <p:spPr>
          <a:xfrm>
            <a:off x="5187300" y="1429275"/>
            <a:ext cx="3236700" cy="295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7" name="Google Shape;177;p20"/>
          <p:cNvSpPr/>
          <p:nvPr/>
        </p:nvSpPr>
        <p:spPr>
          <a:xfrm>
            <a:off x="-601650" y="34334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78" name="Google Shape;178;p20"/>
          <p:cNvSpPr/>
          <p:nvPr/>
        </p:nvSpPr>
        <p:spPr>
          <a:xfrm rot="8100000">
            <a:off x="7648502" y="-158474"/>
            <a:ext cx="1918946" cy="191894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rot="8100000">
            <a:off x="6837142" y="249298"/>
            <a:ext cx="878651" cy="878439"/>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SECTION_HEADER_1_1">
    <p:bg>
      <p:bgPr>
        <a:blipFill>
          <a:blip r:embed="rId2">
            <a:alphaModFix/>
          </a:blip>
          <a:stretch>
            <a:fillRect/>
          </a:stretch>
        </a:blipFill>
        <a:effectLst/>
      </p:bgPr>
    </p:bg>
    <p:spTree>
      <p:nvGrpSpPr>
        <p:cNvPr id="1" name="Shape 22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ONE_COLUMN_TEXT_1_2">
    <p:bg>
      <p:bgPr>
        <a:blipFill>
          <a:blip r:embed="rId2">
            <a:alphaModFix/>
          </a:blip>
          <a:stretch>
            <a:fillRect/>
          </a:stretch>
        </a:blipFill>
        <a:effectLst/>
      </p:bgPr>
    </p:bg>
    <p:spTree>
      <p:nvGrpSpPr>
        <p:cNvPr id="1" name="Shape 22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TITLE_ONLY_1_1">
    <p:bg>
      <p:bgPr>
        <a:blipFill>
          <a:blip r:embed="rId2">
            <a:alphaModFix/>
          </a:blip>
          <a:stretch>
            <a:fillRect/>
          </a:stretch>
        </a:blipFill>
        <a:effectLst/>
      </p:bgPr>
    </p:bg>
    <p:spTree>
      <p:nvGrpSpPr>
        <p:cNvPr id="1" name="Shape 228"/>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TITLE_1_1">
    <p:bg>
      <p:bgPr>
        <a:blipFill>
          <a:blip r:embed="rId2">
            <a:alphaModFix/>
          </a:blip>
          <a:stretch>
            <a:fillRect/>
          </a:stretch>
        </a:blipFill>
        <a:effectLst/>
      </p:bgPr>
    </p:bg>
    <p:spTree>
      <p:nvGrpSpPr>
        <p:cNvPr id="1" name="Shape 229"/>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Title and text">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Google Shape;16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8" name="Google Shape;168;p19"/>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grpSp>
        <p:nvGrpSpPr>
          <p:cNvPr id="169" name="Google Shape;169;p19"/>
          <p:cNvGrpSpPr/>
          <p:nvPr/>
        </p:nvGrpSpPr>
        <p:grpSpPr>
          <a:xfrm>
            <a:off x="7101457" y="-555803"/>
            <a:ext cx="2678236" cy="2874159"/>
            <a:chOff x="7101457" y="-555803"/>
            <a:chExt cx="2678236" cy="2874159"/>
          </a:xfrm>
        </p:grpSpPr>
        <p:sp>
          <p:nvSpPr>
            <p:cNvPr id="170" name="Google Shape;170;p19"/>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8100000">
              <a:off x="7248573"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9"/>
          <p:cNvSpPr txBox="1">
            <a:spLocks noGrp="1"/>
          </p:cNvSpPr>
          <p:nvPr>
            <p:ph type="subTitle" idx="1"/>
          </p:nvPr>
        </p:nvSpPr>
        <p:spPr>
          <a:xfrm>
            <a:off x="965799" y="1429275"/>
            <a:ext cx="3236700" cy="2959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extLst>
      <p:ext uri="{BB962C8B-B14F-4D97-AF65-F5344CB8AC3E}">
        <p14:creationId xmlns:p14="http://schemas.microsoft.com/office/powerpoint/2010/main" val="2729138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68600" y="2820534"/>
            <a:ext cx="3132600" cy="560100"/>
          </a:xfrm>
          <a:prstGeom prst="rect">
            <a:avLst/>
          </a:prstGeom>
        </p:spPr>
        <p:txBody>
          <a:bodyPr spcFirstLastPara="1" wrap="square" lIns="91425" tIns="91425" rIns="91425" bIns="91425" anchor="ctr" anchorCtr="0">
            <a:noAutofit/>
          </a:bodyPr>
          <a:lstStyle>
            <a:lvl1pPr lvl="0" algn="r">
              <a:lnSpc>
                <a:spcPct val="150000"/>
              </a:lnSpc>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5068600" y="1059788"/>
            <a:ext cx="3132600" cy="147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12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 name="Google Shape;18;p3"/>
          <p:cNvSpPr txBox="1">
            <a:spLocks noGrp="1"/>
          </p:cNvSpPr>
          <p:nvPr>
            <p:ph type="subTitle" idx="1"/>
          </p:nvPr>
        </p:nvSpPr>
        <p:spPr>
          <a:xfrm>
            <a:off x="5068600" y="3586913"/>
            <a:ext cx="3132600" cy="4968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19" name="Google Shape;19;p3"/>
          <p:cNvSpPr/>
          <p:nvPr/>
        </p:nvSpPr>
        <p:spPr>
          <a:xfrm rot="8100000">
            <a:off x="8090464"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8100000">
            <a:off x="7433748"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9" name="Google Shape;29;p5"/>
          <p:cNvSpPr txBox="1">
            <a:spLocks noGrp="1"/>
          </p:cNvSpPr>
          <p:nvPr>
            <p:ph type="subTitle" idx="1"/>
          </p:nvPr>
        </p:nvSpPr>
        <p:spPr>
          <a:xfrm>
            <a:off x="1723550" y="3203500"/>
            <a:ext cx="2112000" cy="303600"/>
          </a:xfrm>
          <a:prstGeom prst="rect">
            <a:avLst/>
          </a:prstGeom>
        </p:spPr>
        <p:txBody>
          <a:bodyPr spcFirstLastPara="1" wrap="square" lIns="91425" tIns="91425" rIns="91425" bIns="91425" anchor="ctr" anchorCtr="0">
            <a:noAutofit/>
          </a:bodyPr>
          <a:lstStyle>
            <a:lvl1pPr lvl="0" algn="ctr">
              <a:lnSpc>
                <a:spcPct val="150000"/>
              </a:lnSpc>
              <a:spcBef>
                <a:spcPts val="0"/>
              </a:spcBef>
              <a:spcAft>
                <a:spcPts val="0"/>
              </a:spcAft>
              <a:buSzPts val="2000"/>
              <a:buFont typeface="Bungee"/>
              <a:buNone/>
              <a:defRPr sz="2000">
                <a:latin typeface="Bungee"/>
                <a:ea typeface="Bungee"/>
                <a:cs typeface="Bungee"/>
                <a:sym typeface="Bungee"/>
              </a:defRPr>
            </a:lvl1pPr>
            <a:lvl2pPr lvl="1" algn="ctr">
              <a:spcBef>
                <a:spcPts val="0"/>
              </a:spcBef>
              <a:spcAft>
                <a:spcPts val="0"/>
              </a:spcAft>
              <a:buSzPts val="2000"/>
              <a:buFont typeface="Bungee"/>
              <a:buNone/>
              <a:defRPr sz="2000">
                <a:latin typeface="Bungee"/>
                <a:ea typeface="Bungee"/>
                <a:cs typeface="Bungee"/>
                <a:sym typeface="Bungee"/>
              </a:defRPr>
            </a:lvl2pPr>
            <a:lvl3pPr lvl="2" algn="ctr">
              <a:spcBef>
                <a:spcPts val="0"/>
              </a:spcBef>
              <a:spcAft>
                <a:spcPts val="0"/>
              </a:spcAft>
              <a:buSzPts val="2000"/>
              <a:buFont typeface="Bungee"/>
              <a:buNone/>
              <a:defRPr sz="2000">
                <a:latin typeface="Bungee"/>
                <a:ea typeface="Bungee"/>
                <a:cs typeface="Bungee"/>
                <a:sym typeface="Bungee"/>
              </a:defRPr>
            </a:lvl3pPr>
            <a:lvl4pPr lvl="3" algn="ctr">
              <a:spcBef>
                <a:spcPts val="0"/>
              </a:spcBef>
              <a:spcAft>
                <a:spcPts val="0"/>
              </a:spcAft>
              <a:buSzPts val="2000"/>
              <a:buFont typeface="Bungee"/>
              <a:buNone/>
              <a:defRPr sz="2000">
                <a:latin typeface="Bungee"/>
                <a:ea typeface="Bungee"/>
                <a:cs typeface="Bungee"/>
                <a:sym typeface="Bungee"/>
              </a:defRPr>
            </a:lvl4pPr>
            <a:lvl5pPr lvl="4" algn="ctr">
              <a:spcBef>
                <a:spcPts val="0"/>
              </a:spcBef>
              <a:spcAft>
                <a:spcPts val="0"/>
              </a:spcAft>
              <a:buSzPts val="2000"/>
              <a:buFont typeface="Bungee"/>
              <a:buNone/>
              <a:defRPr sz="2000">
                <a:latin typeface="Bungee"/>
                <a:ea typeface="Bungee"/>
                <a:cs typeface="Bungee"/>
                <a:sym typeface="Bungee"/>
              </a:defRPr>
            </a:lvl5pPr>
            <a:lvl6pPr lvl="5" algn="ctr">
              <a:spcBef>
                <a:spcPts val="0"/>
              </a:spcBef>
              <a:spcAft>
                <a:spcPts val="0"/>
              </a:spcAft>
              <a:buSzPts val="2000"/>
              <a:buFont typeface="Bungee"/>
              <a:buNone/>
              <a:defRPr sz="2000">
                <a:latin typeface="Bungee"/>
                <a:ea typeface="Bungee"/>
                <a:cs typeface="Bungee"/>
                <a:sym typeface="Bungee"/>
              </a:defRPr>
            </a:lvl6pPr>
            <a:lvl7pPr lvl="6" algn="ctr">
              <a:spcBef>
                <a:spcPts val="0"/>
              </a:spcBef>
              <a:spcAft>
                <a:spcPts val="0"/>
              </a:spcAft>
              <a:buSzPts val="2000"/>
              <a:buFont typeface="Bungee"/>
              <a:buNone/>
              <a:defRPr sz="2000">
                <a:latin typeface="Bungee"/>
                <a:ea typeface="Bungee"/>
                <a:cs typeface="Bungee"/>
                <a:sym typeface="Bungee"/>
              </a:defRPr>
            </a:lvl7pPr>
            <a:lvl8pPr lvl="7" algn="ctr">
              <a:spcBef>
                <a:spcPts val="0"/>
              </a:spcBef>
              <a:spcAft>
                <a:spcPts val="0"/>
              </a:spcAft>
              <a:buSzPts val="2000"/>
              <a:buFont typeface="Bungee"/>
              <a:buNone/>
              <a:defRPr sz="2000">
                <a:latin typeface="Bungee"/>
                <a:ea typeface="Bungee"/>
                <a:cs typeface="Bungee"/>
                <a:sym typeface="Bungee"/>
              </a:defRPr>
            </a:lvl8pPr>
            <a:lvl9pPr lvl="8" algn="ctr">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30" name="Google Shape;30;p5"/>
          <p:cNvSpPr txBox="1">
            <a:spLocks noGrp="1"/>
          </p:cNvSpPr>
          <p:nvPr>
            <p:ph type="subTitle" idx="2"/>
          </p:nvPr>
        </p:nvSpPr>
        <p:spPr>
          <a:xfrm>
            <a:off x="1547225" y="3674850"/>
            <a:ext cx="24648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1" name="Google Shape;31;p5"/>
          <p:cNvSpPr txBox="1">
            <a:spLocks noGrp="1"/>
          </p:cNvSpPr>
          <p:nvPr>
            <p:ph type="subTitle" idx="3"/>
          </p:nvPr>
        </p:nvSpPr>
        <p:spPr>
          <a:xfrm>
            <a:off x="5308375" y="3203475"/>
            <a:ext cx="2112000" cy="3036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32" name="Google Shape;32;p5"/>
          <p:cNvSpPr txBox="1">
            <a:spLocks noGrp="1"/>
          </p:cNvSpPr>
          <p:nvPr>
            <p:ph type="subTitle" idx="4"/>
          </p:nvPr>
        </p:nvSpPr>
        <p:spPr>
          <a:xfrm>
            <a:off x="5131975" y="3674850"/>
            <a:ext cx="24648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5" name="Google Shape;35;p6"/>
          <p:cNvSpPr/>
          <p:nvPr/>
        </p:nvSpPr>
        <p:spPr>
          <a:xfrm rot="8100000">
            <a:off x="8090464"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rot="8100000">
            <a:off x="7433748"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720000" y="1389600"/>
            <a:ext cx="4344000" cy="3179400"/>
          </a:xfrm>
          <a:prstGeom prst="rect">
            <a:avLst/>
          </a:prstGeom>
        </p:spPr>
        <p:txBody>
          <a:bodyPr spcFirstLastPara="1" wrap="square" lIns="91425" tIns="91425" rIns="91425" bIns="91425" anchor="ctr" anchorCtr="0">
            <a:noAutofit/>
          </a:bodyPr>
          <a:lstStyle>
            <a:lvl1pPr marL="457200" lvl="0" indent="-330200">
              <a:lnSpc>
                <a:spcPct val="100000"/>
              </a:lnSpc>
              <a:spcBef>
                <a:spcPts val="0"/>
              </a:spcBef>
              <a:spcAft>
                <a:spcPts val="0"/>
              </a:spcAft>
              <a:buClr>
                <a:srgbClr val="FFFFFF"/>
              </a:buClr>
              <a:buSzPts val="1600"/>
              <a:buFont typeface="Red Hat Text"/>
              <a:buChar char="●"/>
              <a:defRPr/>
            </a:lvl1pPr>
            <a:lvl2pPr marL="914400" lvl="1" indent="-330200">
              <a:spcBef>
                <a:spcPts val="0"/>
              </a:spcBef>
              <a:spcAft>
                <a:spcPts val="0"/>
              </a:spcAft>
              <a:buClr>
                <a:srgbClr val="FFFFFF"/>
              </a:buClr>
              <a:buSzPts val="1600"/>
              <a:buFont typeface="Red Hat Text"/>
              <a:buChar char="○"/>
              <a:defRPr sz="1200"/>
            </a:lvl2pPr>
            <a:lvl3pPr marL="1371600" lvl="2" indent="-330200">
              <a:spcBef>
                <a:spcPts val="0"/>
              </a:spcBef>
              <a:spcAft>
                <a:spcPts val="0"/>
              </a:spcAft>
              <a:buClr>
                <a:srgbClr val="FFFFFF"/>
              </a:buClr>
              <a:buSzPts val="1600"/>
              <a:buFont typeface="Red Hat Text"/>
              <a:buChar char="■"/>
              <a:defRPr sz="1200"/>
            </a:lvl3pPr>
            <a:lvl4pPr marL="1828800" lvl="3" indent="-330200">
              <a:spcBef>
                <a:spcPts val="0"/>
              </a:spcBef>
              <a:spcAft>
                <a:spcPts val="0"/>
              </a:spcAft>
              <a:buClr>
                <a:srgbClr val="FFFFFF"/>
              </a:buClr>
              <a:buSzPts val="1600"/>
              <a:buFont typeface="Red Hat Text"/>
              <a:buChar char="●"/>
              <a:defRPr sz="1200"/>
            </a:lvl4pPr>
            <a:lvl5pPr marL="2286000" lvl="4" indent="-330200">
              <a:spcBef>
                <a:spcPts val="0"/>
              </a:spcBef>
              <a:spcAft>
                <a:spcPts val="0"/>
              </a:spcAft>
              <a:buClr>
                <a:srgbClr val="FFFFFF"/>
              </a:buClr>
              <a:buSzPts val="1600"/>
              <a:buFont typeface="Red Hat Text"/>
              <a:buChar char="○"/>
              <a:defRPr sz="1200"/>
            </a:lvl5pPr>
            <a:lvl6pPr marL="2743200" lvl="5" indent="-330200">
              <a:spcBef>
                <a:spcPts val="0"/>
              </a:spcBef>
              <a:spcAft>
                <a:spcPts val="0"/>
              </a:spcAft>
              <a:buClr>
                <a:srgbClr val="FFFFFF"/>
              </a:buClr>
              <a:buSzPts val="1600"/>
              <a:buFont typeface="Red Hat Text"/>
              <a:buChar char="■"/>
              <a:defRPr sz="1200"/>
            </a:lvl6pPr>
            <a:lvl7pPr marL="3200400" lvl="6" indent="-330200">
              <a:spcBef>
                <a:spcPts val="0"/>
              </a:spcBef>
              <a:spcAft>
                <a:spcPts val="0"/>
              </a:spcAft>
              <a:buClr>
                <a:srgbClr val="FFFFFF"/>
              </a:buClr>
              <a:buSzPts val="1600"/>
              <a:buFont typeface="Red Hat Text"/>
              <a:buChar char="●"/>
              <a:defRPr sz="1200"/>
            </a:lvl7pPr>
            <a:lvl8pPr marL="3657600" lvl="7" indent="-330200">
              <a:spcBef>
                <a:spcPts val="0"/>
              </a:spcBef>
              <a:spcAft>
                <a:spcPts val="0"/>
              </a:spcAft>
              <a:buClr>
                <a:srgbClr val="FFFFFF"/>
              </a:buClr>
              <a:buSzPts val="1600"/>
              <a:buFont typeface="Red Hat Text"/>
              <a:buChar char="○"/>
              <a:defRPr sz="1200"/>
            </a:lvl8pPr>
            <a:lvl9pPr marL="4114800" lvl="8" indent="-330200">
              <a:spcBef>
                <a:spcPts val="0"/>
              </a:spcBef>
              <a:spcAft>
                <a:spcPts val="0"/>
              </a:spcAft>
              <a:buClr>
                <a:srgbClr val="FFFFFF"/>
              </a:buClr>
              <a:buSzPts val="1600"/>
              <a:buFont typeface="Red Hat Text"/>
              <a:buChar char="■"/>
              <a:defRPr sz="1200"/>
            </a:lvl9pPr>
          </a:lstStyle>
          <a:p>
            <a:endParaRPr/>
          </a:p>
        </p:txBody>
      </p:sp>
      <p:sp>
        <p:nvSpPr>
          <p:cNvPr id="40" name="Google Shape;40;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1" name="Google Shape;41;p7"/>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grpSp>
        <p:nvGrpSpPr>
          <p:cNvPr id="42" name="Google Shape;42;p7"/>
          <p:cNvGrpSpPr/>
          <p:nvPr/>
        </p:nvGrpSpPr>
        <p:grpSpPr>
          <a:xfrm>
            <a:off x="7101457" y="-555803"/>
            <a:ext cx="2678236" cy="2874159"/>
            <a:chOff x="7101457" y="-555803"/>
            <a:chExt cx="2678236" cy="2874159"/>
          </a:xfrm>
        </p:grpSpPr>
        <p:sp>
          <p:nvSpPr>
            <p:cNvPr id="43" name="Google Shape;43;p7"/>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rot="8100000">
              <a:off x="7248573"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2549400" y="2286950"/>
            <a:ext cx="4045200" cy="839100"/>
          </a:xfrm>
          <a:prstGeom prst="rect">
            <a:avLst/>
          </a:prstGeom>
        </p:spPr>
        <p:txBody>
          <a:bodyPr spcFirstLastPara="1" wrap="square" lIns="91425" tIns="91425" rIns="91425" bIns="91425" anchor="ctr" anchorCtr="0">
            <a:noAutofit/>
          </a:bodyPr>
          <a:lstStyle>
            <a:lvl1pPr lvl="0" algn="ctr">
              <a:lnSpc>
                <a:spcPct val="150000"/>
              </a:lnSpc>
              <a:spcBef>
                <a:spcPts val="0"/>
              </a:spcBef>
              <a:spcAft>
                <a:spcPts val="0"/>
              </a:spcAft>
              <a:buSzPts val="4200"/>
              <a:buNone/>
              <a:defRPr sz="7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549400" y="3436500"/>
            <a:ext cx="4045200" cy="685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p:nvPr/>
        </p:nvSpPr>
        <p:spPr>
          <a:xfrm rot="8100000">
            <a:off x="7648502" y="-158474"/>
            <a:ext cx="1918946" cy="191894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rot="8100000">
            <a:off x="6837142" y="249298"/>
            <a:ext cx="878651" cy="878439"/>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rot="-429113">
            <a:off x="-754320" y="3593001"/>
            <a:ext cx="3375850" cy="2386519"/>
          </a:xfrm>
          <a:custGeom>
            <a:avLst/>
            <a:gdLst/>
            <a:ahLst/>
            <a:cxnLst/>
            <a:rect l="l" t="t" r="r" b="b"/>
            <a:pathLst>
              <a:path w="79790" h="65282" extrusionOk="0">
                <a:moveTo>
                  <a:pt x="0" y="15840"/>
                </a:moveTo>
                <a:lnTo>
                  <a:pt x="28864" y="0"/>
                </a:lnTo>
                <a:lnTo>
                  <a:pt x="51245" y="35755"/>
                </a:lnTo>
                <a:lnTo>
                  <a:pt x="57025" y="28864"/>
                </a:lnTo>
                <a:lnTo>
                  <a:pt x="79790" y="6528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59" name="Google Shape;59;p9"/>
          <p:cNvSpPr/>
          <p:nvPr/>
        </p:nvSpPr>
        <p:spPr>
          <a:xfrm rot="-429113">
            <a:off x="-1039920" y="3122655"/>
            <a:ext cx="3375850" cy="2870169"/>
          </a:xfrm>
          <a:custGeom>
            <a:avLst/>
            <a:gdLst/>
            <a:ahLst/>
            <a:cxnLst/>
            <a:rect l="l" t="t" r="r" b="b"/>
            <a:pathLst>
              <a:path w="79790" h="78512" extrusionOk="0">
                <a:moveTo>
                  <a:pt x="0" y="29070"/>
                </a:moveTo>
                <a:lnTo>
                  <a:pt x="42472" y="0"/>
                </a:lnTo>
                <a:lnTo>
                  <a:pt x="63796" y="51856"/>
                </a:lnTo>
                <a:lnTo>
                  <a:pt x="72035" y="32955"/>
                </a:lnTo>
                <a:lnTo>
                  <a:pt x="79790" y="7851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60" name="Google Shape;60;p9"/>
          <p:cNvSpPr/>
          <p:nvPr/>
        </p:nvSpPr>
        <p:spPr>
          <a:xfrm rot="8100000">
            <a:off x="-609242" y="150839"/>
            <a:ext cx="1794637" cy="1794213"/>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rot="8100000">
            <a:off x="847884" y="-1686"/>
            <a:ext cx="1307582" cy="1307370"/>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9"/>
          <p:cNvGrpSpPr/>
          <p:nvPr/>
        </p:nvGrpSpPr>
        <p:grpSpPr>
          <a:xfrm rot="5400000">
            <a:off x="7583692" y="3349184"/>
            <a:ext cx="2196000" cy="2874159"/>
            <a:chOff x="7583692" y="-555803"/>
            <a:chExt cx="2196000" cy="2874159"/>
          </a:xfrm>
        </p:grpSpPr>
        <p:sp>
          <p:nvSpPr>
            <p:cNvPr id="63" name="Google Shape;63;p9"/>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Bungee"/>
              <a:buNone/>
              <a:defRPr>
                <a:solidFill>
                  <a:schemeClr val="dk1"/>
                </a:solidFill>
                <a:latin typeface="Bungee"/>
                <a:ea typeface="Bungee"/>
                <a:cs typeface="Bungee"/>
                <a:sym typeface="Bungee"/>
              </a:defRPr>
            </a:lvl1pPr>
            <a:lvl2pPr lvl="1"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2pPr>
            <a:lvl3pPr lvl="2"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3pPr>
            <a:lvl4pPr lvl="3"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4pPr>
            <a:lvl5pPr lvl="4"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5pPr>
            <a:lvl6pPr lvl="5"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6pPr>
            <a:lvl7pPr lvl="6"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7pPr>
            <a:lvl8pPr lvl="7"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8pPr>
            <a:lvl9pPr lvl="8"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9pPr>
          </a:lstStyle>
          <a:p>
            <a:endParaRPr/>
          </a:p>
        </p:txBody>
      </p:sp>
      <p:sp>
        <p:nvSpPr>
          <p:cNvPr id="90" name="Google Shape;90;p13"/>
          <p:cNvSpPr txBox="1">
            <a:spLocks noGrp="1"/>
          </p:cNvSpPr>
          <p:nvPr>
            <p:ph type="title" idx="2" hasCustomPrompt="1"/>
          </p:nvPr>
        </p:nvSpPr>
        <p:spPr>
          <a:xfrm>
            <a:off x="491250" y="1681900"/>
            <a:ext cx="1247700" cy="5727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Clr>
                <a:schemeClr val="dk2"/>
              </a:buClr>
              <a:buSzPts val="8000"/>
              <a:buNone/>
              <a:defRPr sz="5000">
                <a:solidFill>
                  <a:schemeClr val="accent6"/>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t>xx%</a:t>
            </a:r>
          </a:p>
        </p:txBody>
      </p:sp>
      <p:sp>
        <p:nvSpPr>
          <p:cNvPr id="91" name="Google Shape;91;p13"/>
          <p:cNvSpPr txBox="1">
            <a:spLocks noGrp="1"/>
          </p:cNvSpPr>
          <p:nvPr>
            <p:ph type="subTitle" idx="1"/>
          </p:nvPr>
        </p:nvSpPr>
        <p:spPr>
          <a:xfrm>
            <a:off x="1829175" y="1744674"/>
            <a:ext cx="2663400" cy="405900"/>
          </a:xfrm>
          <a:prstGeom prst="rect">
            <a:avLst/>
          </a:prstGeom>
        </p:spPr>
        <p:txBody>
          <a:bodyPr spcFirstLastPara="1" wrap="square" lIns="91425" tIns="91425" rIns="91425" bIns="91425" anchor="ctr" anchorCtr="0">
            <a:noAutofit/>
          </a:bodyPr>
          <a:lstStyle>
            <a:lvl1pPr lvl="0">
              <a:lnSpc>
                <a:spcPct val="150000"/>
              </a:lnSpc>
              <a:spcBef>
                <a:spcPts val="0"/>
              </a:spcBef>
              <a:spcAft>
                <a:spcPts val="0"/>
              </a:spcAft>
              <a:buSzPts val="2000"/>
              <a:buFont typeface="Bungee"/>
              <a:buNone/>
              <a:defRPr sz="2000">
                <a:latin typeface="Bungee"/>
                <a:ea typeface="Bungee"/>
                <a:cs typeface="Bungee"/>
                <a:sym typeface="Bungee"/>
              </a:defRPr>
            </a:lvl1pPr>
            <a:lvl2pPr lvl="1">
              <a:spcBef>
                <a:spcPts val="0"/>
              </a:spcBef>
              <a:spcAft>
                <a:spcPts val="0"/>
              </a:spcAft>
              <a:buSzPts val="2000"/>
              <a:buFont typeface="Bungee"/>
              <a:buNone/>
              <a:defRPr sz="2000">
                <a:latin typeface="Bungee"/>
                <a:ea typeface="Bungee"/>
                <a:cs typeface="Bungee"/>
                <a:sym typeface="Bungee"/>
              </a:defRPr>
            </a:lvl2pPr>
            <a:lvl3pPr lvl="2">
              <a:spcBef>
                <a:spcPts val="0"/>
              </a:spcBef>
              <a:spcAft>
                <a:spcPts val="0"/>
              </a:spcAft>
              <a:buSzPts val="2000"/>
              <a:buFont typeface="Bungee"/>
              <a:buNone/>
              <a:defRPr sz="2000">
                <a:latin typeface="Bungee"/>
                <a:ea typeface="Bungee"/>
                <a:cs typeface="Bungee"/>
                <a:sym typeface="Bungee"/>
              </a:defRPr>
            </a:lvl3pPr>
            <a:lvl4pPr lvl="3">
              <a:spcBef>
                <a:spcPts val="0"/>
              </a:spcBef>
              <a:spcAft>
                <a:spcPts val="0"/>
              </a:spcAft>
              <a:buSzPts val="2000"/>
              <a:buFont typeface="Bungee"/>
              <a:buNone/>
              <a:defRPr sz="2000">
                <a:latin typeface="Bungee"/>
                <a:ea typeface="Bungee"/>
                <a:cs typeface="Bungee"/>
                <a:sym typeface="Bungee"/>
              </a:defRPr>
            </a:lvl4pPr>
            <a:lvl5pPr lvl="4">
              <a:spcBef>
                <a:spcPts val="0"/>
              </a:spcBef>
              <a:spcAft>
                <a:spcPts val="0"/>
              </a:spcAft>
              <a:buSzPts val="2000"/>
              <a:buFont typeface="Bungee"/>
              <a:buNone/>
              <a:defRPr sz="2000">
                <a:latin typeface="Bungee"/>
                <a:ea typeface="Bungee"/>
                <a:cs typeface="Bungee"/>
                <a:sym typeface="Bungee"/>
              </a:defRPr>
            </a:lvl5pPr>
            <a:lvl6pPr lvl="5">
              <a:spcBef>
                <a:spcPts val="0"/>
              </a:spcBef>
              <a:spcAft>
                <a:spcPts val="0"/>
              </a:spcAft>
              <a:buSzPts val="2000"/>
              <a:buFont typeface="Bungee"/>
              <a:buNone/>
              <a:defRPr sz="2000">
                <a:latin typeface="Bungee"/>
                <a:ea typeface="Bungee"/>
                <a:cs typeface="Bungee"/>
                <a:sym typeface="Bungee"/>
              </a:defRPr>
            </a:lvl6pPr>
            <a:lvl7pPr lvl="6">
              <a:spcBef>
                <a:spcPts val="0"/>
              </a:spcBef>
              <a:spcAft>
                <a:spcPts val="0"/>
              </a:spcAft>
              <a:buSzPts val="2000"/>
              <a:buFont typeface="Bungee"/>
              <a:buNone/>
              <a:defRPr sz="2000">
                <a:latin typeface="Bungee"/>
                <a:ea typeface="Bungee"/>
                <a:cs typeface="Bungee"/>
                <a:sym typeface="Bungee"/>
              </a:defRPr>
            </a:lvl7pPr>
            <a:lvl8pPr lvl="7">
              <a:spcBef>
                <a:spcPts val="0"/>
              </a:spcBef>
              <a:spcAft>
                <a:spcPts val="0"/>
              </a:spcAft>
              <a:buSzPts val="2000"/>
              <a:buFont typeface="Bungee"/>
              <a:buNone/>
              <a:defRPr sz="2000">
                <a:latin typeface="Bungee"/>
                <a:ea typeface="Bungee"/>
                <a:cs typeface="Bungee"/>
                <a:sym typeface="Bungee"/>
              </a:defRPr>
            </a:lvl8pPr>
            <a:lvl9pPr lvl="8">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92" name="Google Shape;92;p13"/>
          <p:cNvSpPr txBox="1">
            <a:spLocks noGrp="1"/>
          </p:cNvSpPr>
          <p:nvPr>
            <p:ph type="subTitle" idx="3"/>
          </p:nvPr>
        </p:nvSpPr>
        <p:spPr>
          <a:xfrm>
            <a:off x="1829175" y="2296300"/>
            <a:ext cx="2663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3" name="Google Shape;93;p13"/>
          <p:cNvSpPr txBox="1">
            <a:spLocks noGrp="1"/>
          </p:cNvSpPr>
          <p:nvPr>
            <p:ph type="title" idx="4" hasCustomPrompt="1"/>
          </p:nvPr>
        </p:nvSpPr>
        <p:spPr>
          <a:xfrm>
            <a:off x="4709100" y="1681900"/>
            <a:ext cx="1247700" cy="5727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Clr>
                <a:schemeClr val="dk2"/>
              </a:buClr>
              <a:buSzPts val="8000"/>
              <a:buNone/>
              <a:defRPr sz="5000">
                <a:solidFill>
                  <a:schemeClr val="accent6"/>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t>xx%</a:t>
            </a:r>
          </a:p>
        </p:txBody>
      </p:sp>
      <p:sp>
        <p:nvSpPr>
          <p:cNvPr id="94" name="Google Shape;94;p13"/>
          <p:cNvSpPr txBox="1">
            <a:spLocks noGrp="1"/>
          </p:cNvSpPr>
          <p:nvPr>
            <p:ph type="subTitle" idx="5"/>
          </p:nvPr>
        </p:nvSpPr>
        <p:spPr>
          <a:xfrm>
            <a:off x="6023200" y="1731400"/>
            <a:ext cx="2663400" cy="473700"/>
          </a:xfrm>
          <a:prstGeom prst="rect">
            <a:avLst/>
          </a:prstGeom>
        </p:spPr>
        <p:txBody>
          <a:bodyPr spcFirstLastPara="1" wrap="square" lIns="91425" tIns="91425" rIns="91425" bIns="91425" anchor="ctr" anchorCtr="0">
            <a:noAutofit/>
          </a:bodyPr>
          <a:lstStyle>
            <a:lvl1pPr lvl="0" rtl="0">
              <a:lnSpc>
                <a:spcPct val="150000"/>
              </a:lnSpc>
              <a:spcBef>
                <a:spcPts val="0"/>
              </a:spcBef>
              <a:spcAft>
                <a:spcPts val="0"/>
              </a:spcAft>
              <a:buSzPts val="2000"/>
              <a:buFont typeface="Bungee"/>
              <a:buNone/>
              <a:defRPr sz="2000">
                <a:latin typeface="Bungee"/>
                <a:ea typeface="Bungee"/>
                <a:cs typeface="Bungee"/>
                <a:sym typeface="Bungee"/>
              </a:defRPr>
            </a:lvl1pPr>
            <a:lvl2pPr lvl="1" rtl="0">
              <a:spcBef>
                <a:spcPts val="0"/>
              </a:spcBef>
              <a:spcAft>
                <a:spcPts val="0"/>
              </a:spcAft>
              <a:buSzPts val="2000"/>
              <a:buFont typeface="Bungee"/>
              <a:buNone/>
              <a:defRPr sz="2000">
                <a:latin typeface="Bungee"/>
                <a:ea typeface="Bungee"/>
                <a:cs typeface="Bungee"/>
                <a:sym typeface="Bungee"/>
              </a:defRPr>
            </a:lvl2pPr>
            <a:lvl3pPr lvl="2" rtl="0">
              <a:spcBef>
                <a:spcPts val="0"/>
              </a:spcBef>
              <a:spcAft>
                <a:spcPts val="0"/>
              </a:spcAft>
              <a:buSzPts val="2000"/>
              <a:buFont typeface="Bungee"/>
              <a:buNone/>
              <a:defRPr sz="2000">
                <a:latin typeface="Bungee"/>
                <a:ea typeface="Bungee"/>
                <a:cs typeface="Bungee"/>
                <a:sym typeface="Bungee"/>
              </a:defRPr>
            </a:lvl3pPr>
            <a:lvl4pPr lvl="3" rtl="0">
              <a:spcBef>
                <a:spcPts val="0"/>
              </a:spcBef>
              <a:spcAft>
                <a:spcPts val="0"/>
              </a:spcAft>
              <a:buSzPts val="2000"/>
              <a:buFont typeface="Bungee"/>
              <a:buNone/>
              <a:defRPr sz="2000">
                <a:latin typeface="Bungee"/>
                <a:ea typeface="Bungee"/>
                <a:cs typeface="Bungee"/>
                <a:sym typeface="Bungee"/>
              </a:defRPr>
            </a:lvl4pPr>
            <a:lvl5pPr lvl="4" rtl="0">
              <a:spcBef>
                <a:spcPts val="0"/>
              </a:spcBef>
              <a:spcAft>
                <a:spcPts val="0"/>
              </a:spcAft>
              <a:buSzPts val="2000"/>
              <a:buFont typeface="Bungee"/>
              <a:buNone/>
              <a:defRPr sz="2000">
                <a:latin typeface="Bungee"/>
                <a:ea typeface="Bungee"/>
                <a:cs typeface="Bungee"/>
                <a:sym typeface="Bungee"/>
              </a:defRPr>
            </a:lvl5pPr>
            <a:lvl6pPr lvl="5" rtl="0">
              <a:spcBef>
                <a:spcPts val="0"/>
              </a:spcBef>
              <a:spcAft>
                <a:spcPts val="0"/>
              </a:spcAft>
              <a:buSzPts val="2000"/>
              <a:buFont typeface="Bungee"/>
              <a:buNone/>
              <a:defRPr sz="2000">
                <a:latin typeface="Bungee"/>
                <a:ea typeface="Bungee"/>
                <a:cs typeface="Bungee"/>
                <a:sym typeface="Bungee"/>
              </a:defRPr>
            </a:lvl6pPr>
            <a:lvl7pPr lvl="6" rtl="0">
              <a:spcBef>
                <a:spcPts val="0"/>
              </a:spcBef>
              <a:spcAft>
                <a:spcPts val="0"/>
              </a:spcAft>
              <a:buSzPts val="2000"/>
              <a:buFont typeface="Bungee"/>
              <a:buNone/>
              <a:defRPr sz="2000">
                <a:latin typeface="Bungee"/>
                <a:ea typeface="Bungee"/>
                <a:cs typeface="Bungee"/>
                <a:sym typeface="Bungee"/>
              </a:defRPr>
            </a:lvl7pPr>
            <a:lvl8pPr lvl="7" rtl="0">
              <a:spcBef>
                <a:spcPts val="0"/>
              </a:spcBef>
              <a:spcAft>
                <a:spcPts val="0"/>
              </a:spcAft>
              <a:buSzPts val="2000"/>
              <a:buFont typeface="Bungee"/>
              <a:buNone/>
              <a:defRPr sz="2000">
                <a:latin typeface="Bungee"/>
                <a:ea typeface="Bungee"/>
                <a:cs typeface="Bungee"/>
                <a:sym typeface="Bungee"/>
              </a:defRPr>
            </a:lvl8pPr>
            <a:lvl9pPr lvl="8"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95" name="Google Shape;95;p13"/>
          <p:cNvSpPr txBox="1">
            <a:spLocks noGrp="1"/>
          </p:cNvSpPr>
          <p:nvPr>
            <p:ph type="subTitle" idx="6"/>
          </p:nvPr>
        </p:nvSpPr>
        <p:spPr>
          <a:xfrm>
            <a:off x="6023200" y="2296300"/>
            <a:ext cx="2663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6" name="Google Shape;96;p13"/>
          <p:cNvSpPr txBox="1">
            <a:spLocks noGrp="1"/>
          </p:cNvSpPr>
          <p:nvPr>
            <p:ph type="title" idx="7" hasCustomPrompt="1"/>
          </p:nvPr>
        </p:nvSpPr>
        <p:spPr>
          <a:xfrm>
            <a:off x="491250" y="3357275"/>
            <a:ext cx="1247700" cy="5727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Clr>
                <a:schemeClr val="dk2"/>
              </a:buClr>
              <a:buSzPts val="8000"/>
              <a:buNone/>
              <a:defRPr sz="5000">
                <a:solidFill>
                  <a:schemeClr val="accent6"/>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t>xx%</a:t>
            </a:r>
          </a:p>
        </p:txBody>
      </p:sp>
      <p:sp>
        <p:nvSpPr>
          <p:cNvPr id="97" name="Google Shape;97;p13"/>
          <p:cNvSpPr txBox="1">
            <a:spLocks noGrp="1"/>
          </p:cNvSpPr>
          <p:nvPr>
            <p:ph type="subTitle" idx="8"/>
          </p:nvPr>
        </p:nvSpPr>
        <p:spPr>
          <a:xfrm>
            <a:off x="1829175" y="3406775"/>
            <a:ext cx="2663400" cy="473700"/>
          </a:xfrm>
          <a:prstGeom prst="rect">
            <a:avLst/>
          </a:prstGeom>
        </p:spPr>
        <p:txBody>
          <a:bodyPr spcFirstLastPara="1" wrap="square" lIns="91425" tIns="91425" rIns="91425" bIns="91425" anchor="ctr" anchorCtr="0">
            <a:noAutofit/>
          </a:bodyPr>
          <a:lstStyle>
            <a:lvl1pPr lvl="0" rtl="0">
              <a:lnSpc>
                <a:spcPct val="150000"/>
              </a:lnSpc>
              <a:spcBef>
                <a:spcPts val="0"/>
              </a:spcBef>
              <a:spcAft>
                <a:spcPts val="0"/>
              </a:spcAft>
              <a:buSzPts val="2000"/>
              <a:buFont typeface="Bungee"/>
              <a:buNone/>
              <a:defRPr sz="2000">
                <a:latin typeface="Bungee"/>
                <a:ea typeface="Bungee"/>
                <a:cs typeface="Bungee"/>
                <a:sym typeface="Bungee"/>
              </a:defRPr>
            </a:lvl1pPr>
            <a:lvl2pPr lvl="1" rtl="0">
              <a:spcBef>
                <a:spcPts val="0"/>
              </a:spcBef>
              <a:spcAft>
                <a:spcPts val="0"/>
              </a:spcAft>
              <a:buSzPts val="2000"/>
              <a:buFont typeface="Bungee"/>
              <a:buNone/>
              <a:defRPr sz="2000">
                <a:latin typeface="Bungee"/>
                <a:ea typeface="Bungee"/>
                <a:cs typeface="Bungee"/>
                <a:sym typeface="Bungee"/>
              </a:defRPr>
            </a:lvl2pPr>
            <a:lvl3pPr lvl="2" rtl="0">
              <a:spcBef>
                <a:spcPts val="0"/>
              </a:spcBef>
              <a:spcAft>
                <a:spcPts val="0"/>
              </a:spcAft>
              <a:buSzPts val="2000"/>
              <a:buFont typeface="Bungee"/>
              <a:buNone/>
              <a:defRPr sz="2000">
                <a:latin typeface="Bungee"/>
                <a:ea typeface="Bungee"/>
                <a:cs typeface="Bungee"/>
                <a:sym typeface="Bungee"/>
              </a:defRPr>
            </a:lvl3pPr>
            <a:lvl4pPr lvl="3" rtl="0">
              <a:spcBef>
                <a:spcPts val="0"/>
              </a:spcBef>
              <a:spcAft>
                <a:spcPts val="0"/>
              </a:spcAft>
              <a:buSzPts val="2000"/>
              <a:buFont typeface="Bungee"/>
              <a:buNone/>
              <a:defRPr sz="2000">
                <a:latin typeface="Bungee"/>
                <a:ea typeface="Bungee"/>
                <a:cs typeface="Bungee"/>
                <a:sym typeface="Bungee"/>
              </a:defRPr>
            </a:lvl4pPr>
            <a:lvl5pPr lvl="4" rtl="0">
              <a:spcBef>
                <a:spcPts val="0"/>
              </a:spcBef>
              <a:spcAft>
                <a:spcPts val="0"/>
              </a:spcAft>
              <a:buSzPts val="2000"/>
              <a:buFont typeface="Bungee"/>
              <a:buNone/>
              <a:defRPr sz="2000">
                <a:latin typeface="Bungee"/>
                <a:ea typeface="Bungee"/>
                <a:cs typeface="Bungee"/>
                <a:sym typeface="Bungee"/>
              </a:defRPr>
            </a:lvl5pPr>
            <a:lvl6pPr lvl="5" rtl="0">
              <a:spcBef>
                <a:spcPts val="0"/>
              </a:spcBef>
              <a:spcAft>
                <a:spcPts val="0"/>
              </a:spcAft>
              <a:buSzPts val="2000"/>
              <a:buFont typeface="Bungee"/>
              <a:buNone/>
              <a:defRPr sz="2000">
                <a:latin typeface="Bungee"/>
                <a:ea typeface="Bungee"/>
                <a:cs typeface="Bungee"/>
                <a:sym typeface="Bungee"/>
              </a:defRPr>
            </a:lvl6pPr>
            <a:lvl7pPr lvl="6" rtl="0">
              <a:spcBef>
                <a:spcPts val="0"/>
              </a:spcBef>
              <a:spcAft>
                <a:spcPts val="0"/>
              </a:spcAft>
              <a:buSzPts val="2000"/>
              <a:buFont typeface="Bungee"/>
              <a:buNone/>
              <a:defRPr sz="2000">
                <a:latin typeface="Bungee"/>
                <a:ea typeface="Bungee"/>
                <a:cs typeface="Bungee"/>
                <a:sym typeface="Bungee"/>
              </a:defRPr>
            </a:lvl7pPr>
            <a:lvl8pPr lvl="7" rtl="0">
              <a:spcBef>
                <a:spcPts val="0"/>
              </a:spcBef>
              <a:spcAft>
                <a:spcPts val="0"/>
              </a:spcAft>
              <a:buSzPts val="2000"/>
              <a:buFont typeface="Bungee"/>
              <a:buNone/>
              <a:defRPr sz="2000">
                <a:latin typeface="Bungee"/>
                <a:ea typeface="Bungee"/>
                <a:cs typeface="Bungee"/>
                <a:sym typeface="Bungee"/>
              </a:defRPr>
            </a:lvl8pPr>
            <a:lvl9pPr lvl="8"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98" name="Google Shape;98;p13"/>
          <p:cNvSpPr txBox="1">
            <a:spLocks noGrp="1"/>
          </p:cNvSpPr>
          <p:nvPr>
            <p:ph type="subTitle" idx="9"/>
          </p:nvPr>
        </p:nvSpPr>
        <p:spPr>
          <a:xfrm>
            <a:off x="1829175" y="3993300"/>
            <a:ext cx="2663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9" name="Google Shape;99;p13"/>
          <p:cNvSpPr txBox="1">
            <a:spLocks noGrp="1"/>
          </p:cNvSpPr>
          <p:nvPr>
            <p:ph type="title" idx="13" hasCustomPrompt="1"/>
          </p:nvPr>
        </p:nvSpPr>
        <p:spPr>
          <a:xfrm>
            <a:off x="4709100" y="3357275"/>
            <a:ext cx="1247700" cy="5727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Clr>
                <a:schemeClr val="dk2"/>
              </a:buClr>
              <a:buSzPts val="8000"/>
              <a:buNone/>
              <a:defRPr sz="5000">
                <a:solidFill>
                  <a:schemeClr val="accent6"/>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t>xx%</a:t>
            </a:r>
          </a:p>
        </p:txBody>
      </p:sp>
      <p:sp>
        <p:nvSpPr>
          <p:cNvPr id="100" name="Google Shape;100;p13"/>
          <p:cNvSpPr txBox="1">
            <a:spLocks noGrp="1"/>
          </p:cNvSpPr>
          <p:nvPr>
            <p:ph type="subTitle" idx="14"/>
          </p:nvPr>
        </p:nvSpPr>
        <p:spPr>
          <a:xfrm>
            <a:off x="6023200" y="3406775"/>
            <a:ext cx="2663400" cy="473700"/>
          </a:xfrm>
          <a:prstGeom prst="rect">
            <a:avLst/>
          </a:prstGeom>
        </p:spPr>
        <p:txBody>
          <a:bodyPr spcFirstLastPara="1" wrap="square" lIns="91425" tIns="91425" rIns="91425" bIns="91425" anchor="ctr" anchorCtr="0">
            <a:noAutofit/>
          </a:bodyPr>
          <a:lstStyle>
            <a:lvl1pPr lvl="0" rtl="0">
              <a:lnSpc>
                <a:spcPct val="150000"/>
              </a:lnSpc>
              <a:spcBef>
                <a:spcPts val="0"/>
              </a:spcBef>
              <a:spcAft>
                <a:spcPts val="0"/>
              </a:spcAft>
              <a:buSzPts val="2000"/>
              <a:buFont typeface="Bungee"/>
              <a:buNone/>
              <a:defRPr sz="2000">
                <a:latin typeface="Bungee"/>
                <a:ea typeface="Bungee"/>
                <a:cs typeface="Bungee"/>
                <a:sym typeface="Bungee"/>
              </a:defRPr>
            </a:lvl1pPr>
            <a:lvl2pPr lvl="1" rtl="0">
              <a:spcBef>
                <a:spcPts val="0"/>
              </a:spcBef>
              <a:spcAft>
                <a:spcPts val="0"/>
              </a:spcAft>
              <a:buSzPts val="2000"/>
              <a:buFont typeface="Bungee"/>
              <a:buNone/>
              <a:defRPr sz="2000">
                <a:latin typeface="Bungee"/>
                <a:ea typeface="Bungee"/>
                <a:cs typeface="Bungee"/>
                <a:sym typeface="Bungee"/>
              </a:defRPr>
            </a:lvl2pPr>
            <a:lvl3pPr lvl="2" rtl="0">
              <a:spcBef>
                <a:spcPts val="0"/>
              </a:spcBef>
              <a:spcAft>
                <a:spcPts val="0"/>
              </a:spcAft>
              <a:buSzPts val="2000"/>
              <a:buFont typeface="Bungee"/>
              <a:buNone/>
              <a:defRPr sz="2000">
                <a:latin typeface="Bungee"/>
                <a:ea typeface="Bungee"/>
                <a:cs typeface="Bungee"/>
                <a:sym typeface="Bungee"/>
              </a:defRPr>
            </a:lvl3pPr>
            <a:lvl4pPr lvl="3" rtl="0">
              <a:spcBef>
                <a:spcPts val="0"/>
              </a:spcBef>
              <a:spcAft>
                <a:spcPts val="0"/>
              </a:spcAft>
              <a:buSzPts val="2000"/>
              <a:buFont typeface="Bungee"/>
              <a:buNone/>
              <a:defRPr sz="2000">
                <a:latin typeface="Bungee"/>
                <a:ea typeface="Bungee"/>
                <a:cs typeface="Bungee"/>
                <a:sym typeface="Bungee"/>
              </a:defRPr>
            </a:lvl4pPr>
            <a:lvl5pPr lvl="4" rtl="0">
              <a:spcBef>
                <a:spcPts val="0"/>
              </a:spcBef>
              <a:spcAft>
                <a:spcPts val="0"/>
              </a:spcAft>
              <a:buSzPts val="2000"/>
              <a:buFont typeface="Bungee"/>
              <a:buNone/>
              <a:defRPr sz="2000">
                <a:latin typeface="Bungee"/>
                <a:ea typeface="Bungee"/>
                <a:cs typeface="Bungee"/>
                <a:sym typeface="Bungee"/>
              </a:defRPr>
            </a:lvl5pPr>
            <a:lvl6pPr lvl="5" rtl="0">
              <a:spcBef>
                <a:spcPts val="0"/>
              </a:spcBef>
              <a:spcAft>
                <a:spcPts val="0"/>
              </a:spcAft>
              <a:buSzPts val="2000"/>
              <a:buFont typeface="Bungee"/>
              <a:buNone/>
              <a:defRPr sz="2000">
                <a:latin typeface="Bungee"/>
                <a:ea typeface="Bungee"/>
                <a:cs typeface="Bungee"/>
                <a:sym typeface="Bungee"/>
              </a:defRPr>
            </a:lvl6pPr>
            <a:lvl7pPr lvl="6" rtl="0">
              <a:spcBef>
                <a:spcPts val="0"/>
              </a:spcBef>
              <a:spcAft>
                <a:spcPts val="0"/>
              </a:spcAft>
              <a:buSzPts val="2000"/>
              <a:buFont typeface="Bungee"/>
              <a:buNone/>
              <a:defRPr sz="2000">
                <a:latin typeface="Bungee"/>
                <a:ea typeface="Bungee"/>
                <a:cs typeface="Bungee"/>
                <a:sym typeface="Bungee"/>
              </a:defRPr>
            </a:lvl7pPr>
            <a:lvl8pPr lvl="7" rtl="0">
              <a:spcBef>
                <a:spcPts val="0"/>
              </a:spcBef>
              <a:spcAft>
                <a:spcPts val="0"/>
              </a:spcAft>
              <a:buSzPts val="2000"/>
              <a:buFont typeface="Bungee"/>
              <a:buNone/>
              <a:defRPr sz="2000">
                <a:latin typeface="Bungee"/>
                <a:ea typeface="Bungee"/>
                <a:cs typeface="Bungee"/>
                <a:sym typeface="Bungee"/>
              </a:defRPr>
            </a:lvl8pPr>
            <a:lvl9pPr lvl="8"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01" name="Google Shape;101;p13"/>
          <p:cNvSpPr txBox="1">
            <a:spLocks noGrp="1"/>
          </p:cNvSpPr>
          <p:nvPr>
            <p:ph type="subTitle" idx="15"/>
          </p:nvPr>
        </p:nvSpPr>
        <p:spPr>
          <a:xfrm>
            <a:off x="6023200" y="3993300"/>
            <a:ext cx="2663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2" name="Google Shape;102;p13"/>
          <p:cNvSpPr/>
          <p:nvPr/>
        </p:nvSpPr>
        <p:spPr>
          <a:xfrm rot="8100000">
            <a:off x="8090464"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8100000">
            <a:off x="7433748"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6281300" y="-9932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05" name="Google Shape;105;p13"/>
          <p:cNvSpPr/>
          <p:nvPr/>
        </p:nvSpPr>
        <p:spPr>
          <a:xfrm>
            <a:off x="-5967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1">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4"/>
          <p:cNvSpPr txBox="1">
            <a:spLocks noGrp="1"/>
          </p:cNvSpPr>
          <p:nvPr>
            <p:ph type="subTitle" idx="1"/>
          </p:nvPr>
        </p:nvSpPr>
        <p:spPr>
          <a:xfrm>
            <a:off x="1155750" y="1642500"/>
            <a:ext cx="6832500" cy="1341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2500"/>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108" name="Google Shape;108;p14"/>
          <p:cNvSpPr txBox="1">
            <a:spLocks noGrp="1"/>
          </p:cNvSpPr>
          <p:nvPr>
            <p:ph type="subTitle" idx="2"/>
          </p:nvPr>
        </p:nvSpPr>
        <p:spPr>
          <a:xfrm>
            <a:off x="1155750" y="3187463"/>
            <a:ext cx="6832500" cy="207300"/>
          </a:xfrm>
          <a:prstGeom prst="rect">
            <a:avLst/>
          </a:prstGeom>
        </p:spPr>
        <p:txBody>
          <a:bodyPr spcFirstLastPara="1" wrap="square" lIns="91425" tIns="91425" rIns="91425" bIns="91425" anchor="ctr" anchorCtr="0">
            <a:noAutofit/>
          </a:bodyPr>
          <a:lstStyle>
            <a:lvl1pPr lvl="0" algn="ctr">
              <a:lnSpc>
                <a:spcPct val="150000"/>
              </a:lnSpc>
              <a:spcBef>
                <a:spcPts val="0"/>
              </a:spcBef>
              <a:spcAft>
                <a:spcPts val="0"/>
              </a:spcAft>
              <a:buSzPts val="1600"/>
              <a:buFont typeface="Bungee"/>
              <a:buNone/>
              <a:defRPr>
                <a:latin typeface="Bungee"/>
                <a:ea typeface="Bungee"/>
                <a:cs typeface="Bungee"/>
                <a:sym typeface="Bungee"/>
              </a:defRPr>
            </a:lvl1pPr>
            <a:lvl2pPr lvl="1" algn="ctr">
              <a:spcBef>
                <a:spcPts val="0"/>
              </a:spcBef>
              <a:spcAft>
                <a:spcPts val="0"/>
              </a:spcAft>
              <a:buSzPts val="1600"/>
              <a:buFont typeface="Bungee"/>
              <a:buNone/>
              <a:defRPr>
                <a:latin typeface="Bungee"/>
                <a:ea typeface="Bungee"/>
                <a:cs typeface="Bungee"/>
                <a:sym typeface="Bungee"/>
              </a:defRPr>
            </a:lvl2pPr>
            <a:lvl3pPr lvl="2" algn="ctr">
              <a:spcBef>
                <a:spcPts val="0"/>
              </a:spcBef>
              <a:spcAft>
                <a:spcPts val="0"/>
              </a:spcAft>
              <a:buSzPts val="1600"/>
              <a:buFont typeface="Bungee"/>
              <a:buNone/>
              <a:defRPr>
                <a:latin typeface="Bungee"/>
                <a:ea typeface="Bungee"/>
                <a:cs typeface="Bungee"/>
                <a:sym typeface="Bungee"/>
              </a:defRPr>
            </a:lvl3pPr>
            <a:lvl4pPr lvl="3" algn="ctr">
              <a:spcBef>
                <a:spcPts val="0"/>
              </a:spcBef>
              <a:spcAft>
                <a:spcPts val="0"/>
              </a:spcAft>
              <a:buSzPts val="1600"/>
              <a:buFont typeface="Bungee"/>
              <a:buNone/>
              <a:defRPr>
                <a:latin typeface="Bungee"/>
                <a:ea typeface="Bungee"/>
                <a:cs typeface="Bungee"/>
                <a:sym typeface="Bungee"/>
              </a:defRPr>
            </a:lvl4pPr>
            <a:lvl5pPr lvl="4" algn="ctr">
              <a:spcBef>
                <a:spcPts val="0"/>
              </a:spcBef>
              <a:spcAft>
                <a:spcPts val="0"/>
              </a:spcAft>
              <a:buSzPts val="1600"/>
              <a:buFont typeface="Bungee"/>
              <a:buNone/>
              <a:defRPr>
                <a:latin typeface="Bungee"/>
                <a:ea typeface="Bungee"/>
                <a:cs typeface="Bungee"/>
                <a:sym typeface="Bungee"/>
              </a:defRPr>
            </a:lvl5pPr>
            <a:lvl6pPr lvl="5" algn="ctr">
              <a:spcBef>
                <a:spcPts val="0"/>
              </a:spcBef>
              <a:spcAft>
                <a:spcPts val="0"/>
              </a:spcAft>
              <a:buSzPts val="1600"/>
              <a:buFont typeface="Bungee"/>
              <a:buNone/>
              <a:defRPr>
                <a:latin typeface="Bungee"/>
                <a:ea typeface="Bungee"/>
                <a:cs typeface="Bungee"/>
                <a:sym typeface="Bungee"/>
              </a:defRPr>
            </a:lvl6pPr>
            <a:lvl7pPr lvl="6" algn="ctr">
              <a:spcBef>
                <a:spcPts val="0"/>
              </a:spcBef>
              <a:spcAft>
                <a:spcPts val="0"/>
              </a:spcAft>
              <a:buSzPts val="1600"/>
              <a:buFont typeface="Bungee"/>
              <a:buNone/>
              <a:defRPr>
                <a:latin typeface="Bungee"/>
                <a:ea typeface="Bungee"/>
                <a:cs typeface="Bungee"/>
                <a:sym typeface="Bungee"/>
              </a:defRPr>
            </a:lvl7pPr>
            <a:lvl8pPr lvl="7" algn="ctr">
              <a:spcBef>
                <a:spcPts val="0"/>
              </a:spcBef>
              <a:spcAft>
                <a:spcPts val="0"/>
              </a:spcAft>
              <a:buSzPts val="1600"/>
              <a:buFont typeface="Bungee"/>
              <a:buNone/>
              <a:defRPr>
                <a:latin typeface="Bungee"/>
                <a:ea typeface="Bungee"/>
                <a:cs typeface="Bungee"/>
                <a:sym typeface="Bungee"/>
              </a:defRPr>
            </a:lvl8pPr>
            <a:lvl9pPr lvl="8" algn="ctr">
              <a:spcBef>
                <a:spcPts val="0"/>
              </a:spcBef>
              <a:spcAft>
                <a:spcPts val="0"/>
              </a:spcAft>
              <a:buSzPts val="1600"/>
              <a:buFont typeface="Bungee"/>
              <a:buNone/>
              <a:defRPr>
                <a:latin typeface="Bungee"/>
                <a:ea typeface="Bungee"/>
                <a:cs typeface="Bungee"/>
                <a:sym typeface="Bungee"/>
              </a:defRPr>
            </a:lvl9pPr>
          </a:lstStyle>
          <a:p>
            <a:endParaRPr/>
          </a:p>
        </p:txBody>
      </p:sp>
      <p:sp>
        <p:nvSpPr>
          <p:cNvPr id="109" name="Google Shape;109;p14"/>
          <p:cNvSpPr/>
          <p:nvPr/>
        </p:nvSpPr>
        <p:spPr>
          <a:xfrm rot="-429113">
            <a:off x="-754320" y="3593001"/>
            <a:ext cx="3375850" cy="2386519"/>
          </a:xfrm>
          <a:custGeom>
            <a:avLst/>
            <a:gdLst/>
            <a:ahLst/>
            <a:cxnLst/>
            <a:rect l="l" t="t" r="r" b="b"/>
            <a:pathLst>
              <a:path w="79790" h="65282" extrusionOk="0">
                <a:moveTo>
                  <a:pt x="0" y="15840"/>
                </a:moveTo>
                <a:lnTo>
                  <a:pt x="28864" y="0"/>
                </a:lnTo>
                <a:lnTo>
                  <a:pt x="51245" y="35755"/>
                </a:lnTo>
                <a:lnTo>
                  <a:pt x="57025" y="28864"/>
                </a:lnTo>
                <a:lnTo>
                  <a:pt x="79790" y="6528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10" name="Google Shape;110;p14"/>
          <p:cNvSpPr/>
          <p:nvPr/>
        </p:nvSpPr>
        <p:spPr>
          <a:xfrm rot="-429113">
            <a:off x="-1039920" y="3122655"/>
            <a:ext cx="3375850" cy="2870169"/>
          </a:xfrm>
          <a:custGeom>
            <a:avLst/>
            <a:gdLst/>
            <a:ahLst/>
            <a:cxnLst/>
            <a:rect l="l" t="t" r="r" b="b"/>
            <a:pathLst>
              <a:path w="79790" h="78512" extrusionOk="0">
                <a:moveTo>
                  <a:pt x="0" y="29070"/>
                </a:moveTo>
                <a:lnTo>
                  <a:pt x="42472" y="0"/>
                </a:lnTo>
                <a:lnTo>
                  <a:pt x="63796" y="51856"/>
                </a:lnTo>
                <a:lnTo>
                  <a:pt x="72035" y="32955"/>
                </a:lnTo>
                <a:lnTo>
                  <a:pt x="79790" y="7851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11" name="Google Shape;111;p14"/>
          <p:cNvSpPr/>
          <p:nvPr/>
        </p:nvSpPr>
        <p:spPr>
          <a:xfrm rot="10370887">
            <a:off x="6453690" y="-883291"/>
            <a:ext cx="3375850" cy="2386519"/>
          </a:xfrm>
          <a:custGeom>
            <a:avLst/>
            <a:gdLst/>
            <a:ahLst/>
            <a:cxnLst/>
            <a:rect l="l" t="t" r="r" b="b"/>
            <a:pathLst>
              <a:path w="79790" h="65282" extrusionOk="0">
                <a:moveTo>
                  <a:pt x="0" y="15840"/>
                </a:moveTo>
                <a:lnTo>
                  <a:pt x="28864" y="0"/>
                </a:lnTo>
                <a:lnTo>
                  <a:pt x="51245" y="35755"/>
                </a:lnTo>
                <a:lnTo>
                  <a:pt x="57025" y="28864"/>
                </a:lnTo>
                <a:lnTo>
                  <a:pt x="79790" y="6528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12" name="Google Shape;112;p14"/>
          <p:cNvSpPr/>
          <p:nvPr/>
        </p:nvSpPr>
        <p:spPr>
          <a:xfrm rot="10370887">
            <a:off x="6739290" y="-896595"/>
            <a:ext cx="3375850" cy="2870169"/>
          </a:xfrm>
          <a:custGeom>
            <a:avLst/>
            <a:gdLst/>
            <a:ahLst/>
            <a:cxnLst/>
            <a:rect l="l" t="t" r="r" b="b"/>
            <a:pathLst>
              <a:path w="79790" h="78512" extrusionOk="0">
                <a:moveTo>
                  <a:pt x="0" y="29070"/>
                </a:moveTo>
                <a:lnTo>
                  <a:pt x="42472" y="0"/>
                </a:lnTo>
                <a:lnTo>
                  <a:pt x="63796" y="51856"/>
                </a:lnTo>
                <a:lnTo>
                  <a:pt x="72035" y="32955"/>
                </a:lnTo>
                <a:lnTo>
                  <a:pt x="79790" y="7851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1pPr>
            <a:lvl2pPr lvl="1">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2pPr>
            <a:lvl3pPr lvl="2">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3pPr>
            <a:lvl4pPr lvl="3">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4pPr>
            <a:lvl5pPr lvl="4">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5pPr>
            <a:lvl6pPr lvl="5">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6pPr>
            <a:lvl7pPr lvl="6">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7pPr>
            <a:lvl8pPr lvl="7">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8pPr>
            <a:lvl9pPr lvl="8">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marL="914400" lvl="1"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2pPr>
            <a:lvl3pPr marL="1371600" lvl="2"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3pPr>
            <a:lvl4pPr marL="1828800" lvl="3"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4pPr>
            <a:lvl5pPr marL="2286000" lvl="4"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5pPr>
            <a:lvl6pPr marL="2743200" lvl="5"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6pPr>
            <a:lvl7pPr marL="3200400" lvl="6"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7pPr>
            <a:lvl8pPr marL="3657600" lvl="7"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8pPr>
            <a:lvl9pPr marL="4114800" lvl="8"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2" r:id="rId11"/>
    <p:sldLayoutId id="2147483664" r:id="rId12"/>
    <p:sldLayoutId id="2147483666" r:id="rId13"/>
    <p:sldLayoutId id="2147483671" r:id="rId14"/>
    <p:sldLayoutId id="2147483672" r:id="rId15"/>
    <p:sldLayoutId id="2147483673" r:id="rId16"/>
    <p:sldLayoutId id="2147483674" r:id="rId17"/>
    <p:sldLayoutId id="214748367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wsj.com/articles/melvin-plotkin-gamestop-losses-memestock-11643381321"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www.ft.com/content/dcd86860-09ed-420e-a5cc-d6d281863c03"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hyperlink" Target="https://www.weforum.org/agenda/2022/10/a-fresh-look-at-how-to-empower-retail-investors/"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5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p:nvPr/>
        </p:nvSpPr>
        <p:spPr>
          <a:xfrm>
            <a:off x="756425" y="2342200"/>
            <a:ext cx="4283100" cy="6696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31"/>
          <p:cNvGrpSpPr/>
          <p:nvPr/>
        </p:nvGrpSpPr>
        <p:grpSpPr>
          <a:xfrm>
            <a:off x="2334425" y="-106550"/>
            <a:ext cx="6847883" cy="5279450"/>
            <a:chOff x="2334425" y="-106550"/>
            <a:chExt cx="6847883" cy="5279450"/>
          </a:xfrm>
        </p:grpSpPr>
        <p:sp>
          <p:nvSpPr>
            <p:cNvPr id="240" name="Google Shape;240;p31"/>
            <p:cNvSpPr/>
            <p:nvPr/>
          </p:nvSpPr>
          <p:spPr>
            <a:xfrm>
              <a:off x="4431600" y="-106550"/>
              <a:ext cx="1334450" cy="2492200"/>
            </a:xfrm>
            <a:custGeom>
              <a:avLst/>
              <a:gdLst/>
              <a:ahLst/>
              <a:cxnLst/>
              <a:rect l="l" t="t" r="r" b="b"/>
              <a:pathLst>
                <a:path w="53378" h="99688" extrusionOk="0">
                  <a:moveTo>
                    <a:pt x="49084" y="67619"/>
                  </a:moveTo>
                  <a:lnTo>
                    <a:pt x="7727" y="0"/>
                  </a:lnTo>
                  <a:lnTo>
                    <a:pt x="0" y="4451"/>
                  </a:lnTo>
                  <a:lnTo>
                    <a:pt x="53378" y="99688"/>
                  </a:lnTo>
                  <a:close/>
                </a:path>
              </a:pathLst>
            </a:custGeom>
            <a:solidFill>
              <a:schemeClr val="accent1"/>
            </a:solidFill>
            <a:ln>
              <a:noFill/>
            </a:ln>
          </p:spPr>
        </p:sp>
        <p:sp>
          <p:nvSpPr>
            <p:cNvPr id="241" name="Google Shape;241;p31"/>
            <p:cNvSpPr/>
            <p:nvPr/>
          </p:nvSpPr>
          <p:spPr>
            <a:xfrm>
              <a:off x="7839884" y="3549654"/>
              <a:ext cx="938135" cy="889697"/>
            </a:xfrm>
            <a:custGeom>
              <a:avLst/>
              <a:gdLst/>
              <a:ahLst/>
              <a:cxnLst/>
              <a:rect l="l" t="t" r="r" b="b"/>
              <a:pathLst>
                <a:path w="23067" h="21876" extrusionOk="0">
                  <a:moveTo>
                    <a:pt x="23066" y="1"/>
                  </a:moveTo>
                  <a:lnTo>
                    <a:pt x="0" y="16874"/>
                  </a:lnTo>
                  <a:lnTo>
                    <a:pt x="22939" y="21875"/>
                  </a:lnTo>
                  <a:lnTo>
                    <a:pt x="23066"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5009130" y="532875"/>
              <a:ext cx="3667580" cy="3676243"/>
            </a:xfrm>
            <a:custGeom>
              <a:avLst/>
              <a:gdLst/>
              <a:ahLst/>
              <a:cxnLst/>
              <a:rect l="l" t="t" r="r" b="b"/>
              <a:pathLst>
                <a:path w="90179" h="90392" extrusionOk="0">
                  <a:moveTo>
                    <a:pt x="107" y="1"/>
                  </a:moveTo>
                  <a:lnTo>
                    <a:pt x="0" y="12320"/>
                  </a:lnTo>
                  <a:lnTo>
                    <a:pt x="18832" y="45983"/>
                  </a:lnTo>
                  <a:lnTo>
                    <a:pt x="36962" y="19427"/>
                  </a:lnTo>
                  <a:lnTo>
                    <a:pt x="78603" y="90392"/>
                  </a:lnTo>
                  <a:lnTo>
                    <a:pt x="90179" y="83646"/>
                  </a:lnTo>
                  <a:lnTo>
                    <a:pt x="37791" y="3874"/>
                  </a:lnTo>
                  <a:lnTo>
                    <a:pt x="18662" y="30216"/>
                  </a:lnTo>
                  <a:lnTo>
                    <a:pt x="107"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6409317" y="2870302"/>
              <a:ext cx="381729" cy="485559"/>
            </a:xfrm>
            <a:custGeom>
              <a:avLst/>
              <a:gdLst/>
              <a:ahLst/>
              <a:cxnLst/>
              <a:rect l="l" t="t" r="r" b="b"/>
              <a:pathLst>
                <a:path w="9386" h="11939" extrusionOk="0">
                  <a:moveTo>
                    <a:pt x="3320" y="0"/>
                  </a:moveTo>
                  <a:lnTo>
                    <a:pt x="682" y="5405"/>
                  </a:lnTo>
                  <a:cubicBezTo>
                    <a:pt x="682" y="5405"/>
                    <a:pt x="1" y="9661"/>
                    <a:pt x="1363" y="11938"/>
                  </a:cubicBezTo>
                  <a:cubicBezTo>
                    <a:pt x="1363" y="11938"/>
                    <a:pt x="9343" y="9427"/>
                    <a:pt x="9386" y="65"/>
                  </a:cubicBezTo>
                  <a:lnTo>
                    <a:pt x="3320"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6463001" y="933515"/>
              <a:ext cx="324587" cy="472545"/>
            </a:xfrm>
            <a:custGeom>
              <a:avLst/>
              <a:gdLst/>
              <a:ahLst/>
              <a:cxnLst/>
              <a:rect l="l" t="t" r="r" b="b"/>
              <a:pathLst>
                <a:path w="7981" h="11619" extrusionOk="0">
                  <a:moveTo>
                    <a:pt x="4103" y="1"/>
                  </a:moveTo>
                  <a:cubicBezTo>
                    <a:pt x="3773" y="1"/>
                    <a:pt x="3575" y="278"/>
                    <a:pt x="3575" y="278"/>
                  </a:cubicBezTo>
                  <a:cubicBezTo>
                    <a:pt x="3395" y="116"/>
                    <a:pt x="3185" y="60"/>
                    <a:pt x="2996" y="60"/>
                  </a:cubicBezTo>
                  <a:cubicBezTo>
                    <a:pt x="2961" y="60"/>
                    <a:pt x="2927" y="62"/>
                    <a:pt x="2894" y="66"/>
                  </a:cubicBezTo>
                  <a:cubicBezTo>
                    <a:pt x="2491" y="129"/>
                    <a:pt x="2278" y="597"/>
                    <a:pt x="2468" y="959"/>
                  </a:cubicBezTo>
                  <a:cubicBezTo>
                    <a:pt x="2937" y="1831"/>
                    <a:pt x="3512" y="3640"/>
                    <a:pt x="3149" y="4555"/>
                  </a:cubicBezTo>
                  <a:cubicBezTo>
                    <a:pt x="2977" y="4991"/>
                    <a:pt x="2775" y="5125"/>
                    <a:pt x="2593" y="5125"/>
                  </a:cubicBezTo>
                  <a:cubicBezTo>
                    <a:pt x="2305" y="5125"/>
                    <a:pt x="2065" y="4789"/>
                    <a:pt x="2065" y="4789"/>
                  </a:cubicBezTo>
                  <a:lnTo>
                    <a:pt x="1447" y="3448"/>
                  </a:lnTo>
                  <a:cubicBezTo>
                    <a:pt x="1328" y="3209"/>
                    <a:pt x="1093" y="3075"/>
                    <a:pt x="847" y="3075"/>
                  </a:cubicBezTo>
                  <a:cubicBezTo>
                    <a:pt x="742" y="3075"/>
                    <a:pt x="635" y="3099"/>
                    <a:pt x="533" y="3150"/>
                  </a:cubicBezTo>
                  <a:cubicBezTo>
                    <a:pt x="213" y="3300"/>
                    <a:pt x="0" y="3726"/>
                    <a:pt x="170" y="4236"/>
                  </a:cubicBezTo>
                  <a:lnTo>
                    <a:pt x="2703" y="9513"/>
                  </a:lnTo>
                  <a:lnTo>
                    <a:pt x="6767" y="11619"/>
                  </a:lnTo>
                  <a:lnTo>
                    <a:pt x="6448" y="7448"/>
                  </a:lnTo>
                  <a:cubicBezTo>
                    <a:pt x="7980" y="4001"/>
                    <a:pt x="7192" y="1746"/>
                    <a:pt x="6789" y="874"/>
                  </a:cubicBezTo>
                  <a:cubicBezTo>
                    <a:pt x="6589" y="443"/>
                    <a:pt x="6342" y="334"/>
                    <a:pt x="6144" y="334"/>
                  </a:cubicBezTo>
                  <a:cubicBezTo>
                    <a:pt x="5941" y="334"/>
                    <a:pt x="5788" y="449"/>
                    <a:pt x="5788" y="449"/>
                  </a:cubicBezTo>
                  <a:cubicBezTo>
                    <a:pt x="5511" y="128"/>
                    <a:pt x="5269" y="33"/>
                    <a:pt x="5080" y="33"/>
                  </a:cubicBezTo>
                  <a:cubicBezTo>
                    <a:pt x="4804" y="33"/>
                    <a:pt x="4639" y="236"/>
                    <a:pt x="4639" y="236"/>
                  </a:cubicBezTo>
                  <a:cubicBezTo>
                    <a:pt x="4436" y="60"/>
                    <a:pt x="4255" y="1"/>
                    <a:pt x="4103" y="1"/>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6509731" y="1246796"/>
              <a:ext cx="289977" cy="604112"/>
            </a:xfrm>
            <a:custGeom>
              <a:avLst/>
              <a:gdLst/>
              <a:ahLst/>
              <a:cxnLst/>
              <a:rect l="l" t="t" r="r" b="b"/>
              <a:pathLst>
                <a:path w="7130" h="14854" extrusionOk="0">
                  <a:moveTo>
                    <a:pt x="639" y="1"/>
                  </a:moveTo>
                  <a:lnTo>
                    <a:pt x="0" y="14620"/>
                  </a:lnTo>
                  <a:lnTo>
                    <a:pt x="7129" y="14853"/>
                  </a:lnTo>
                  <a:lnTo>
                    <a:pt x="6597" y="1"/>
                  </a:ln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6607543" y="944822"/>
              <a:ext cx="23385" cy="97811"/>
            </a:xfrm>
            <a:custGeom>
              <a:avLst/>
              <a:gdLst/>
              <a:ahLst/>
              <a:cxnLst/>
              <a:rect l="l" t="t" r="r" b="b"/>
              <a:pathLst>
                <a:path w="575" h="2405" extrusionOk="0">
                  <a:moveTo>
                    <a:pt x="1" y="0"/>
                  </a:moveTo>
                  <a:cubicBezTo>
                    <a:pt x="1" y="21"/>
                    <a:pt x="469" y="979"/>
                    <a:pt x="554" y="2404"/>
                  </a:cubicBezTo>
                  <a:lnTo>
                    <a:pt x="574" y="2404"/>
                  </a:lnTo>
                  <a:cubicBezTo>
                    <a:pt x="489" y="957"/>
                    <a:pt x="21" y="21"/>
                    <a:pt x="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6651629" y="943073"/>
              <a:ext cx="25175" cy="96998"/>
            </a:xfrm>
            <a:custGeom>
              <a:avLst/>
              <a:gdLst/>
              <a:ahLst/>
              <a:cxnLst/>
              <a:rect l="l" t="t" r="r" b="b"/>
              <a:pathLst>
                <a:path w="619" h="2385" extrusionOk="0">
                  <a:moveTo>
                    <a:pt x="1" y="1"/>
                  </a:moveTo>
                  <a:cubicBezTo>
                    <a:pt x="1" y="1"/>
                    <a:pt x="597" y="787"/>
                    <a:pt x="554" y="2362"/>
                  </a:cubicBezTo>
                  <a:cubicBezTo>
                    <a:pt x="554" y="2384"/>
                    <a:pt x="576" y="2384"/>
                    <a:pt x="576" y="2384"/>
                  </a:cubicBezTo>
                  <a:lnTo>
                    <a:pt x="576" y="2362"/>
                  </a:lnTo>
                  <a:cubicBezTo>
                    <a:pt x="619" y="787"/>
                    <a:pt x="23"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6698359" y="951736"/>
              <a:ext cx="20010" cy="88335"/>
            </a:xfrm>
            <a:custGeom>
              <a:avLst/>
              <a:gdLst/>
              <a:ahLst/>
              <a:cxnLst/>
              <a:rect l="l" t="t" r="r" b="b"/>
              <a:pathLst>
                <a:path w="492" h="2172" extrusionOk="0">
                  <a:moveTo>
                    <a:pt x="1" y="1"/>
                  </a:moveTo>
                  <a:cubicBezTo>
                    <a:pt x="1" y="21"/>
                    <a:pt x="469" y="830"/>
                    <a:pt x="406" y="2171"/>
                  </a:cubicBezTo>
                  <a:lnTo>
                    <a:pt x="426" y="2171"/>
                  </a:lnTo>
                  <a:cubicBezTo>
                    <a:pt x="491" y="830"/>
                    <a:pt x="23" y="1"/>
                    <a:pt x="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6090871" y="1721131"/>
              <a:ext cx="724414" cy="659342"/>
            </a:xfrm>
            <a:custGeom>
              <a:avLst/>
              <a:gdLst/>
              <a:ahLst/>
              <a:cxnLst/>
              <a:rect l="l" t="t" r="r" b="b"/>
              <a:pathLst>
                <a:path w="17812" h="16212" extrusionOk="0">
                  <a:moveTo>
                    <a:pt x="13891" y="1"/>
                  </a:moveTo>
                  <a:cubicBezTo>
                    <a:pt x="12960" y="1"/>
                    <a:pt x="12026" y="359"/>
                    <a:pt x="11321" y="1084"/>
                  </a:cubicBezTo>
                  <a:lnTo>
                    <a:pt x="1490" y="9020"/>
                  </a:lnTo>
                  <a:cubicBezTo>
                    <a:pt x="0" y="10575"/>
                    <a:pt x="1617" y="14532"/>
                    <a:pt x="3342" y="15830"/>
                  </a:cubicBezTo>
                  <a:cubicBezTo>
                    <a:pt x="3706" y="16098"/>
                    <a:pt x="4103" y="16212"/>
                    <a:pt x="4513" y="16212"/>
                  </a:cubicBezTo>
                  <a:cubicBezTo>
                    <a:pt x="5730" y="16212"/>
                    <a:pt x="7062" y="15205"/>
                    <a:pt x="8001" y="14235"/>
                  </a:cubicBezTo>
                  <a:lnTo>
                    <a:pt x="16450" y="6064"/>
                  </a:lnTo>
                  <a:cubicBezTo>
                    <a:pt x="17726" y="4765"/>
                    <a:pt x="17811" y="2722"/>
                    <a:pt x="16662" y="1318"/>
                  </a:cubicBezTo>
                  <a:cubicBezTo>
                    <a:pt x="15956" y="444"/>
                    <a:pt x="14926" y="1"/>
                    <a:pt x="13891"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6304632" y="2069835"/>
              <a:ext cx="347037" cy="129859"/>
            </a:xfrm>
            <a:custGeom>
              <a:avLst/>
              <a:gdLst/>
              <a:ahLst/>
              <a:cxnLst/>
              <a:rect l="l" t="t" r="r" b="b"/>
              <a:pathLst>
                <a:path w="8533" h="3193" extrusionOk="0">
                  <a:moveTo>
                    <a:pt x="1" y="0"/>
                  </a:moveTo>
                  <a:lnTo>
                    <a:pt x="6831" y="3192"/>
                  </a:lnTo>
                  <a:lnTo>
                    <a:pt x="8533" y="787"/>
                  </a:lnTo>
                  <a:lnTo>
                    <a:pt x="1"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6224146" y="2026684"/>
              <a:ext cx="797091" cy="800386"/>
            </a:xfrm>
            <a:custGeom>
              <a:avLst/>
              <a:gdLst/>
              <a:ahLst/>
              <a:cxnLst/>
              <a:rect l="l" t="t" r="r" b="b"/>
              <a:pathLst>
                <a:path w="19599" h="19680" extrusionOk="0">
                  <a:moveTo>
                    <a:pt x="734" y="0"/>
                  </a:moveTo>
                  <a:cubicBezTo>
                    <a:pt x="235" y="0"/>
                    <a:pt x="0" y="83"/>
                    <a:pt x="0" y="83"/>
                  </a:cubicBezTo>
                  <a:lnTo>
                    <a:pt x="17534" y="19679"/>
                  </a:lnTo>
                  <a:lnTo>
                    <a:pt x="19599" y="12785"/>
                  </a:lnTo>
                  <a:cubicBezTo>
                    <a:pt x="8386" y="1202"/>
                    <a:pt x="2637" y="0"/>
                    <a:pt x="734"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6566832" y="2021072"/>
              <a:ext cx="1064497" cy="1130992"/>
            </a:xfrm>
            <a:custGeom>
              <a:avLst/>
              <a:gdLst/>
              <a:ahLst/>
              <a:cxnLst/>
              <a:rect l="l" t="t" r="r" b="b"/>
              <a:pathLst>
                <a:path w="26174" h="27809" extrusionOk="0">
                  <a:moveTo>
                    <a:pt x="21589" y="0"/>
                  </a:moveTo>
                  <a:cubicBezTo>
                    <a:pt x="20428" y="0"/>
                    <a:pt x="19275" y="486"/>
                    <a:pt x="18470" y="1433"/>
                  </a:cubicBezTo>
                  <a:lnTo>
                    <a:pt x="5448" y="15987"/>
                  </a:lnTo>
                  <a:lnTo>
                    <a:pt x="4619" y="17009"/>
                  </a:lnTo>
                  <a:lnTo>
                    <a:pt x="1" y="23329"/>
                  </a:lnTo>
                  <a:cubicBezTo>
                    <a:pt x="1716" y="26737"/>
                    <a:pt x="3569" y="27809"/>
                    <a:pt x="5246" y="27809"/>
                  </a:cubicBezTo>
                  <a:cubicBezTo>
                    <a:pt x="6605" y="27809"/>
                    <a:pt x="7848" y="27105"/>
                    <a:pt x="8810" y="26371"/>
                  </a:cubicBezTo>
                  <a:cubicBezTo>
                    <a:pt x="9746" y="25670"/>
                    <a:pt x="16535" y="18838"/>
                    <a:pt x="17173" y="17860"/>
                  </a:cubicBezTo>
                  <a:lnTo>
                    <a:pt x="24961" y="6454"/>
                  </a:lnTo>
                  <a:cubicBezTo>
                    <a:pt x="26173" y="4710"/>
                    <a:pt x="25855" y="2306"/>
                    <a:pt x="24216" y="944"/>
                  </a:cubicBezTo>
                  <a:cubicBezTo>
                    <a:pt x="23451" y="311"/>
                    <a:pt x="22517" y="0"/>
                    <a:pt x="21589"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8053605" y="1886373"/>
              <a:ext cx="456114" cy="237147"/>
            </a:xfrm>
            <a:custGeom>
              <a:avLst/>
              <a:gdLst/>
              <a:ahLst/>
              <a:cxnLst/>
              <a:rect l="l" t="t" r="r" b="b"/>
              <a:pathLst>
                <a:path w="11215" h="5831" extrusionOk="0">
                  <a:moveTo>
                    <a:pt x="8789" y="0"/>
                  </a:moveTo>
                  <a:lnTo>
                    <a:pt x="0" y="1703"/>
                  </a:lnTo>
                  <a:lnTo>
                    <a:pt x="3277" y="5831"/>
                  </a:lnTo>
                  <a:lnTo>
                    <a:pt x="11215" y="4299"/>
                  </a:lnTo>
                  <a:lnTo>
                    <a:pt x="878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8411054" y="1514242"/>
              <a:ext cx="244061" cy="559090"/>
            </a:xfrm>
            <a:custGeom>
              <a:avLst/>
              <a:gdLst/>
              <a:ahLst/>
              <a:cxnLst/>
              <a:rect l="l" t="t" r="r" b="b"/>
              <a:pathLst>
                <a:path w="6001" h="13747" extrusionOk="0">
                  <a:moveTo>
                    <a:pt x="1170" y="1"/>
                  </a:moveTo>
                  <a:lnTo>
                    <a:pt x="0" y="9150"/>
                  </a:lnTo>
                  <a:lnTo>
                    <a:pt x="1745" y="13747"/>
                  </a:lnTo>
                  <a:lnTo>
                    <a:pt x="6001" y="13129"/>
                  </a:lnTo>
                  <a:lnTo>
                    <a:pt x="117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8458597" y="1493460"/>
              <a:ext cx="255367" cy="554739"/>
            </a:xfrm>
            <a:custGeom>
              <a:avLst/>
              <a:gdLst/>
              <a:ahLst/>
              <a:cxnLst/>
              <a:rect l="l" t="t" r="r" b="b"/>
              <a:pathLst>
                <a:path w="6279" h="13640" extrusionOk="0">
                  <a:moveTo>
                    <a:pt x="1448" y="1"/>
                  </a:moveTo>
                  <a:lnTo>
                    <a:pt x="1" y="512"/>
                  </a:lnTo>
                  <a:lnTo>
                    <a:pt x="4832" y="13640"/>
                  </a:lnTo>
                  <a:lnTo>
                    <a:pt x="6279" y="13151"/>
                  </a:lnTo>
                  <a:lnTo>
                    <a:pt x="5363" y="10661"/>
                  </a:lnTo>
                  <a:cubicBezTo>
                    <a:pt x="5258" y="10701"/>
                    <a:pt x="5150" y="10719"/>
                    <a:pt x="5044" y="10719"/>
                  </a:cubicBezTo>
                  <a:cubicBezTo>
                    <a:pt x="4697" y="10719"/>
                    <a:pt x="4371" y="10518"/>
                    <a:pt x="4256" y="10193"/>
                  </a:cubicBezTo>
                  <a:cubicBezTo>
                    <a:pt x="4086" y="9747"/>
                    <a:pt x="4321" y="9256"/>
                    <a:pt x="4767" y="9086"/>
                  </a:cubicBezTo>
                  <a:lnTo>
                    <a:pt x="1448" y="1"/>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8421425" y="1733169"/>
              <a:ext cx="31194" cy="41565"/>
            </a:xfrm>
            <a:custGeom>
              <a:avLst/>
              <a:gdLst/>
              <a:ahLst/>
              <a:cxnLst/>
              <a:rect l="l" t="t" r="r" b="b"/>
              <a:pathLst>
                <a:path w="767" h="1022" extrusionOk="0">
                  <a:moveTo>
                    <a:pt x="21" y="0"/>
                  </a:moveTo>
                  <a:cubicBezTo>
                    <a:pt x="1" y="0"/>
                    <a:pt x="1" y="22"/>
                    <a:pt x="21" y="22"/>
                  </a:cubicBezTo>
                  <a:lnTo>
                    <a:pt x="744" y="1022"/>
                  </a:lnTo>
                  <a:lnTo>
                    <a:pt x="767" y="1022"/>
                  </a:lnTo>
                  <a:lnTo>
                    <a:pt x="767" y="1001"/>
                  </a:lnTo>
                  <a:lnTo>
                    <a:pt x="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8413616" y="1805033"/>
              <a:ext cx="29445" cy="38921"/>
            </a:xfrm>
            <a:custGeom>
              <a:avLst/>
              <a:gdLst/>
              <a:ahLst/>
              <a:cxnLst/>
              <a:rect l="l" t="t" r="r" b="b"/>
              <a:pathLst>
                <a:path w="724" h="957" extrusionOk="0">
                  <a:moveTo>
                    <a:pt x="22" y="0"/>
                  </a:moveTo>
                  <a:cubicBezTo>
                    <a:pt x="0" y="0"/>
                    <a:pt x="0" y="21"/>
                    <a:pt x="0" y="21"/>
                  </a:cubicBezTo>
                  <a:lnTo>
                    <a:pt x="681" y="957"/>
                  </a:lnTo>
                  <a:lnTo>
                    <a:pt x="724" y="957"/>
                  </a:lnTo>
                  <a:lnTo>
                    <a:pt x="724" y="936"/>
                  </a:lnTo>
                  <a:lnTo>
                    <a:pt x="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a:off x="7395076" y="1853471"/>
              <a:ext cx="970102" cy="527937"/>
            </a:xfrm>
            <a:custGeom>
              <a:avLst/>
              <a:gdLst/>
              <a:ahLst/>
              <a:cxnLst/>
              <a:rect l="l" t="t" r="r" b="b"/>
              <a:pathLst>
                <a:path w="23853" h="12981" extrusionOk="0">
                  <a:moveTo>
                    <a:pt x="19980" y="1"/>
                  </a:moveTo>
                  <a:cubicBezTo>
                    <a:pt x="19980" y="1"/>
                    <a:pt x="170" y="4022"/>
                    <a:pt x="0" y="4299"/>
                  </a:cubicBezTo>
                  <a:lnTo>
                    <a:pt x="1808" y="12981"/>
                  </a:lnTo>
                  <a:lnTo>
                    <a:pt x="23853" y="8150"/>
                  </a:lnTo>
                  <a:lnTo>
                    <a:pt x="1998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8167847" y="2844314"/>
              <a:ext cx="326295" cy="400762"/>
            </a:xfrm>
            <a:custGeom>
              <a:avLst/>
              <a:gdLst/>
              <a:ahLst/>
              <a:cxnLst/>
              <a:rect l="l" t="t" r="r" b="b"/>
              <a:pathLst>
                <a:path w="8023" h="9854" extrusionOk="0">
                  <a:moveTo>
                    <a:pt x="681" y="1"/>
                  </a:moveTo>
                  <a:lnTo>
                    <a:pt x="0" y="5235"/>
                  </a:lnTo>
                  <a:lnTo>
                    <a:pt x="6639" y="9854"/>
                  </a:lnTo>
                  <a:lnTo>
                    <a:pt x="8023" y="5130"/>
                  </a:lnTo>
                  <a:lnTo>
                    <a:pt x="68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8410159" y="2827029"/>
              <a:ext cx="384250" cy="513255"/>
            </a:xfrm>
            <a:custGeom>
              <a:avLst/>
              <a:gdLst/>
              <a:ahLst/>
              <a:cxnLst/>
              <a:rect l="l" t="t" r="r" b="b"/>
              <a:pathLst>
                <a:path w="9448" h="12620" extrusionOk="0">
                  <a:moveTo>
                    <a:pt x="9448" y="0"/>
                  </a:moveTo>
                  <a:lnTo>
                    <a:pt x="2065" y="5555"/>
                  </a:lnTo>
                  <a:lnTo>
                    <a:pt x="0" y="10001"/>
                  </a:lnTo>
                  <a:lnTo>
                    <a:pt x="3384" y="12619"/>
                  </a:lnTo>
                  <a:lnTo>
                    <a:pt x="9448"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8547786" y="2827029"/>
              <a:ext cx="302015" cy="541765"/>
            </a:xfrm>
            <a:custGeom>
              <a:avLst/>
              <a:gdLst/>
              <a:ahLst/>
              <a:cxnLst/>
              <a:rect l="l" t="t" r="r" b="b"/>
              <a:pathLst>
                <a:path w="7426" h="13321" extrusionOk="0">
                  <a:moveTo>
                    <a:pt x="6064" y="0"/>
                  </a:moveTo>
                  <a:lnTo>
                    <a:pt x="0" y="12619"/>
                  </a:lnTo>
                  <a:lnTo>
                    <a:pt x="1382" y="13321"/>
                  </a:lnTo>
                  <a:lnTo>
                    <a:pt x="2511" y="10937"/>
                  </a:lnTo>
                  <a:cubicBezTo>
                    <a:pt x="2086" y="10725"/>
                    <a:pt x="1893" y="10236"/>
                    <a:pt x="2086" y="9811"/>
                  </a:cubicBezTo>
                  <a:cubicBezTo>
                    <a:pt x="2224" y="9502"/>
                    <a:pt x="2542" y="9328"/>
                    <a:pt x="2876" y="9328"/>
                  </a:cubicBezTo>
                  <a:cubicBezTo>
                    <a:pt x="3003" y="9328"/>
                    <a:pt x="3132" y="9353"/>
                    <a:pt x="3255" y="9405"/>
                  </a:cubicBezTo>
                  <a:lnTo>
                    <a:pt x="7426" y="703"/>
                  </a:lnTo>
                  <a:lnTo>
                    <a:pt x="6064" y="0"/>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8602243" y="2954286"/>
              <a:ext cx="10452" cy="51041"/>
            </a:xfrm>
            <a:custGeom>
              <a:avLst/>
              <a:gdLst/>
              <a:ahLst/>
              <a:cxnLst/>
              <a:rect l="l" t="t" r="r" b="b"/>
              <a:pathLst>
                <a:path w="257" h="1255" extrusionOk="0">
                  <a:moveTo>
                    <a:pt x="236" y="0"/>
                  </a:moveTo>
                  <a:cubicBezTo>
                    <a:pt x="236" y="0"/>
                    <a:pt x="214" y="0"/>
                    <a:pt x="214" y="21"/>
                  </a:cubicBezTo>
                  <a:lnTo>
                    <a:pt x="1" y="1234"/>
                  </a:lnTo>
                  <a:cubicBezTo>
                    <a:pt x="1" y="1234"/>
                    <a:pt x="23" y="1234"/>
                    <a:pt x="23" y="1255"/>
                  </a:cubicBezTo>
                  <a:cubicBezTo>
                    <a:pt x="43" y="1255"/>
                    <a:pt x="43" y="1234"/>
                    <a:pt x="43" y="1234"/>
                  </a:cubicBezTo>
                  <a:lnTo>
                    <a:pt x="256" y="21"/>
                  </a:lnTo>
                  <a:cubicBezTo>
                    <a:pt x="256" y="0"/>
                    <a:pt x="256" y="0"/>
                    <a:pt x="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8546037" y="2998372"/>
              <a:ext cx="9517" cy="47665"/>
            </a:xfrm>
            <a:custGeom>
              <a:avLst/>
              <a:gdLst/>
              <a:ahLst/>
              <a:cxnLst/>
              <a:rect l="l" t="t" r="r" b="b"/>
              <a:pathLst>
                <a:path w="234" h="1172" extrusionOk="0">
                  <a:moveTo>
                    <a:pt x="213" y="0"/>
                  </a:moveTo>
                  <a:cubicBezTo>
                    <a:pt x="213" y="0"/>
                    <a:pt x="191" y="0"/>
                    <a:pt x="191" y="23"/>
                  </a:cubicBezTo>
                  <a:lnTo>
                    <a:pt x="1" y="1149"/>
                  </a:lnTo>
                  <a:cubicBezTo>
                    <a:pt x="1" y="1172"/>
                    <a:pt x="1" y="1172"/>
                    <a:pt x="21" y="1172"/>
                  </a:cubicBezTo>
                  <a:lnTo>
                    <a:pt x="43" y="1172"/>
                  </a:lnTo>
                  <a:lnTo>
                    <a:pt x="234" y="23"/>
                  </a:lnTo>
                  <a:cubicBezTo>
                    <a:pt x="234" y="0"/>
                    <a:pt x="234"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2334425" y="-83250"/>
              <a:ext cx="6847883" cy="5256150"/>
            </a:xfrm>
            <a:custGeom>
              <a:avLst/>
              <a:gdLst/>
              <a:ahLst/>
              <a:cxnLst/>
              <a:rect l="l" t="t" r="r" b="b"/>
              <a:pathLst>
                <a:path w="304655" h="210246" extrusionOk="0">
                  <a:moveTo>
                    <a:pt x="0" y="0"/>
                  </a:moveTo>
                  <a:lnTo>
                    <a:pt x="117390" y="65527"/>
                  </a:lnTo>
                  <a:lnTo>
                    <a:pt x="156210" y="136023"/>
                  </a:lnTo>
                  <a:lnTo>
                    <a:pt x="239749" y="156830"/>
                  </a:lnTo>
                  <a:lnTo>
                    <a:pt x="304655" y="210246"/>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265" name="Google Shape;265;p31"/>
            <p:cNvSpPr/>
            <p:nvPr/>
          </p:nvSpPr>
          <p:spPr>
            <a:xfrm>
              <a:off x="6483906" y="2398286"/>
              <a:ext cx="1301440" cy="834711"/>
            </a:xfrm>
            <a:custGeom>
              <a:avLst/>
              <a:gdLst/>
              <a:ahLst/>
              <a:cxnLst/>
              <a:rect l="l" t="t" r="r" b="b"/>
              <a:pathLst>
                <a:path w="32000" h="20524" extrusionOk="0">
                  <a:moveTo>
                    <a:pt x="27378" y="1"/>
                  </a:moveTo>
                  <a:cubicBezTo>
                    <a:pt x="26861" y="1"/>
                    <a:pt x="26335" y="100"/>
                    <a:pt x="25829" y="308"/>
                  </a:cubicBezTo>
                  <a:lnTo>
                    <a:pt x="7615" y="7393"/>
                  </a:lnTo>
                  <a:lnTo>
                    <a:pt x="6423" y="7926"/>
                  </a:lnTo>
                  <a:lnTo>
                    <a:pt x="19" y="13458"/>
                  </a:lnTo>
                  <a:cubicBezTo>
                    <a:pt x="0" y="19226"/>
                    <a:pt x="2678" y="20524"/>
                    <a:pt x="5123" y="20524"/>
                  </a:cubicBezTo>
                  <a:cubicBezTo>
                    <a:pt x="5609" y="20524"/>
                    <a:pt x="6086" y="20473"/>
                    <a:pt x="6530" y="20395"/>
                  </a:cubicBezTo>
                  <a:cubicBezTo>
                    <a:pt x="7679" y="20182"/>
                    <a:pt x="8786" y="19735"/>
                    <a:pt x="9807" y="19139"/>
                  </a:cubicBezTo>
                  <a:lnTo>
                    <a:pt x="29341" y="7734"/>
                  </a:lnTo>
                  <a:cubicBezTo>
                    <a:pt x="31213" y="6734"/>
                    <a:pt x="32000" y="4436"/>
                    <a:pt x="31171" y="2479"/>
                  </a:cubicBezTo>
                  <a:cubicBezTo>
                    <a:pt x="30496" y="937"/>
                    <a:pt x="28973" y="1"/>
                    <a:pt x="27378"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7445263" y="2422891"/>
              <a:ext cx="934678" cy="805713"/>
            </a:xfrm>
            <a:custGeom>
              <a:avLst/>
              <a:gdLst/>
              <a:ahLst/>
              <a:cxnLst/>
              <a:rect l="l" t="t" r="r" b="b"/>
              <a:pathLst>
                <a:path w="22982" h="19811" extrusionOk="0">
                  <a:moveTo>
                    <a:pt x="5896" y="1"/>
                  </a:moveTo>
                  <a:cubicBezTo>
                    <a:pt x="5895" y="1"/>
                    <a:pt x="5894" y="1"/>
                    <a:pt x="5894" y="1"/>
                  </a:cubicBezTo>
                  <a:lnTo>
                    <a:pt x="0" y="7852"/>
                  </a:lnTo>
                  <a:lnTo>
                    <a:pt x="19747" y="19811"/>
                  </a:lnTo>
                  <a:lnTo>
                    <a:pt x="22981" y="11406"/>
                  </a:lnTo>
                  <a:cubicBezTo>
                    <a:pt x="22981" y="11406"/>
                    <a:pt x="6286" y="1"/>
                    <a:pt x="5896"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5762908" y="2168013"/>
              <a:ext cx="541765" cy="783182"/>
            </a:xfrm>
            <a:custGeom>
              <a:avLst/>
              <a:gdLst/>
              <a:ahLst/>
              <a:cxnLst/>
              <a:rect l="l" t="t" r="r" b="b"/>
              <a:pathLst>
                <a:path w="13321" h="19257" extrusionOk="0">
                  <a:moveTo>
                    <a:pt x="7626" y="0"/>
                  </a:moveTo>
                  <a:cubicBezTo>
                    <a:pt x="6076" y="0"/>
                    <a:pt x="5027" y="1917"/>
                    <a:pt x="4512" y="3502"/>
                  </a:cubicBezTo>
                  <a:lnTo>
                    <a:pt x="554" y="14587"/>
                  </a:lnTo>
                  <a:cubicBezTo>
                    <a:pt x="1" y="16312"/>
                    <a:pt x="809" y="18184"/>
                    <a:pt x="2447" y="18928"/>
                  </a:cubicBezTo>
                  <a:cubicBezTo>
                    <a:pt x="2936" y="19151"/>
                    <a:pt x="3447" y="19257"/>
                    <a:pt x="3948" y="19257"/>
                  </a:cubicBezTo>
                  <a:cubicBezTo>
                    <a:pt x="5451" y="19257"/>
                    <a:pt x="6868" y="18312"/>
                    <a:pt x="7363" y="16780"/>
                  </a:cubicBezTo>
                  <a:lnTo>
                    <a:pt x="12660" y="5310"/>
                  </a:lnTo>
                  <a:cubicBezTo>
                    <a:pt x="13321" y="3267"/>
                    <a:pt x="10107" y="416"/>
                    <a:pt x="7979" y="33"/>
                  </a:cubicBezTo>
                  <a:cubicBezTo>
                    <a:pt x="7859" y="11"/>
                    <a:pt x="7741" y="0"/>
                    <a:pt x="7626"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5457395" y="3606917"/>
              <a:ext cx="1196023" cy="935898"/>
            </a:xfrm>
            <a:custGeom>
              <a:avLst/>
              <a:gdLst/>
              <a:ahLst/>
              <a:cxnLst/>
              <a:rect l="l" t="t" r="r" b="b"/>
              <a:pathLst>
                <a:path w="29408" h="23012" extrusionOk="0">
                  <a:moveTo>
                    <a:pt x="5346" y="1"/>
                  </a:moveTo>
                  <a:cubicBezTo>
                    <a:pt x="5277" y="1"/>
                    <a:pt x="5223" y="40"/>
                    <a:pt x="5192" y="103"/>
                  </a:cubicBezTo>
                  <a:lnTo>
                    <a:pt x="43" y="13763"/>
                  </a:lnTo>
                  <a:cubicBezTo>
                    <a:pt x="0" y="13849"/>
                    <a:pt x="43" y="13956"/>
                    <a:pt x="150" y="13976"/>
                  </a:cubicBezTo>
                  <a:lnTo>
                    <a:pt x="23982" y="22998"/>
                  </a:lnTo>
                  <a:cubicBezTo>
                    <a:pt x="24006" y="23008"/>
                    <a:pt x="24029" y="23012"/>
                    <a:pt x="24051" y="23012"/>
                  </a:cubicBezTo>
                  <a:cubicBezTo>
                    <a:pt x="24131" y="23012"/>
                    <a:pt x="24200" y="22959"/>
                    <a:pt x="24215" y="22893"/>
                  </a:cubicBezTo>
                  <a:lnTo>
                    <a:pt x="29387" y="9252"/>
                  </a:lnTo>
                  <a:cubicBezTo>
                    <a:pt x="29407" y="9167"/>
                    <a:pt x="29365" y="9062"/>
                    <a:pt x="29280" y="9019"/>
                  </a:cubicBezTo>
                  <a:lnTo>
                    <a:pt x="5427" y="18"/>
                  </a:lnTo>
                  <a:cubicBezTo>
                    <a:pt x="5399" y="6"/>
                    <a:pt x="5371" y="1"/>
                    <a:pt x="5346"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5947224" y="3596262"/>
              <a:ext cx="438829" cy="366193"/>
            </a:xfrm>
            <a:custGeom>
              <a:avLst/>
              <a:gdLst/>
              <a:ahLst/>
              <a:cxnLst/>
              <a:rect l="l" t="t" r="r" b="b"/>
              <a:pathLst>
                <a:path w="10790" h="9004" extrusionOk="0">
                  <a:moveTo>
                    <a:pt x="2639" y="748"/>
                  </a:moveTo>
                  <a:lnTo>
                    <a:pt x="9958" y="3536"/>
                  </a:lnTo>
                  <a:lnTo>
                    <a:pt x="8214" y="8195"/>
                  </a:lnTo>
                  <a:lnTo>
                    <a:pt x="873" y="5409"/>
                  </a:lnTo>
                  <a:lnTo>
                    <a:pt x="2639" y="748"/>
                  </a:lnTo>
                  <a:close/>
                  <a:moveTo>
                    <a:pt x="2570" y="0"/>
                  </a:moveTo>
                  <a:cubicBezTo>
                    <a:pt x="2485" y="0"/>
                    <a:pt x="2399" y="21"/>
                    <a:pt x="2320" y="67"/>
                  </a:cubicBezTo>
                  <a:cubicBezTo>
                    <a:pt x="2170" y="131"/>
                    <a:pt x="2043" y="259"/>
                    <a:pt x="2000" y="407"/>
                  </a:cubicBezTo>
                  <a:lnTo>
                    <a:pt x="65" y="5494"/>
                  </a:lnTo>
                  <a:cubicBezTo>
                    <a:pt x="0" y="5684"/>
                    <a:pt x="85" y="5897"/>
                    <a:pt x="278" y="5962"/>
                  </a:cubicBezTo>
                  <a:lnTo>
                    <a:pt x="8278" y="8983"/>
                  </a:lnTo>
                  <a:cubicBezTo>
                    <a:pt x="8321" y="9004"/>
                    <a:pt x="8363" y="9004"/>
                    <a:pt x="8406" y="9004"/>
                  </a:cubicBezTo>
                  <a:cubicBezTo>
                    <a:pt x="8469" y="9004"/>
                    <a:pt x="8512" y="9004"/>
                    <a:pt x="8554" y="8983"/>
                  </a:cubicBezTo>
                  <a:cubicBezTo>
                    <a:pt x="8661" y="8941"/>
                    <a:pt x="8724" y="8876"/>
                    <a:pt x="8746" y="8771"/>
                  </a:cubicBezTo>
                  <a:lnTo>
                    <a:pt x="10682" y="3684"/>
                  </a:lnTo>
                  <a:cubicBezTo>
                    <a:pt x="10789" y="3366"/>
                    <a:pt x="10639" y="3003"/>
                    <a:pt x="10321" y="2898"/>
                  </a:cubicBezTo>
                  <a:lnTo>
                    <a:pt x="2788" y="46"/>
                  </a:lnTo>
                  <a:cubicBezTo>
                    <a:pt x="2719" y="16"/>
                    <a:pt x="2644" y="0"/>
                    <a:pt x="2570"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5936813" y="3252803"/>
              <a:ext cx="337561" cy="446679"/>
            </a:xfrm>
            <a:custGeom>
              <a:avLst/>
              <a:gdLst/>
              <a:ahLst/>
              <a:cxnLst/>
              <a:rect l="l" t="t" r="r" b="b"/>
              <a:pathLst>
                <a:path w="8300" h="10983" extrusionOk="0">
                  <a:moveTo>
                    <a:pt x="1" y="0"/>
                  </a:moveTo>
                  <a:lnTo>
                    <a:pt x="1192" y="4001"/>
                  </a:lnTo>
                  <a:cubicBezTo>
                    <a:pt x="469" y="7703"/>
                    <a:pt x="1725" y="9725"/>
                    <a:pt x="2299" y="10491"/>
                  </a:cubicBezTo>
                  <a:cubicBezTo>
                    <a:pt x="2533" y="10811"/>
                    <a:pt x="2752" y="10906"/>
                    <a:pt x="2931" y="10906"/>
                  </a:cubicBezTo>
                  <a:cubicBezTo>
                    <a:pt x="3191" y="10906"/>
                    <a:pt x="3363" y="10704"/>
                    <a:pt x="3363" y="10704"/>
                  </a:cubicBezTo>
                  <a:cubicBezTo>
                    <a:pt x="3633" y="10912"/>
                    <a:pt x="3852" y="10982"/>
                    <a:pt x="4024" y="10982"/>
                  </a:cubicBezTo>
                  <a:cubicBezTo>
                    <a:pt x="4379" y="10982"/>
                    <a:pt x="4534" y="10682"/>
                    <a:pt x="4534" y="10682"/>
                  </a:cubicBezTo>
                  <a:cubicBezTo>
                    <a:pt x="4697" y="10766"/>
                    <a:pt x="4839" y="10799"/>
                    <a:pt x="4961" y="10799"/>
                  </a:cubicBezTo>
                  <a:cubicBezTo>
                    <a:pt x="5394" y="10799"/>
                    <a:pt x="5576" y="10384"/>
                    <a:pt x="5576" y="10384"/>
                  </a:cubicBezTo>
                  <a:cubicBezTo>
                    <a:pt x="5710" y="10470"/>
                    <a:pt x="5850" y="10506"/>
                    <a:pt x="5986" y="10506"/>
                  </a:cubicBezTo>
                  <a:cubicBezTo>
                    <a:pt x="6088" y="10506"/>
                    <a:pt x="6187" y="10486"/>
                    <a:pt x="6279" y="10449"/>
                  </a:cubicBezTo>
                  <a:cubicBezTo>
                    <a:pt x="6662" y="10321"/>
                    <a:pt x="6767" y="9811"/>
                    <a:pt x="6492" y="9491"/>
                  </a:cubicBezTo>
                  <a:cubicBezTo>
                    <a:pt x="5853" y="8747"/>
                    <a:pt x="4895" y="7107"/>
                    <a:pt x="5065" y="6129"/>
                  </a:cubicBezTo>
                  <a:cubicBezTo>
                    <a:pt x="5142" y="5590"/>
                    <a:pt x="5353" y="5443"/>
                    <a:pt x="5562" y="5443"/>
                  </a:cubicBezTo>
                  <a:cubicBezTo>
                    <a:pt x="5816" y="5443"/>
                    <a:pt x="6066" y="5660"/>
                    <a:pt x="6066" y="5660"/>
                  </a:cubicBezTo>
                  <a:lnTo>
                    <a:pt x="6960" y="6832"/>
                  </a:lnTo>
                  <a:cubicBezTo>
                    <a:pt x="7092" y="7001"/>
                    <a:pt x="7288" y="7088"/>
                    <a:pt x="7486" y="7088"/>
                  </a:cubicBezTo>
                  <a:cubicBezTo>
                    <a:pt x="7636" y="7088"/>
                    <a:pt x="7788" y="7038"/>
                    <a:pt x="7916" y="6937"/>
                  </a:cubicBezTo>
                  <a:cubicBezTo>
                    <a:pt x="8194" y="6724"/>
                    <a:pt x="8299" y="6256"/>
                    <a:pt x="8024" y="5788"/>
                  </a:cubicBezTo>
                  <a:lnTo>
                    <a:pt x="4406" y="1192"/>
                  </a:lnTo>
                  <a:lnTo>
                    <a:pt x="1"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5780233" y="2778551"/>
              <a:ext cx="388561" cy="638722"/>
            </a:xfrm>
            <a:custGeom>
              <a:avLst/>
              <a:gdLst/>
              <a:ahLst/>
              <a:cxnLst/>
              <a:rect l="l" t="t" r="r" b="b"/>
              <a:pathLst>
                <a:path w="9554" h="15705" extrusionOk="0">
                  <a:moveTo>
                    <a:pt x="7022" y="1"/>
                  </a:moveTo>
                  <a:lnTo>
                    <a:pt x="0" y="1320"/>
                  </a:lnTo>
                  <a:lnTo>
                    <a:pt x="3745" y="15704"/>
                  </a:lnTo>
                  <a:lnTo>
                    <a:pt x="9553" y="14407"/>
                  </a:lnTo>
                  <a:lnTo>
                    <a:pt x="7022" y="1"/>
                  </a:ln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6132395" y="3620623"/>
              <a:ext cx="31194" cy="54538"/>
            </a:xfrm>
            <a:custGeom>
              <a:avLst/>
              <a:gdLst/>
              <a:ahLst/>
              <a:cxnLst/>
              <a:rect l="l" t="t" r="r" b="b"/>
              <a:pathLst>
                <a:path w="767" h="1341" extrusionOk="0">
                  <a:moveTo>
                    <a:pt x="1" y="1"/>
                  </a:moveTo>
                  <a:cubicBezTo>
                    <a:pt x="150" y="681"/>
                    <a:pt x="746" y="1340"/>
                    <a:pt x="767" y="1340"/>
                  </a:cubicBezTo>
                  <a:cubicBezTo>
                    <a:pt x="767" y="1340"/>
                    <a:pt x="171" y="659"/>
                    <a:pt x="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6090017" y="3628879"/>
              <a:ext cx="31194" cy="54945"/>
            </a:xfrm>
            <a:custGeom>
              <a:avLst/>
              <a:gdLst/>
              <a:ahLst/>
              <a:cxnLst/>
              <a:rect l="l" t="t" r="r" b="b"/>
              <a:pathLst>
                <a:path w="767" h="1351" extrusionOk="0">
                  <a:moveTo>
                    <a:pt x="15" y="1"/>
                  </a:moveTo>
                  <a:cubicBezTo>
                    <a:pt x="12" y="1"/>
                    <a:pt x="8" y="3"/>
                    <a:pt x="1" y="10"/>
                  </a:cubicBezTo>
                  <a:cubicBezTo>
                    <a:pt x="171" y="691"/>
                    <a:pt x="767" y="1350"/>
                    <a:pt x="767" y="1350"/>
                  </a:cubicBezTo>
                  <a:cubicBezTo>
                    <a:pt x="767" y="1350"/>
                    <a:pt x="171" y="669"/>
                    <a:pt x="21" y="10"/>
                  </a:cubicBezTo>
                  <a:cubicBezTo>
                    <a:pt x="21" y="10"/>
                    <a:pt x="21" y="1"/>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6041579" y="3633556"/>
              <a:ext cx="31194" cy="54620"/>
            </a:xfrm>
            <a:custGeom>
              <a:avLst/>
              <a:gdLst/>
              <a:ahLst/>
              <a:cxnLst/>
              <a:rect l="l" t="t" r="r" b="b"/>
              <a:pathLst>
                <a:path w="767" h="1343" extrusionOk="0">
                  <a:moveTo>
                    <a:pt x="0" y="1"/>
                  </a:moveTo>
                  <a:lnTo>
                    <a:pt x="0" y="1"/>
                  </a:lnTo>
                  <a:cubicBezTo>
                    <a:pt x="148" y="682"/>
                    <a:pt x="744" y="1342"/>
                    <a:pt x="744" y="1342"/>
                  </a:cubicBezTo>
                  <a:lnTo>
                    <a:pt x="766" y="1342"/>
                  </a:lnTo>
                  <a:cubicBezTo>
                    <a:pt x="766" y="1320"/>
                    <a:pt x="170" y="66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6032916" y="2024813"/>
              <a:ext cx="836867" cy="846424"/>
            </a:xfrm>
            <a:custGeom>
              <a:avLst/>
              <a:gdLst/>
              <a:ahLst/>
              <a:cxnLst/>
              <a:rect l="l" t="t" r="r" b="b"/>
              <a:pathLst>
                <a:path w="20577" h="20812" extrusionOk="0">
                  <a:moveTo>
                    <a:pt x="4043" y="1"/>
                  </a:moveTo>
                  <a:lnTo>
                    <a:pt x="617" y="2405"/>
                  </a:lnTo>
                  <a:cubicBezTo>
                    <a:pt x="0" y="6597"/>
                    <a:pt x="15321" y="20811"/>
                    <a:pt x="15321" y="20811"/>
                  </a:cubicBezTo>
                  <a:lnTo>
                    <a:pt x="20576" y="13682"/>
                  </a:lnTo>
                  <a:cubicBezTo>
                    <a:pt x="20576" y="13682"/>
                    <a:pt x="19470" y="12002"/>
                    <a:pt x="13639" y="6277"/>
                  </a:cubicBezTo>
                  <a:cubicBezTo>
                    <a:pt x="7554" y="277"/>
                    <a:pt x="4043" y="1"/>
                    <a:pt x="4043"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6249280" y="2075854"/>
              <a:ext cx="83943" cy="71010"/>
            </a:xfrm>
            <a:custGeom>
              <a:avLst/>
              <a:gdLst/>
              <a:ahLst/>
              <a:cxnLst/>
              <a:rect l="l" t="t" r="r" b="b"/>
              <a:pathLst>
                <a:path w="2064" h="1746" extrusionOk="0">
                  <a:moveTo>
                    <a:pt x="0" y="1"/>
                  </a:moveTo>
                  <a:lnTo>
                    <a:pt x="318" y="1745"/>
                  </a:lnTo>
                  <a:lnTo>
                    <a:pt x="2063" y="1470"/>
                  </a:lnTo>
                  <a:lnTo>
                    <a:pt x="1362" y="128"/>
                  </a:lnTo>
                  <a:lnTo>
                    <a:pt x="0"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6293367" y="1699453"/>
              <a:ext cx="880180" cy="534322"/>
            </a:xfrm>
            <a:custGeom>
              <a:avLst/>
              <a:gdLst/>
              <a:ahLst/>
              <a:cxnLst/>
              <a:rect l="l" t="t" r="r" b="b"/>
              <a:pathLst>
                <a:path w="21642" h="13138" extrusionOk="0">
                  <a:moveTo>
                    <a:pt x="19322" y="0"/>
                  </a:moveTo>
                  <a:cubicBezTo>
                    <a:pt x="13576" y="43"/>
                    <a:pt x="12364" y="4404"/>
                    <a:pt x="9321" y="8384"/>
                  </a:cubicBezTo>
                  <a:cubicBezTo>
                    <a:pt x="7641" y="10608"/>
                    <a:pt x="5766" y="11253"/>
                    <a:pt x="4156" y="11253"/>
                  </a:cubicBezTo>
                  <a:cubicBezTo>
                    <a:pt x="1932" y="11253"/>
                    <a:pt x="213" y="10022"/>
                    <a:pt x="213" y="10022"/>
                  </a:cubicBezTo>
                  <a:lnTo>
                    <a:pt x="1" y="10319"/>
                  </a:lnTo>
                  <a:cubicBezTo>
                    <a:pt x="1" y="10319"/>
                    <a:pt x="2830" y="13138"/>
                    <a:pt x="5758" y="13138"/>
                  </a:cubicBezTo>
                  <a:cubicBezTo>
                    <a:pt x="6948" y="13138"/>
                    <a:pt x="8154" y="12672"/>
                    <a:pt x="9193" y="11363"/>
                  </a:cubicBezTo>
                  <a:cubicBezTo>
                    <a:pt x="14771" y="4355"/>
                    <a:pt x="18567" y="3686"/>
                    <a:pt x="19812" y="3686"/>
                  </a:cubicBezTo>
                  <a:cubicBezTo>
                    <a:pt x="20106" y="3686"/>
                    <a:pt x="20258" y="3723"/>
                    <a:pt x="20258" y="3723"/>
                  </a:cubicBezTo>
                  <a:lnTo>
                    <a:pt x="21642" y="999"/>
                  </a:lnTo>
                  <a:lnTo>
                    <a:pt x="19322"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5929899" y="2122584"/>
              <a:ext cx="838656" cy="1233277"/>
            </a:xfrm>
            <a:custGeom>
              <a:avLst/>
              <a:gdLst/>
              <a:ahLst/>
              <a:cxnLst/>
              <a:rect l="l" t="t" r="r" b="b"/>
              <a:pathLst>
                <a:path w="20621" h="30324" extrusionOk="0">
                  <a:moveTo>
                    <a:pt x="3150" y="1"/>
                  </a:moveTo>
                  <a:cubicBezTo>
                    <a:pt x="1405" y="2023"/>
                    <a:pt x="0" y="4639"/>
                    <a:pt x="406" y="6151"/>
                  </a:cubicBezTo>
                  <a:cubicBezTo>
                    <a:pt x="724" y="7363"/>
                    <a:pt x="9428" y="18896"/>
                    <a:pt x="9428" y="18896"/>
                  </a:cubicBezTo>
                  <a:cubicBezTo>
                    <a:pt x="10364" y="28897"/>
                    <a:pt x="13173" y="30323"/>
                    <a:pt x="13173" y="30323"/>
                  </a:cubicBezTo>
                  <a:cubicBezTo>
                    <a:pt x="12044" y="23407"/>
                    <a:pt x="20620" y="24343"/>
                    <a:pt x="17662" y="15641"/>
                  </a:cubicBezTo>
                  <a:cubicBezTo>
                    <a:pt x="13258" y="2746"/>
                    <a:pt x="3150" y="1"/>
                    <a:pt x="3150"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6057969" y="2126936"/>
              <a:ext cx="446597" cy="345329"/>
            </a:xfrm>
            <a:custGeom>
              <a:avLst/>
              <a:gdLst/>
              <a:ahLst/>
              <a:cxnLst/>
              <a:rect l="l" t="t" r="r" b="b"/>
              <a:pathLst>
                <a:path w="10981" h="8491" extrusionOk="0">
                  <a:moveTo>
                    <a:pt x="1" y="1"/>
                  </a:moveTo>
                  <a:lnTo>
                    <a:pt x="1" y="21"/>
                  </a:lnTo>
                  <a:lnTo>
                    <a:pt x="128" y="3979"/>
                  </a:lnTo>
                  <a:lnTo>
                    <a:pt x="151" y="3979"/>
                  </a:lnTo>
                  <a:lnTo>
                    <a:pt x="3172" y="3193"/>
                  </a:lnTo>
                  <a:lnTo>
                    <a:pt x="3172" y="3193"/>
                  </a:lnTo>
                  <a:lnTo>
                    <a:pt x="3107" y="4873"/>
                  </a:lnTo>
                  <a:lnTo>
                    <a:pt x="10980" y="8490"/>
                  </a:lnTo>
                  <a:lnTo>
                    <a:pt x="10980" y="8470"/>
                  </a:lnTo>
                  <a:lnTo>
                    <a:pt x="3130" y="4852"/>
                  </a:lnTo>
                  <a:lnTo>
                    <a:pt x="3193" y="3170"/>
                  </a:lnTo>
                  <a:lnTo>
                    <a:pt x="3172" y="3170"/>
                  </a:lnTo>
                  <a:lnTo>
                    <a:pt x="151" y="3959"/>
                  </a:lnTo>
                  <a:lnTo>
                    <a:pt x="23" y="21"/>
                  </a:lnTo>
                  <a:cubicBezTo>
                    <a:pt x="23" y="1"/>
                    <a:pt x="23"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6147158" y="2558729"/>
              <a:ext cx="109890" cy="257116"/>
            </a:xfrm>
            <a:custGeom>
              <a:avLst/>
              <a:gdLst/>
              <a:ahLst/>
              <a:cxnLst/>
              <a:rect l="l" t="t" r="r" b="b"/>
              <a:pathLst>
                <a:path w="2702" h="6322" extrusionOk="0">
                  <a:moveTo>
                    <a:pt x="1212" y="1"/>
                  </a:moveTo>
                  <a:lnTo>
                    <a:pt x="0" y="2662"/>
                  </a:lnTo>
                  <a:lnTo>
                    <a:pt x="2702" y="6322"/>
                  </a:lnTo>
                  <a:lnTo>
                    <a:pt x="2702" y="6322"/>
                  </a:lnTo>
                  <a:lnTo>
                    <a:pt x="1212"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5937708" y="1837894"/>
              <a:ext cx="311614" cy="284731"/>
            </a:xfrm>
            <a:custGeom>
              <a:avLst/>
              <a:gdLst/>
              <a:ahLst/>
              <a:cxnLst/>
              <a:rect l="l" t="t" r="r" b="b"/>
              <a:pathLst>
                <a:path w="7662" h="7001" extrusionOk="0">
                  <a:moveTo>
                    <a:pt x="1" y="1"/>
                  </a:moveTo>
                  <a:lnTo>
                    <a:pt x="2980" y="7001"/>
                  </a:lnTo>
                  <a:lnTo>
                    <a:pt x="7661" y="5852"/>
                  </a:lnTo>
                  <a:lnTo>
                    <a:pt x="4660" y="299"/>
                  </a:lnTo>
                  <a:lnTo>
                    <a:pt x="1"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6027710" y="1857782"/>
              <a:ext cx="154099" cy="93500"/>
            </a:xfrm>
            <a:custGeom>
              <a:avLst/>
              <a:gdLst/>
              <a:ahLst/>
              <a:cxnLst/>
              <a:rect l="l" t="t" r="r" b="b"/>
              <a:pathLst>
                <a:path w="3789" h="2299" extrusionOk="0">
                  <a:moveTo>
                    <a:pt x="2554" y="0"/>
                  </a:moveTo>
                  <a:lnTo>
                    <a:pt x="1" y="576"/>
                  </a:lnTo>
                  <a:lnTo>
                    <a:pt x="3788" y="2298"/>
                  </a:lnTo>
                  <a:lnTo>
                    <a:pt x="2554"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5714429" y="1484716"/>
              <a:ext cx="539162" cy="406903"/>
            </a:xfrm>
            <a:custGeom>
              <a:avLst/>
              <a:gdLst/>
              <a:ahLst/>
              <a:cxnLst/>
              <a:rect l="l" t="t" r="r" b="b"/>
              <a:pathLst>
                <a:path w="13257" h="10005" extrusionOk="0">
                  <a:moveTo>
                    <a:pt x="5741" y="0"/>
                  </a:moveTo>
                  <a:cubicBezTo>
                    <a:pt x="4803" y="0"/>
                    <a:pt x="4172" y="429"/>
                    <a:pt x="4172" y="429"/>
                  </a:cubicBezTo>
                  <a:cubicBezTo>
                    <a:pt x="4064" y="492"/>
                    <a:pt x="3979" y="556"/>
                    <a:pt x="3874" y="642"/>
                  </a:cubicBezTo>
                  <a:cubicBezTo>
                    <a:pt x="1" y="3450"/>
                    <a:pt x="1831" y="9621"/>
                    <a:pt x="6618" y="10004"/>
                  </a:cubicBezTo>
                  <a:lnTo>
                    <a:pt x="8512" y="9982"/>
                  </a:lnTo>
                  <a:cubicBezTo>
                    <a:pt x="9724" y="9854"/>
                    <a:pt x="10896" y="9514"/>
                    <a:pt x="11662" y="8875"/>
                  </a:cubicBezTo>
                  <a:cubicBezTo>
                    <a:pt x="13257" y="7514"/>
                    <a:pt x="12513" y="5280"/>
                    <a:pt x="11342" y="4109"/>
                  </a:cubicBezTo>
                  <a:cubicBezTo>
                    <a:pt x="9151" y="1918"/>
                    <a:pt x="8300" y="1152"/>
                    <a:pt x="8300" y="1152"/>
                  </a:cubicBezTo>
                  <a:cubicBezTo>
                    <a:pt x="7365" y="254"/>
                    <a:pt x="6462" y="0"/>
                    <a:pt x="5741"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6107342" y="1591231"/>
              <a:ext cx="102163" cy="88295"/>
            </a:xfrm>
            <a:custGeom>
              <a:avLst/>
              <a:gdLst/>
              <a:ahLst/>
              <a:cxnLst/>
              <a:rect l="l" t="t" r="r" b="b"/>
              <a:pathLst>
                <a:path w="2512" h="2171" extrusionOk="0">
                  <a:moveTo>
                    <a:pt x="0" y="1"/>
                  </a:moveTo>
                  <a:lnTo>
                    <a:pt x="1575" y="2171"/>
                  </a:lnTo>
                  <a:lnTo>
                    <a:pt x="2384" y="1150"/>
                  </a:lnTo>
                  <a:cubicBezTo>
                    <a:pt x="2511" y="979"/>
                    <a:pt x="2384" y="789"/>
                    <a:pt x="2191" y="746"/>
                  </a:cubicBezTo>
                  <a:lnTo>
                    <a:pt x="0"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6038935" y="1603269"/>
              <a:ext cx="63730" cy="62062"/>
            </a:xfrm>
            <a:custGeom>
              <a:avLst/>
              <a:gdLst/>
              <a:ahLst/>
              <a:cxnLst/>
              <a:rect l="l" t="t" r="r" b="b"/>
              <a:pathLst>
                <a:path w="1567" h="1526" extrusionOk="0">
                  <a:moveTo>
                    <a:pt x="606" y="1"/>
                  </a:moveTo>
                  <a:cubicBezTo>
                    <a:pt x="582" y="1"/>
                    <a:pt x="558" y="1"/>
                    <a:pt x="533" y="2"/>
                  </a:cubicBezTo>
                  <a:cubicBezTo>
                    <a:pt x="533" y="2"/>
                    <a:pt x="1" y="939"/>
                    <a:pt x="426" y="1386"/>
                  </a:cubicBezTo>
                  <a:cubicBezTo>
                    <a:pt x="525" y="1485"/>
                    <a:pt x="621" y="1525"/>
                    <a:pt x="713" y="1525"/>
                  </a:cubicBezTo>
                  <a:cubicBezTo>
                    <a:pt x="1093" y="1525"/>
                    <a:pt x="1385" y="833"/>
                    <a:pt x="1385" y="833"/>
                  </a:cubicBezTo>
                  <a:cubicBezTo>
                    <a:pt x="1385" y="833"/>
                    <a:pt x="1566" y="1"/>
                    <a:pt x="60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6050242" y="1600788"/>
              <a:ext cx="70969" cy="49373"/>
            </a:xfrm>
            <a:custGeom>
              <a:avLst/>
              <a:gdLst/>
              <a:ahLst/>
              <a:cxnLst/>
              <a:rect l="l" t="t" r="r" b="b"/>
              <a:pathLst>
                <a:path w="1745" h="1214" extrusionOk="0">
                  <a:moveTo>
                    <a:pt x="851" y="1"/>
                  </a:moveTo>
                  <a:lnTo>
                    <a:pt x="0" y="43"/>
                  </a:lnTo>
                  <a:cubicBezTo>
                    <a:pt x="0" y="43"/>
                    <a:pt x="370" y="1214"/>
                    <a:pt x="1412" y="1214"/>
                  </a:cubicBezTo>
                  <a:cubicBezTo>
                    <a:pt x="1430" y="1214"/>
                    <a:pt x="1449" y="1213"/>
                    <a:pt x="1467" y="1213"/>
                  </a:cubicBezTo>
                  <a:lnTo>
                    <a:pt x="1745" y="872"/>
                  </a:lnTo>
                  <a:lnTo>
                    <a:pt x="851"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6049306" y="1595582"/>
              <a:ext cx="15617" cy="67553"/>
            </a:xfrm>
            <a:custGeom>
              <a:avLst/>
              <a:gdLst/>
              <a:ahLst/>
              <a:cxnLst/>
              <a:rect l="l" t="t" r="r" b="b"/>
              <a:pathLst>
                <a:path w="384" h="1661" extrusionOk="0">
                  <a:moveTo>
                    <a:pt x="341" y="1"/>
                  </a:moveTo>
                  <a:cubicBezTo>
                    <a:pt x="278" y="129"/>
                    <a:pt x="193" y="277"/>
                    <a:pt x="151" y="404"/>
                  </a:cubicBezTo>
                  <a:cubicBezTo>
                    <a:pt x="86" y="532"/>
                    <a:pt x="43" y="682"/>
                    <a:pt x="23" y="830"/>
                  </a:cubicBezTo>
                  <a:cubicBezTo>
                    <a:pt x="1" y="980"/>
                    <a:pt x="1" y="1128"/>
                    <a:pt x="43" y="1255"/>
                  </a:cubicBezTo>
                  <a:cubicBezTo>
                    <a:pt x="66" y="1341"/>
                    <a:pt x="86" y="1405"/>
                    <a:pt x="129" y="1468"/>
                  </a:cubicBezTo>
                  <a:cubicBezTo>
                    <a:pt x="108" y="1405"/>
                    <a:pt x="86" y="1341"/>
                    <a:pt x="66" y="1255"/>
                  </a:cubicBezTo>
                  <a:cubicBezTo>
                    <a:pt x="23" y="1128"/>
                    <a:pt x="23" y="980"/>
                    <a:pt x="66" y="830"/>
                  </a:cubicBezTo>
                  <a:cubicBezTo>
                    <a:pt x="86" y="682"/>
                    <a:pt x="129" y="554"/>
                    <a:pt x="171" y="404"/>
                  </a:cubicBezTo>
                  <a:cubicBezTo>
                    <a:pt x="236" y="277"/>
                    <a:pt x="299" y="149"/>
                    <a:pt x="384" y="21"/>
                  </a:cubicBezTo>
                  <a:cubicBezTo>
                    <a:pt x="384" y="21"/>
                    <a:pt x="384" y="1"/>
                    <a:pt x="364" y="1"/>
                  </a:cubicBezTo>
                  <a:close/>
                  <a:moveTo>
                    <a:pt x="129" y="1468"/>
                  </a:moveTo>
                  <a:cubicBezTo>
                    <a:pt x="151" y="1533"/>
                    <a:pt x="193" y="1596"/>
                    <a:pt x="256" y="1661"/>
                  </a:cubicBezTo>
                  <a:lnTo>
                    <a:pt x="256" y="1638"/>
                  </a:lnTo>
                  <a:cubicBezTo>
                    <a:pt x="214" y="1596"/>
                    <a:pt x="171" y="1533"/>
                    <a:pt x="129" y="14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6165297" y="1698193"/>
              <a:ext cx="21718" cy="19115"/>
            </a:xfrm>
            <a:custGeom>
              <a:avLst/>
              <a:gdLst/>
              <a:ahLst/>
              <a:cxnLst/>
              <a:rect l="l" t="t" r="r" b="b"/>
              <a:pathLst>
                <a:path w="534" h="470" extrusionOk="0">
                  <a:moveTo>
                    <a:pt x="261" y="1"/>
                  </a:moveTo>
                  <a:cubicBezTo>
                    <a:pt x="223" y="1"/>
                    <a:pt x="184" y="10"/>
                    <a:pt x="150" y="31"/>
                  </a:cubicBezTo>
                  <a:cubicBezTo>
                    <a:pt x="43" y="94"/>
                    <a:pt x="0" y="244"/>
                    <a:pt x="65" y="350"/>
                  </a:cubicBezTo>
                  <a:cubicBezTo>
                    <a:pt x="105" y="431"/>
                    <a:pt x="181" y="470"/>
                    <a:pt x="259" y="470"/>
                  </a:cubicBezTo>
                  <a:cubicBezTo>
                    <a:pt x="302" y="470"/>
                    <a:pt x="345" y="458"/>
                    <a:pt x="383" y="435"/>
                  </a:cubicBezTo>
                  <a:cubicBezTo>
                    <a:pt x="491" y="372"/>
                    <a:pt x="533" y="222"/>
                    <a:pt x="468" y="116"/>
                  </a:cubicBezTo>
                  <a:cubicBezTo>
                    <a:pt x="426" y="44"/>
                    <a:pt x="343" y="1"/>
                    <a:pt x="26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5967966" y="1540312"/>
              <a:ext cx="51976" cy="92118"/>
            </a:xfrm>
            <a:custGeom>
              <a:avLst/>
              <a:gdLst/>
              <a:ahLst/>
              <a:cxnLst/>
              <a:rect l="l" t="t" r="r" b="b"/>
              <a:pathLst>
                <a:path w="1278" h="2265" extrusionOk="0">
                  <a:moveTo>
                    <a:pt x="760" y="1"/>
                  </a:moveTo>
                  <a:cubicBezTo>
                    <a:pt x="570" y="1"/>
                    <a:pt x="390" y="106"/>
                    <a:pt x="321" y="296"/>
                  </a:cubicBezTo>
                  <a:lnTo>
                    <a:pt x="86" y="1743"/>
                  </a:lnTo>
                  <a:cubicBezTo>
                    <a:pt x="1" y="1934"/>
                    <a:pt x="86" y="2146"/>
                    <a:pt x="278" y="2231"/>
                  </a:cubicBezTo>
                  <a:cubicBezTo>
                    <a:pt x="328" y="2254"/>
                    <a:pt x="382" y="2264"/>
                    <a:pt x="434" y="2264"/>
                  </a:cubicBezTo>
                  <a:cubicBezTo>
                    <a:pt x="582" y="2264"/>
                    <a:pt x="726" y="2181"/>
                    <a:pt x="789" y="2041"/>
                  </a:cubicBezTo>
                  <a:lnTo>
                    <a:pt x="1172" y="657"/>
                  </a:lnTo>
                  <a:cubicBezTo>
                    <a:pt x="1277" y="401"/>
                    <a:pt x="1150" y="126"/>
                    <a:pt x="894" y="18"/>
                  </a:cubicBezTo>
                  <a:cubicBezTo>
                    <a:pt x="850" y="6"/>
                    <a:pt x="804" y="1"/>
                    <a:pt x="76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5646958" y="1462022"/>
              <a:ext cx="362614" cy="475392"/>
            </a:xfrm>
            <a:custGeom>
              <a:avLst/>
              <a:gdLst/>
              <a:ahLst/>
              <a:cxnLst/>
              <a:rect l="l" t="t" r="r" b="b"/>
              <a:pathLst>
                <a:path w="8916" h="11689" extrusionOk="0">
                  <a:moveTo>
                    <a:pt x="8639" y="1"/>
                  </a:moveTo>
                  <a:cubicBezTo>
                    <a:pt x="7513" y="1"/>
                    <a:pt x="3254" y="303"/>
                    <a:pt x="1745" y="4774"/>
                  </a:cubicBezTo>
                  <a:cubicBezTo>
                    <a:pt x="0" y="9966"/>
                    <a:pt x="8192" y="11689"/>
                    <a:pt x="8192" y="11689"/>
                  </a:cubicBezTo>
                  <a:lnTo>
                    <a:pt x="8341" y="9093"/>
                  </a:lnTo>
                  <a:lnTo>
                    <a:pt x="8021" y="7498"/>
                  </a:lnTo>
                  <a:cubicBezTo>
                    <a:pt x="8021" y="7498"/>
                    <a:pt x="7788" y="5433"/>
                    <a:pt x="5340" y="4476"/>
                  </a:cubicBezTo>
                  <a:cubicBezTo>
                    <a:pt x="5340" y="4476"/>
                    <a:pt x="7724" y="2051"/>
                    <a:pt x="8915" y="8"/>
                  </a:cubicBezTo>
                  <a:cubicBezTo>
                    <a:pt x="8915" y="8"/>
                    <a:pt x="8816" y="1"/>
                    <a:pt x="863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5873693" y="1746224"/>
              <a:ext cx="128111" cy="113795"/>
            </a:xfrm>
            <a:custGeom>
              <a:avLst/>
              <a:gdLst/>
              <a:ahLst/>
              <a:cxnLst/>
              <a:rect l="l" t="t" r="r" b="b"/>
              <a:pathLst>
                <a:path w="3150" h="2798" extrusionOk="0">
                  <a:moveTo>
                    <a:pt x="1581" y="1"/>
                  </a:moveTo>
                  <a:cubicBezTo>
                    <a:pt x="1268" y="1"/>
                    <a:pt x="950" y="104"/>
                    <a:pt x="681" y="318"/>
                  </a:cubicBezTo>
                  <a:cubicBezTo>
                    <a:pt x="85" y="808"/>
                    <a:pt x="0" y="1679"/>
                    <a:pt x="489" y="2275"/>
                  </a:cubicBezTo>
                  <a:cubicBezTo>
                    <a:pt x="770" y="2617"/>
                    <a:pt x="1176" y="2798"/>
                    <a:pt x="1584" y="2798"/>
                  </a:cubicBezTo>
                  <a:cubicBezTo>
                    <a:pt x="1887" y="2798"/>
                    <a:pt x="2192" y="2697"/>
                    <a:pt x="2446" y="2488"/>
                  </a:cubicBezTo>
                  <a:cubicBezTo>
                    <a:pt x="3042" y="1999"/>
                    <a:pt x="3149" y="1126"/>
                    <a:pt x="2659" y="510"/>
                  </a:cubicBezTo>
                  <a:cubicBezTo>
                    <a:pt x="2384" y="174"/>
                    <a:pt x="1986" y="1"/>
                    <a:pt x="1581" y="1"/>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5916966" y="1791164"/>
              <a:ext cx="55393" cy="11266"/>
            </a:xfrm>
            <a:custGeom>
              <a:avLst/>
              <a:gdLst/>
              <a:ahLst/>
              <a:cxnLst/>
              <a:rect l="l" t="t" r="r" b="b"/>
              <a:pathLst>
                <a:path w="1362" h="277" extrusionOk="0">
                  <a:moveTo>
                    <a:pt x="1340" y="1"/>
                  </a:moveTo>
                  <a:lnTo>
                    <a:pt x="0" y="256"/>
                  </a:lnTo>
                  <a:lnTo>
                    <a:pt x="0" y="277"/>
                  </a:lnTo>
                  <a:lnTo>
                    <a:pt x="1340" y="21"/>
                  </a:lnTo>
                  <a:cubicBezTo>
                    <a:pt x="1362" y="21"/>
                    <a:pt x="1362" y="1"/>
                    <a:pt x="13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31"/>
          <p:cNvSpPr/>
          <p:nvPr/>
        </p:nvSpPr>
        <p:spPr>
          <a:xfrm>
            <a:off x="769450" y="3827125"/>
            <a:ext cx="4283100" cy="3711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txBox="1">
            <a:spLocks noGrp="1"/>
          </p:cNvSpPr>
          <p:nvPr>
            <p:ph type="ctrTitle"/>
          </p:nvPr>
        </p:nvSpPr>
        <p:spPr>
          <a:xfrm>
            <a:off x="709634" y="905454"/>
            <a:ext cx="4697488" cy="280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rPr>
              <a:t>Social media DRIVEN</a:t>
            </a:r>
            <a:r>
              <a:rPr lang="en" dirty="0"/>
              <a:t> </a:t>
            </a:r>
            <a:br>
              <a:rPr lang="en" dirty="0"/>
            </a:br>
            <a:r>
              <a:rPr lang="en" dirty="0"/>
              <a:t>MEME STOCKS STOCK PICKS</a:t>
            </a:r>
            <a:endParaRPr dirty="0"/>
          </a:p>
        </p:txBody>
      </p:sp>
      <p:sp>
        <p:nvSpPr>
          <p:cNvPr id="295" name="Google Shape;295;p31"/>
          <p:cNvSpPr txBox="1">
            <a:spLocks noGrp="1"/>
          </p:cNvSpPr>
          <p:nvPr>
            <p:ph type="subTitle" idx="1"/>
          </p:nvPr>
        </p:nvSpPr>
        <p:spPr>
          <a:xfrm>
            <a:off x="800196" y="3825500"/>
            <a:ext cx="4283100"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Trading via the sentiment of retail traders</a:t>
            </a:r>
            <a:endParaRPr dirty="0"/>
          </a:p>
        </p:txBody>
      </p:sp>
      <p:sp>
        <p:nvSpPr>
          <p:cNvPr id="2" name="Google Shape;820;p39">
            <a:extLst>
              <a:ext uri="{FF2B5EF4-FFF2-40B4-BE49-F238E27FC236}">
                <a16:creationId xmlns:a16="http://schemas.microsoft.com/office/drawing/2014/main" id="{4157D9AF-8ECF-1B01-7DF6-83A838F7DE92}"/>
              </a:ext>
            </a:extLst>
          </p:cNvPr>
          <p:cNvSpPr txBox="1">
            <a:spLocks/>
          </p:cNvSpPr>
          <p:nvPr/>
        </p:nvSpPr>
        <p:spPr>
          <a:xfrm>
            <a:off x="977900" y="4599980"/>
            <a:ext cx="2464800" cy="753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solidFill>
              </a:rPr>
              <a:t>* Disclaimer: Not financial advice</a:t>
            </a:r>
          </a:p>
        </p:txBody>
      </p:sp>
      <p:sp>
        <p:nvSpPr>
          <p:cNvPr id="3" name="Google Shape;820;p39">
            <a:extLst>
              <a:ext uri="{FF2B5EF4-FFF2-40B4-BE49-F238E27FC236}">
                <a16:creationId xmlns:a16="http://schemas.microsoft.com/office/drawing/2014/main" id="{8BABFD0A-B274-0202-245C-9110B8E3AF57}"/>
              </a:ext>
            </a:extLst>
          </p:cNvPr>
          <p:cNvSpPr txBox="1">
            <a:spLocks/>
          </p:cNvSpPr>
          <p:nvPr/>
        </p:nvSpPr>
        <p:spPr>
          <a:xfrm>
            <a:off x="468567" y="4056913"/>
            <a:ext cx="2859305" cy="753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tx1"/>
                </a:solidFill>
                <a:latin typeface="Segoe UI" panose="020B0502040204020203" pitchFamily="34" charset="0"/>
                <a:cs typeface="Segoe UI" panose="020B0502040204020203" pitchFamily="34" charset="0"/>
              </a:rPr>
              <a:t>Willson Pang DSI37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38"/>
          <p:cNvSpPr/>
          <p:nvPr/>
        </p:nvSpPr>
        <p:spPr>
          <a:xfrm>
            <a:off x="1546025" y="3148200"/>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5130775" y="3148200"/>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2210425" y="1584500"/>
            <a:ext cx="1192800" cy="11928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5767975" y="1584500"/>
            <a:ext cx="1192800" cy="11928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SCRAPING From reddit</a:t>
            </a:r>
            <a:endParaRPr dirty="0"/>
          </a:p>
        </p:txBody>
      </p:sp>
      <p:sp>
        <p:nvSpPr>
          <p:cNvPr id="781" name="Google Shape;781;p38"/>
          <p:cNvSpPr txBox="1">
            <a:spLocks noGrp="1"/>
          </p:cNvSpPr>
          <p:nvPr>
            <p:ph type="subTitle" idx="1"/>
          </p:nvPr>
        </p:nvSpPr>
        <p:spPr>
          <a:xfrm>
            <a:off x="1723550" y="3203500"/>
            <a:ext cx="2112000" cy="30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r/wallstreetbets</a:t>
            </a:r>
            <a:endParaRPr sz="1400" dirty="0"/>
          </a:p>
        </p:txBody>
      </p:sp>
      <p:sp>
        <p:nvSpPr>
          <p:cNvPr id="782" name="Google Shape;782;p38"/>
          <p:cNvSpPr txBox="1">
            <a:spLocks noGrp="1"/>
          </p:cNvSpPr>
          <p:nvPr>
            <p:ph type="subTitle" idx="2"/>
          </p:nvPr>
        </p:nvSpPr>
        <p:spPr>
          <a:xfrm>
            <a:off x="1547225" y="3674850"/>
            <a:ext cx="2464800" cy="9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The main subreddit that generated the meme stocks frenzy, adopts high risk, degenerative strategy </a:t>
            </a:r>
            <a:endParaRPr sz="1200" dirty="0"/>
          </a:p>
        </p:txBody>
      </p:sp>
      <p:sp>
        <p:nvSpPr>
          <p:cNvPr id="783" name="Google Shape;783;p38"/>
          <p:cNvSpPr txBox="1">
            <a:spLocks noGrp="1"/>
          </p:cNvSpPr>
          <p:nvPr>
            <p:ph type="subTitle" idx="3"/>
          </p:nvPr>
        </p:nvSpPr>
        <p:spPr>
          <a:xfrm>
            <a:off x="5308375" y="3203475"/>
            <a:ext cx="2112000" cy="30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r/investing</a:t>
            </a:r>
            <a:endParaRPr sz="1400" dirty="0"/>
          </a:p>
        </p:txBody>
      </p:sp>
      <p:sp>
        <p:nvSpPr>
          <p:cNvPr id="784" name="Google Shape;784;p38"/>
          <p:cNvSpPr txBox="1">
            <a:spLocks noGrp="1"/>
          </p:cNvSpPr>
          <p:nvPr>
            <p:ph type="subTitle" idx="4"/>
          </p:nvPr>
        </p:nvSpPr>
        <p:spPr>
          <a:xfrm>
            <a:off x="5131975" y="3674850"/>
            <a:ext cx="2464800" cy="9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The subreddit that is more mature, and grounded. Adopts a lower risk, conservative strategy</a:t>
            </a:r>
            <a:endParaRPr sz="1200" dirty="0"/>
          </a:p>
        </p:txBody>
      </p:sp>
      <p:grpSp>
        <p:nvGrpSpPr>
          <p:cNvPr id="801" name="Google Shape;801;p38"/>
          <p:cNvGrpSpPr/>
          <p:nvPr/>
        </p:nvGrpSpPr>
        <p:grpSpPr>
          <a:xfrm>
            <a:off x="7101457" y="-555803"/>
            <a:ext cx="2678236" cy="2874159"/>
            <a:chOff x="7101457" y="-555803"/>
            <a:chExt cx="2678236" cy="2874159"/>
          </a:xfrm>
        </p:grpSpPr>
        <p:sp>
          <p:nvSpPr>
            <p:cNvPr id="802" name="Google Shape;802;p38"/>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rot="8100000">
              <a:off x="7248573"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38"/>
          <p:cNvSpPr/>
          <p:nvPr/>
        </p:nvSpPr>
        <p:spPr>
          <a:xfrm rot="-429159">
            <a:off x="-630229" y="3897988"/>
            <a:ext cx="2308537" cy="1632018"/>
          </a:xfrm>
          <a:custGeom>
            <a:avLst/>
            <a:gdLst/>
            <a:ahLst/>
            <a:cxnLst/>
            <a:rect l="l" t="t" r="r" b="b"/>
            <a:pathLst>
              <a:path w="79790" h="65282" extrusionOk="0">
                <a:moveTo>
                  <a:pt x="0" y="15840"/>
                </a:moveTo>
                <a:lnTo>
                  <a:pt x="28864" y="0"/>
                </a:lnTo>
                <a:lnTo>
                  <a:pt x="51245" y="35755"/>
                </a:lnTo>
                <a:lnTo>
                  <a:pt x="57025" y="28864"/>
                </a:lnTo>
                <a:lnTo>
                  <a:pt x="79790" y="6528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806" name="Google Shape;806;p38"/>
          <p:cNvSpPr/>
          <p:nvPr/>
        </p:nvSpPr>
        <p:spPr>
          <a:xfrm rot="-429159">
            <a:off x="-825544" y="3576338"/>
            <a:ext cx="2308537" cy="1962762"/>
          </a:xfrm>
          <a:custGeom>
            <a:avLst/>
            <a:gdLst/>
            <a:ahLst/>
            <a:cxnLst/>
            <a:rect l="l" t="t" r="r" b="b"/>
            <a:pathLst>
              <a:path w="79790" h="78512" extrusionOk="0">
                <a:moveTo>
                  <a:pt x="0" y="29070"/>
                </a:moveTo>
                <a:lnTo>
                  <a:pt x="42472" y="0"/>
                </a:lnTo>
                <a:lnTo>
                  <a:pt x="63796" y="51856"/>
                </a:lnTo>
                <a:lnTo>
                  <a:pt x="72035" y="32955"/>
                </a:lnTo>
                <a:lnTo>
                  <a:pt x="79790" y="7851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pic>
        <p:nvPicPr>
          <p:cNvPr id="2" name="Picture 1">
            <a:extLst>
              <a:ext uri="{FF2B5EF4-FFF2-40B4-BE49-F238E27FC236}">
                <a16:creationId xmlns:a16="http://schemas.microsoft.com/office/drawing/2014/main" id="{0012F416-6AA2-C404-C886-58EF4D356996}"/>
              </a:ext>
            </a:extLst>
          </p:cNvPr>
          <p:cNvPicPr>
            <a:picLocks noChangeAspect="1"/>
          </p:cNvPicPr>
          <p:nvPr/>
        </p:nvPicPr>
        <p:blipFill>
          <a:blip r:embed="rId3"/>
          <a:stretch>
            <a:fillRect/>
          </a:stretch>
        </p:blipFill>
        <p:spPr>
          <a:xfrm flipH="1">
            <a:off x="6295201" y="626449"/>
            <a:ext cx="517975" cy="517975"/>
          </a:xfrm>
          <a:prstGeom prst="rect">
            <a:avLst/>
          </a:prstGeom>
        </p:spPr>
      </p:pic>
      <p:pic>
        <p:nvPicPr>
          <p:cNvPr id="3" name="Picture 2">
            <a:extLst>
              <a:ext uri="{FF2B5EF4-FFF2-40B4-BE49-F238E27FC236}">
                <a16:creationId xmlns:a16="http://schemas.microsoft.com/office/drawing/2014/main" id="{8E6FFDE3-658D-5646-EBB7-B475D23E9C36}"/>
              </a:ext>
            </a:extLst>
          </p:cNvPr>
          <p:cNvPicPr>
            <a:picLocks noChangeAspect="1"/>
          </p:cNvPicPr>
          <p:nvPr/>
        </p:nvPicPr>
        <p:blipFill>
          <a:blip r:embed="rId4"/>
          <a:stretch>
            <a:fillRect/>
          </a:stretch>
        </p:blipFill>
        <p:spPr>
          <a:xfrm>
            <a:off x="2382284" y="1740079"/>
            <a:ext cx="839034" cy="839034"/>
          </a:xfrm>
          <a:prstGeom prst="rect">
            <a:avLst/>
          </a:prstGeom>
        </p:spPr>
      </p:pic>
      <p:pic>
        <p:nvPicPr>
          <p:cNvPr id="4" name="Picture 3">
            <a:extLst>
              <a:ext uri="{FF2B5EF4-FFF2-40B4-BE49-F238E27FC236}">
                <a16:creationId xmlns:a16="http://schemas.microsoft.com/office/drawing/2014/main" id="{7856947E-81FB-624E-7194-EAABC958C38F}"/>
              </a:ext>
            </a:extLst>
          </p:cNvPr>
          <p:cNvPicPr>
            <a:picLocks noChangeAspect="1"/>
          </p:cNvPicPr>
          <p:nvPr/>
        </p:nvPicPr>
        <p:blipFill>
          <a:blip r:embed="rId5"/>
          <a:stretch>
            <a:fillRect/>
          </a:stretch>
        </p:blipFill>
        <p:spPr>
          <a:xfrm>
            <a:off x="5960391" y="1767792"/>
            <a:ext cx="807967" cy="80796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5" name="Google Shape;2345;p60"/>
          <p:cNvSpPr txBox="1">
            <a:spLocks noGrp="1"/>
          </p:cNvSpPr>
          <p:nvPr>
            <p:ph type="subTitle" idx="1"/>
          </p:nvPr>
        </p:nvSpPr>
        <p:spPr>
          <a:xfrm>
            <a:off x="4153049" y="1632349"/>
            <a:ext cx="4163623" cy="1182569"/>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dirty="0"/>
              <a:t>r/wallstreetbets contains more images as the community tend to post more memes than actually writing down their due diligence</a:t>
            </a:r>
          </a:p>
          <a:p>
            <a:pPr marL="0" lvl="0" indent="0" algn="l" rtl="0">
              <a:spcBef>
                <a:spcPts val="0"/>
              </a:spcBef>
              <a:spcAft>
                <a:spcPts val="0"/>
              </a:spcAft>
            </a:pPr>
            <a:endParaRPr dirty="0"/>
          </a:p>
        </p:txBody>
      </p:sp>
      <p:grpSp>
        <p:nvGrpSpPr>
          <p:cNvPr id="2346" name="Google Shape;2346;p60"/>
          <p:cNvGrpSpPr/>
          <p:nvPr/>
        </p:nvGrpSpPr>
        <p:grpSpPr>
          <a:xfrm>
            <a:off x="1326776" y="1195293"/>
            <a:ext cx="2826869" cy="3561977"/>
            <a:chOff x="1608100" y="1614900"/>
            <a:chExt cx="2083800" cy="2988600"/>
          </a:xfrm>
        </p:grpSpPr>
        <p:sp>
          <p:nvSpPr>
            <p:cNvPr id="2347" name="Google Shape;2347;p60"/>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Rectangle 9">
            <a:extLst>
              <a:ext uri="{FF2B5EF4-FFF2-40B4-BE49-F238E27FC236}">
                <a16:creationId xmlns:a16="http://schemas.microsoft.com/office/drawing/2014/main" id="{69ECE4A0-374D-279A-250A-598350182575}"/>
              </a:ext>
            </a:extLst>
          </p:cNvPr>
          <p:cNvSpPr/>
          <p:nvPr/>
        </p:nvSpPr>
        <p:spPr>
          <a:xfrm>
            <a:off x="1442187" y="1380343"/>
            <a:ext cx="2595451" cy="3167765"/>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SCRAPING From reddit</a:t>
            </a:r>
            <a:endParaRPr dirty="0"/>
          </a:p>
        </p:txBody>
      </p:sp>
      <p:pic>
        <p:nvPicPr>
          <p:cNvPr id="16" name="Picture 15">
            <a:extLst>
              <a:ext uri="{FF2B5EF4-FFF2-40B4-BE49-F238E27FC236}">
                <a16:creationId xmlns:a16="http://schemas.microsoft.com/office/drawing/2014/main" id="{F977BDDC-732E-10B6-F6F3-00BF5F94F979}"/>
              </a:ext>
            </a:extLst>
          </p:cNvPr>
          <p:cNvPicPr>
            <a:picLocks noChangeAspect="1"/>
          </p:cNvPicPr>
          <p:nvPr/>
        </p:nvPicPr>
        <p:blipFill>
          <a:blip r:embed="rId3"/>
          <a:stretch>
            <a:fillRect/>
          </a:stretch>
        </p:blipFill>
        <p:spPr>
          <a:xfrm flipH="1">
            <a:off x="6295201" y="626449"/>
            <a:ext cx="517975" cy="517975"/>
          </a:xfrm>
          <a:prstGeom prst="rect">
            <a:avLst/>
          </a:prstGeom>
        </p:spPr>
      </p:pic>
      <p:pic>
        <p:nvPicPr>
          <p:cNvPr id="18" name="Picture 17">
            <a:extLst>
              <a:ext uri="{FF2B5EF4-FFF2-40B4-BE49-F238E27FC236}">
                <a16:creationId xmlns:a16="http://schemas.microsoft.com/office/drawing/2014/main" id="{99D3585B-5E0C-B68E-5AD0-2B079FB32C98}"/>
              </a:ext>
            </a:extLst>
          </p:cNvPr>
          <p:cNvPicPr>
            <a:picLocks noChangeAspect="1"/>
          </p:cNvPicPr>
          <p:nvPr/>
        </p:nvPicPr>
        <p:blipFill>
          <a:blip r:embed="rId4"/>
          <a:stretch>
            <a:fillRect/>
          </a:stretch>
        </p:blipFill>
        <p:spPr>
          <a:xfrm>
            <a:off x="1442187" y="1403207"/>
            <a:ext cx="2595451" cy="3144901"/>
          </a:xfrm>
          <a:prstGeom prst="rect">
            <a:avLst/>
          </a:prstGeom>
        </p:spPr>
      </p:pic>
    </p:spTree>
    <p:extLst>
      <p:ext uri="{BB962C8B-B14F-4D97-AF65-F5344CB8AC3E}">
        <p14:creationId xmlns:p14="http://schemas.microsoft.com/office/powerpoint/2010/main" val="2794202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5" name="Google Shape;2345;p60"/>
          <p:cNvSpPr txBox="1">
            <a:spLocks noGrp="1"/>
          </p:cNvSpPr>
          <p:nvPr>
            <p:ph type="subTitle" idx="1"/>
          </p:nvPr>
        </p:nvSpPr>
        <p:spPr>
          <a:xfrm>
            <a:off x="4153049" y="1632349"/>
            <a:ext cx="4163623" cy="1182569"/>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dirty="0"/>
              <a:t>r/investing contains more written posts as the community are generally a bit more financially literate and do  actually write down their due diligence and discuss their view</a:t>
            </a:r>
          </a:p>
          <a:p>
            <a:pPr marL="0" lvl="0" indent="0" algn="l" rtl="0">
              <a:spcBef>
                <a:spcPts val="0"/>
              </a:spcBef>
              <a:spcAft>
                <a:spcPts val="0"/>
              </a:spcAft>
            </a:pPr>
            <a:endParaRPr dirty="0"/>
          </a:p>
        </p:txBody>
      </p:sp>
      <p:grpSp>
        <p:nvGrpSpPr>
          <p:cNvPr id="2346" name="Google Shape;2346;p60"/>
          <p:cNvGrpSpPr/>
          <p:nvPr/>
        </p:nvGrpSpPr>
        <p:grpSpPr>
          <a:xfrm>
            <a:off x="1326776" y="1195293"/>
            <a:ext cx="2826869" cy="3561977"/>
            <a:chOff x="1608100" y="1614900"/>
            <a:chExt cx="2083800" cy="2988600"/>
          </a:xfrm>
        </p:grpSpPr>
        <p:sp>
          <p:nvSpPr>
            <p:cNvPr id="2347" name="Google Shape;2347;p60"/>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Rectangle 9">
            <a:extLst>
              <a:ext uri="{FF2B5EF4-FFF2-40B4-BE49-F238E27FC236}">
                <a16:creationId xmlns:a16="http://schemas.microsoft.com/office/drawing/2014/main" id="{69ECE4A0-374D-279A-250A-598350182575}"/>
              </a:ext>
            </a:extLst>
          </p:cNvPr>
          <p:cNvSpPr/>
          <p:nvPr/>
        </p:nvSpPr>
        <p:spPr>
          <a:xfrm>
            <a:off x="1442187" y="1380343"/>
            <a:ext cx="2595451" cy="3167765"/>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SCRAPING From reddit</a:t>
            </a:r>
            <a:endParaRPr dirty="0"/>
          </a:p>
        </p:txBody>
      </p:sp>
      <p:pic>
        <p:nvPicPr>
          <p:cNvPr id="16" name="Picture 15">
            <a:extLst>
              <a:ext uri="{FF2B5EF4-FFF2-40B4-BE49-F238E27FC236}">
                <a16:creationId xmlns:a16="http://schemas.microsoft.com/office/drawing/2014/main" id="{F977BDDC-732E-10B6-F6F3-00BF5F94F979}"/>
              </a:ext>
            </a:extLst>
          </p:cNvPr>
          <p:cNvPicPr>
            <a:picLocks noChangeAspect="1"/>
          </p:cNvPicPr>
          <p:nvPr/>
        </p:nvPicPr>
        <p:blipFill>
          <a:blip r:embed="rId3"/>
          <a:stretch>
            <a:fillRect/>
          </a:stretch>
        </p:blipFill>
        <p:spPr>
          <a:xfrm flipH="1">
            <a:off x="6295201" y="626449"/>
            <a:ext cx="517975" cy="517975"/>
          </a:xfrm>
          <a:prstGeom prst="rect">
            <a:avLst/>
          </a:prstGeom>
        </p:spPr>
      </p:pic>
      <p:pic>
        <p:nvPicPr>
          <p:cNvPr id="3" name="Picture 2">
            <a:extLst>
              <a:ext uri="{FF2B5EF4-FFF2-40B4-BE49-F238E27FC236}">
                <a16:creationId xmlns:a16="http://schemas.microsoft.com/office/drawing/2014/main" id="{B3D067C9-F75F-33CC-3FAB-9BE1DB6A435E}"/>
              </a:ext>
            </a:extLst>
          </p:cNvPr>
          <p:cNvPicPr>
            <a:picLocks noChangeAspect="1"/>
          </p:cNvPicPr>
          <p:nvPr/>
        </p:nvPicPr>
        <p:blipFill>
          <a:blip r:embed="rId4"/>
          <a:stretch>
            <a:fillRect/>
          </a:stretch>
        </p:blipFill>
        <p:spPr>
          <a:xfrm>
            <a:off x="1450622" y="1390723"/>
            <a:ext cx="2587016" cy="3103584"/>
          </a:xfrm>
          <a:prstGeom prst="rect">
            <a:avLst/>
          </a:prstGeom>
        </p:spPr>
      </p:pic>
    </p:spTree>
    <p:extLst>
      <p:ext uri="{BB962C8B-B14F-4D97-AF65-F5344CB8AC3E}">
        <p14:creationId xmlns:p14="http://schemas.microsoft.com/office/powerpoint/2010/main" val="201466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grpSp>
        <p:nvGrpSpPr>
          <p:cNvPr id="2192" name="Google Shape;2192;p55"/>
          <p:cNvGrpSpPr/>
          <p:nvPr/>
        </p:nvGrpSpPr>
        <p:grpSpPr>
          <a:xfrm>
            <a:off x="6438550" y="3394675"/>
            <a:ext cx="2104650" cy="695700"/>
            <a:chOff x="6438550" y="3082000"/>
            <a:chExt cx="2104650" cy="695700"/>
          </a:xfrm>
        </p:grpSpPr>
        <p:sp>
          <p:nvSpPr>
            <p:cNvPr id="2193" name="Google Shape;2193;p55"/>
            <p:cNvSpPr/>
            <p:nvPr/>
          </p:nvSpPr>
          <p:spPr>
            <a:xfrm>
              <a:off x="6508900" y="3082000"/>
              <a:ext cx="2034300" cy="695700"/>
            </a:xfrm>
            <a:prstGeom prst="chevron">
              <a:avLst>
                <a:gd name="adj" fmla="val 337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5"/>
            <p:cNvSpPr/>
            <p:nvPr/>
          </p:nvSpPr>
          <p:spPr>
            <a:xfrm>
              <a:off x="6438550" y="3082000"/>
              <a:ext cx="2034300" cy="695700"/>
            </a:xfrm>
            <a:prstGeom prst="chevron">
              <a:avLst>
                <a:gd name="adj" fmla="val 337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5" name="Google Shape;2195;p55"/>
          <p:cNvGrpSpPr/>
          <p:nvPr/>
        </p:nvGrpSpPr>
        <p:grpSpPr>
          <a:xfrm>
            <a:off x="4492142" y="3394675"/>
            <a:ext cx="2104650" cy="695700"/>
            <a:chOff x="4499950" y="3082000"/>
            <a:chExt cx="2104650" cy="695700"/>
          </a:xfrm>
        </p:grpSpPr>
        <p:sp>
          <p:nvSpPr>
            <p:cNvPr id="2196" name="Google Shape;2196;p55"/>
            <p:cNvSpPr/>
            <p:nvPr/>
          </p:nvSpPr>
          <p:spPr>
            <a:xfrm>
              <a:off x="4570300" y="3082000"/>
              <a:ext cx="2034300" cy="695700"/>
            </a:xfrm>
            <a:prstGeom prst="chevron">
              <a:avLst>
                <a:gd name="adj" fmla="val 337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5"/>
            <p:cNvSpPr/>
            <p:nvPr/>
          </p:nvSpPr>
          <p:spPr>
            <a:xfrm>
              <a:off x="4499950" y="3082000"/>
              <a:ext cx="2034300" cy="695700"/>
            </a:xfrm>
            <a:prstGeom prst="chevron">
              <a:avLst>
                <a:gd name="adj" fmla="val 337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55"/>
          <p:cNvGrpSpPr/>
          <p:nvPr/>
        </p:nvGrpSpPr>
        <p:grpSpPr>
          <a:xfrm>
            <a:off x="2545733" y="3394675"/>
            <a:ext cx="2104650" cy="695700"/>
            <a:chOff x="2545725" y="3082000"/>
            <a:chExt cx="2104650" cy="695700"/>
          </a:xfrm>
        </p:grpSpPr>
        <p:sp>
          <p:nvSpPr>
            <p:cNvPr id="2199" name="Google Shape;2199;p55"/>
            <p:cNvSpPr/>
            <p:nvPr/>
          </p:nvSpPr>
          <p:spPr>
            <a:xfrm>
              <a:off x="2616075" y="3082000"/>
              <a:ext cx="2034300" cy="695700"/>
            </a:xfrm>
            <a:prstGeom prst="chevron">
              <a:avLst>
                <a:gd name="adj" fmla="val 337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5"/>
            <p:cNvSpPr/>
            <p:nvPr/>
          </p:nvSpPr>
          <p:spPr>
            <a:xfrm>
              <a:off x="2545725" y="3082000"/>
              <a:ext cx="2034300" cy="695700"/>
            </a:xfrm>
            <a:prstGeom prst="chevron">
              <a:avLst>
                <a:gd name="adj" fmla="val 337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EDA &amp; extraction</a:t>
            </a:r>
            <a:endParaRPr dirty="0"/>
          </a:p>
        </p:txBody>
      </p:sp>
      <p:grpSp>
        <p:nvGrpSpPr>
          <p:cNvPr id="2244" name="Google Shape;2244;p55"/>
          <p:cNvGrpSpPr/>
          <p:nvPr/>
        </p:nvGrpSpPr>
        <p:grpSpPr>
          <a:xfrm>
            <a:off x="599325" y="3394675"/>
            <a:ext cx="2104650" cy="695700"/>
            <a:chOff x="599325" y="3082000"/>
            <a:chExt cx="2104650" cy="695700"/>
          </a:xfrm>
        </p:grpSpPr>
        <p:sp>
          <p:nvSpPr>
            <p:cNvPr id="2245" name="Google Shape;2245;p55"/>
            <p:cNvSpPr/>
            <p:nvPr/>
          </p:nvSpPr>
          <p:spPr>
            <a:xfrm>
              <a:off x="669675" y="3082000"/>
              <a:ext cx="2034300" cy="695700"/>
            </a:xfrm>
            <a:prstGeom prst="chevron">
              <a:avLst>
                <a:gd name="adj" fmla="val 337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5"/>
            <p:cNvSpPr/>
            <p:nvPr/>
          </p:nvSpPr>
          <p:spPr>
            <a:xfrm>
              <a:off x="599325" y="3082000"/>
              <a:ext cx="2034300" cy="695700"/>
            </a:xfrm>
            <a:prstGeom prst="chevron">
              <a:avLst>
                <a:gd name="adj" fmla="val 337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7" name="Google Shape;2247;p55"/>
          <p:cNvSpPr/>
          <p:nvPr/>
        </p:nvSpPr>
        <p:spPr>
          <a:xfrm>
            <a:off x="757550" y="1822663"/>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5"/>
          <p:cNvSpPr txBox="1">
            <a:spLocks noGrp="1"/>
          </p:cNvSpPr>
          <p:nvPr>
            <p:ph type="subTitle" idx="4294967295"/>
          </p:nvPr>
        </p:nvSpPr>
        <p:spPr>
          <a:xfrm>
            <a:off x="833750" y="1883425"/>
            <a:ext cx="1710300" cy="284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2000" dirty="0">
                <a:latin typeface="Bungee"/>
                <a:ea typeface="Bungee"/>
                <a:cs typeface="Bungee"/>
                <a:sym typeface="Bungee"/>
              </a:rPr>
              <a:t>SCRAPE</a:t>
            </a:r>
            <a:endParaRPr sz="2000" dirty="0">
              <a:latin typeface="Bungee"/>
              <a:ea typeface="Bungee"/>
              <a:cs typeface="Bungee"/>
              <a:sym typeface="Bungee"/>
            </a:endParaRPr>
          </a:p>
        </p:txBody>
      </p:sp>
      <p:sp>
        <p:nvSpPr>
          <p:cNvPr id="2249" name="Google Shape;2249;p55"/>
          <p:cNvSpPr txBox="1">
            <a:spLocks noGrp="1"/>
          </p:cNvSpPr>
          <p:nvPr>
            <p:ph type="subTitle" idx="4294967295"/>
          </p:nvPr>
        </p:nvSpPr>
        <p:spPr>
          <a:xfrm>
            <a:off x="756059" y="2344354"/>
            <a:ext cx="2037000" cy="653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dirty="0"/>
              <a:t>Scrape the respective subreddits using reddit api PRAW</a:t>
            </a:r>
            <a:endParaRPr sz="1400" dirty="0"/>
          </a:p>
        </p:txBody>
      </p:sp>
      <p:sp>
        <p:nvSpPr>
          <p:cNvPr id="2250" name="Google Shape;2250;p55"/>
          <p:cNvSpPr/>
          <p:nvPr/>
        </p:nvSpPr>
        <p:spPr>
          <a:xfrm>
            <a:off x="2713350" y="1822663"/>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5"/>
          <p:cNvSpPr txBox="1">
            <a:spLocks noGrp="1"/>
          </p:cNvSpPr>
          <p:nvPr>
            <p:ph type="subTitle" idx="4294967295"/>
          </p:nvPr>
        </p:nvSpPr>
        <p:spPr>
          <a:xfrm>
            <a:off x="2789550" y="1883425"/>
            <a:ext cx="1710300" cy="284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2000" dirty="0">
                <a:latin typeface="Bungee"/>
                <a:ea typeface="Bungee"/>
                <a:cs typeface="Bungee"/>
                <a:sym typeface="Bungee"/>
              </a:rPr>
              <a:t>CLEANING</a:t>
            </a:r>
            <a:endParaRPr sz="2000" dirty="0">
              <a:latin typeface="Bungee"/>
              <a:ea typeface="Bungee"/>
              <a:cs typeface="Bungee"/>
              <a:sym typeface="Bungee"/>
            </a:endParaRPr>
          </a:p>
        </p:txBody>
      </p:sp>
      <p:sp>
        <p:nvSpPr>
          <p:cNvPr id="2252" name="Google Shape;2252;p55"/>
          <p:cNvSpPr txBox="1">
            <a:spLocks noGrp="1"/>
          </p:cNvSpPr>
          <p:nvPr>
            <p:ph type="subTitle" idx="4294967295"/>
          </p:nvPr>
        </p:nvSpPr>
        <p:spPr>
          <a:xfrm>
            <a:off x="2759670" y="2450007"/>
            <a:ext cx="2037000" cy="653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dirty="0"/>
              <a:t>Cleaning the scraped data, check for null entries, duplicates, datatypes, etc</a:t>
            </a:r>
            <a:endParaRPr sz="1400" dirty="0"/>
          </a:p>
        </p:txBody>
      </p:sp>
      <p:sp>
        <p:nvSpPr>
          <p:cNvPr id="2253" name="Google Shape;2253;p55"/>
          <p:cNvSpPr/>
          <p:nvPr/>
        </p:nvSpPr>
        <p:spPr>
          <a:xfrm>
            <a:off x="4646575" y="1822663"/>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5"/>
          <p:cNvSpPr txBox="1">
            <a:spLocks noGrp="1"/>
          </p:cNvSpPr>
          <p:nvPr>
            <p:ph type="subTitle" idx="4294967295"/>
          </p:nvPr>
        </p:nvSpPr>
        <p:spPr>
          <a:xfrm>
            <a:off x="4651057" y="1883425"/>
            <a:ext cx="1784699" cy="284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dirty="0">
                <a:latin typeface="Bungee"/>
                <a:ea typeface="Bungee"/>
                <a:cs typeface="Bungee"/>
                <a:sym typeface="Bungee"/>
              </a:rPr>
              <a:t>Feature ENGR</a:t>
            </a:r>
            <a:endParaRPr dirty="0">
              <a:latin typeface="Bungee"/>
              <a:ea typeface="Bungee"/>
              <a:cs typeface="Bungee"/>
              <a:sym typeface="Bungee"/>
            </a:endParaRPr>
          </a:p>
        </p:txBody>
      </p:sp>
      <p:sp>
        <p:nvSpPr>
          <p:cNvPr id="2255" name="Google Shape;2255;p55"/>
          <p:cNvSpPr txBox="1">
            <a:spLocks noGrp="1"/>
          </p:cNvSpPr>
          <p:nvPr>
            <p:ph type="subTitle" idx="4294967295"/>
          </p:nvPr>
        </p:nvSpPr>
        <p:spPr>
          <a:xfrm>
            <a:off x="4722775" y="2503796"/>
            <a:ext cx="2037000" cy="653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350" dirty="0"/>
              <a:t>Merging feature, splitting words, defining stop words, filter for potential ticker symbols</a:t>
            </a:r>
            <a:endParaRPr sz="1350" dirty="0"/>
          </a:p>
        </p:txBody>
      </p:sp>
      <p:sp>
        <p:nvSpPr>
          <p:cNvPr id="2256" name="Google Shape;2256;p55"/>
          <p:cNvSpPr/>
          <p:nvPr/>
        </p:nvSpPr>
        <p:spPr>
          <a:xfrm>
            <a:off x="6596800" y="1822663"/>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5"/>
          <p:cNvSpPr txBox="1">
            <a:spLocks noGrp="1"/>
          </p:cNvSpPr>
          <p:nvPr>
            <p:ph type="subTitle" idx="4294967295"/>
          </p:nvPr>
        </p:nvSpPr>
        <p:spPr>
          <a:xfrm>
            <a:off x="6673000" y="1883425"/>
            <a:ext cx="1710300" cy="284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dirty="0">
                <a:latin typeface="Bungee"/>
                <a:ea typeface="Bungee"/>
                <a:cs typeface="Bungee"/>
                <a:sym typeface="Bungee"/>
              </a:rPr>
              <a:t>EXTRACTION</a:t>
            </a:r>
            <a:endParaRPr dirty="0">
              <a:latin typeface="Bungee"/>
              <a:ea typeface="Bungee"/>
              <a:cs typeface="Bungee"/>
              <a:sym typeface="Bungee"/>
            </a:endParaRPr>
          </a:p>
        </p:txBody>
      </p:sp>
      <p:sp>
        <p:nvSpPr>
          <p:cNvPr id="2258" name="Google Shape;2258;p55"/>
          <p:cNvSpPr txBox="1">
            <a:spLocks noGrp="1"/>
          </p:cNvSpPr>
          <p:nvPr>
            <p:ph type="subTitle" idx="4294967295"/>
          </p:nvPr>
        </p:nvSpPr>
        <p:spPr>
          <a:xfrm>
            <a:off x="6673000" y="2438053"/>
            <a:ext cx="2037000" cy="653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dirty="0"/>
              <a:t>Extracting the most discussed ticker symbols in each subreddit</a:t>
            </a:r>
            <a:endParaRPr sz="1400" dirty="0"/>
          </a:p>
        </p:txBody>
      </p:sp>
      <p:cxnSp>
        <p:nvCxnSpPr>
          <p:cNvPr id="2259" name="Google Shape;2259;p55"/>
          <p:cNvCxnSpPr/>
          <p:nvPr/>
        </p:nvCxnSpPr>
        <p:spPr>
          <a:xfrm rot="10800000">
            <a:off x="794725" y="2347350"/>
            <a:ext cx="0" cy="1039500"/>
          </a:xfrm>
          <a:prstGeom prst="straightConnector1">
            <a:avLst/>
          </a:prstGeom>
          <a:noFill/>
          <a:ln w="9525" cap="flat" cmpd="sng">
            <a:solidFill>
              <a:schemeClr val="accent6"/>
            </a:solidFill>
            <a:prstDash val="solid"/>
            <a:round/>
            <a:headEnd type="none" w="med" len="med"/>
            <a:tailEnd type="oval" w="med" len="med"/>
          </a:ln>
          <a:effectLst>
            <a:outerShdw blurRad="57150" algn="bl" rotWithShape="0">
              <a:schemeClr val="accent6"/>
            </a:outerShdw>
          </a:effectLst>
        </p:spPr>
      </p:cxnSp>
      <p:cxnSp>
        <p:nvCxnSpPr>
          <p:cNvPr id="2260" name="Google Shape;2260;p55"/>
          <p:cNvCxnSpPr/>
          <p:nvPr/>
        </p:nvCxnSpPr>
        <p:spPr>
          <a:xfrm rot="10800000">
            <a:off x="2730050" y="2347350"/>
            <a:ext cx="0" cy="1039500"/>
          </a:xfrm>
          <a:prstGeom prst="straightConnector1">
            <a:avLst/>
          </a:prstGeom>
          <a:noFill/>
          <a:ln w="9525" cap="flat" cmpd="sng">
            <a:solidFill>
              <a:schemeClr val="accent6"/>
            </a:solidFill>
            <a:prstDash val="solid"/>
            <a:round/>
            <a:headEnd type="none" w="med" len="med"/>
            <a:tailEnd type="oval" w="med" len="med"/>
          </a:ln>
          <a:effectLst>
            <a:outerShdw blurRad="57150" algn="bl" rotWithShape="0">
              <a:schemeClr val="accent6"/>
            </a:outerShdw>
          </a:effectLst>
        </p:spPr>
      </p:cxnSp>
      <p:cxnSp>
        <p:nvCxnSpPr>
          <p:cNvPr id="2261" name="Google Shape;2261;p55"/>
          <p:cNvCxnSpPr/>
          <p:nvPr/>
        </p:nvCxnSpPr>
        <p:spPr>
          <a:xfrm rot="10800000">
            <a:off x="4695150" y="2347350"/>
            <a:ext cx="0" cy="1039500"/>
          </a:xfrm>
          <a:prstGeom prst="straightConnector1">
            <a:avLst/>
          </a:prstGeom>
          <a:noFill/>
          <a:ln w="9525" cap="flat" cmpd="sng">
            <a:solidFill>
              <a:schemeClr val="accent6"/>
            </a:solidFill>
            <a:prstDash val="solid"/>
            <a:round/>
            <a:headEnd type="none" w="med" len="med"/>
            <a:tailEnd type="oval" w="med" len="med"/>
          </a:ln>
          <a:effectLst>
            <a:outerShdw blurRad="57150" algn="bl" rotWithShape="0">
              <a:schemeClr val="accent6"/>
            </a:outerShdw>
          </a:effectLst>
        </p:spPr>
      </p:cxnSp>
      <p:cxnSp>
        <p:nvCxnSpPr>
          <p:cNvPr id="2262" name="Google Shape;2262;p55"/>
          <p:cNvCxnSpPr/>
          <p:nvPr/>
        </p:nvCxnSpPr>
        <p:spPr>
          <a:xfrm rot="10800000">
            <a:off x="6633850" y="2347350"/>
            <a:ext cx="0" cy="1039500"/>
          </a:xfrm>
          <a:prstGeom prst="straightConnector1">
            <a:avLst/>
          </a:prstGeom>
          <a:noFill/>
          <a:ln w="9525" cap="flat" cmpd="sng">
            <a:solidFill>
              <a:schemeClr val="accent6"/>
            </a:solidFill>
            <a:prstDash val="solid"/>
            <a:round/>
            <a:headEnd type="none" w="med" len="med"/>
            <a:tailEnd type="oval" w="med" len="med"/>
          </a:ln>
          <a:effectLst>
            <a:outerShdw blurRad="57150" algn="bl" rotWithShape="0">
              <a:schemeClr val="accent6"/>
            </a:outerShdw>
          </a:effectLst>
        </p:spPr>
      </p:cxnSp>
      <p:pic>
        <p:nvPicPr>
          <p:cNvPr id="2" name="Picture 1">
            <a:extLst>
              <a:ext uri="{FF2B5EF4-FFF2-40B4-BE49-F238E27FC236}">
                <a16:creationId xmlns:a16="http://schemas.microsoft.com/office/drawing/2014/main" id="{CECD46C7-3BD0-376C-E1FB-0905D1AD7E98}"/>
              </a:ext>
            </a:extLst>
          </p:cNvPr>
          <p:cNvPicPr>
            <a:picLocks noChangeAspect="1"/>
          </p:cNvPicPr>
          <p:nvPr/>
        </p:nvPicPr>
        <p:blipFill>
          <a:blip r:embed="rId3"/>
          <a:stretch>
            <a:fillRect/>
          </a:stretch>
        </p:blipFill>
        <p:spPr>
          <a:xfrm flipH="1">
            <a:off x="5111865" y="626449"/>
            <a:ext cx="517975" cy="517975"/>
          </a:xfrm>
          <a:prstGeom prst="rect">
            <a:avLst/>
          </a:prstGeom>
        </p:spPr>
      </p:pic>
      <p:pic>
        <p:nvPicPr>
          <p:cNvPr id="5" name="Picture 4">
            <a:extLst>
              <a:ext uri="{FF2B5EF4-FFF2-40B4-BE49-F238E27FC236}">
                <a16:creationId xmlns:a16="http://schemas.microsoft.com/office/drawing/2014/main" id="{C854DF5C-2667-58B1-E177-27770529A0DA}"/>
              </a:ext>
            </a:extLst>
          </p:cNvPr>
          <p:cNvPicPr>
            <a:picLocks noChangeAspect="1"/>
          </p:cNvPicPr>
          <p:nvPr/>
        </p:nvPicPr>
        <p:blipFill>
          <a:blip r:embed="rId4"/>
          <a:stretch>
            <a:fillRect/>
          </a:stretch>
        </p:blipFill>
        <p:spPr>
          <a:xfrm>
            <a:off x="1009449" y="3506819"/>
            <a:ext cx="549963" cy="549963"/>
          </a:xfrm>
          <a:prstGeom prst="rect">
            <a:avLst/>
          </a:prstGeom>
        </p:spPr>
      </p:pic>
      <p:pic>
        <p:nvPicPr>
          <p:cNvPr id="6" name="Picture 5">
            <a:extLst>
              <a:ext uri="{FF2B5EF4-FFF2-40B4-BE49-F238E27FC236}">
                <a16:creationId xmlns:a16="http://schemas.microsoft.com/office/drawing/2014/main" id="{DE5C7223-D0BD-50EA-D46A-856E96AE7045}"/>
              </a:ext>
            </a:extLst>
          </p:cNvPr>
          <p:cNvPicPr>
            <a:picLocks noChangeAspect="1"/>
          </p:cNvPicPr>
          <p:nvPr/>
        </p:nvPicPr>
        <p:blipFill>
          <a:blip r:embed="rId5"/>
          <a:stretch>
            <a:fillRect/>
          </a:stretch>
        </p:blipFill>
        <p:spPr>
          <a:xfrm>
            <a:off x="3009054" y="3505428"/>
            <a:ext cx="474161" cy="474161"/>
          </a:xfrm>
          <a:prstGeom prst="rect">
            <a:avLst/>
          </a:prstGeom>
        </p:spPr>
      </p:pic>
      <p:pic>
        <p:nvPicPr>
          <p:cNvPr id="7" name="Picture 6">
            <a:extLst>
              <a:ext uri="{FF2B5EF4-FFF2-40B4-BE49-F238E27FC236}">
                <a16:creationId xmlns:a16="http://schemas.microsoft.com/office/drawing/2014/main" id="{8256D850-BE4A-7D96-66F3-B83B856C439E}"/>
              </a:ext>
            </a:extLst>
          </p:cNvPr>
          <p:cNvPicPr>
            <a:picLocks noChangeAspect="1"/>
          </p:cNvPicPr>
          <p:nvPr/>
        </p:nvPicPr>
        <p:blipFill>
          <a:blip r:embed="rId6"/>
          <a:stretch>
            <a:fillRect/>
          </a:stretch>
        </p:blipFill>
        <p:spPr>
          <a:xfrm>
            <a:off x="4873658" y="3469687"/>
            <a:ext cx="524884" cy="524884"/>
          </a:xfrm>
          <a:prstGeom prst="rect">
            <a:avLst/>
          </a:prstGeom>
        </p:spPr>
      </p:pic>
      <p:pic>
        <p:nvPicPr>
          <p:cNvPr id="8" name="Picture 7">
            <a:extLst>
              <a:ext uri="{FF2B5EF4-FFF2-40B4-BE49-F238E27FC236}">
                <a16:creationId xmlns:a16="http://schemas.microsoft.com/office/drawing/2014/main" id="{A57307B1-B9D1-3260-F4C7-F129B2D8204A}"/>
              </a:ext>
            </a:extLst>
          </p:cNvPr>
          <p:cNvPicPr>
            <a:picLocks noChangeAspect="1"/>
          </p:cNvPicPr>
          <p:nvPr/>
        </p:nvPicPr>
        <p:blipFill>
          <a:blip r:embed="rId7"/>
          <a:stretch>
            <a:fillRect/>
          </a:stretch>
        </p:blipFill>
        <p:spPr>
          <a:xfrm>
            <a:off x="6843648" y="3469687"/>
            <a:ext cx="546295" cy="546295"/>
          </a:xfrm>
          <a:prstGeom prst="rect">
            <a:avLst/>
          </a:prstGeom>
        </p:spPr>
      </p:pic>
    </p:spTree>
    <p:extLst>
      <p:ext uri="{BB962C8B-B14F-4D97-AF65-F5344CB8AC3E}">
        <p14:creationId xmlns:p14="http://schemas.microsoft.com/office/powerpoint/2010/main" val="2037565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grpSp>
        <p:nvGrpSpPr>
          <p:cNvPr id="2346" name="Google Shape;2346;p60"/>
          <p:cNvGrpSpPr/>
          <p:nvPr/>
        </p:nvGrpSpPr>
        <p:grpSpPr>
          <a:xfrm>
            <a:off x="2877515" y="700211"/>
            <a:ext cx="3016109" cy="4380753"/>
            <a:chOff x="1608100" y="1614900"/>
            <a:chExt cx="2083800" cy="2988600"/>
          </a:xfrm>
        </p:grpSpPr>
        <p:sp>
          <p:nvSpPr>
            <p:cNvPr id="2347" name="Google Shape;2347;p60"/>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Rectangle 9">
            <a:extLst>
              <a:ext uri="{FF2B5EF4-FFF2-40B4-BE49-F238E27FC236}">
                <a16:creationId xmlns:a16="http://schemas.microsoft.com/office/drawing/2014/main" id="{69ECE4A0-374D-279A-250A-598350182575}"/>
              </a:ext>
            </a:extLst>
          </p:cNvPr>
          <p:cNvSpPr/>
          <p:nvPr/>
        </p:nvSpPr>
        <p:spPr>
          <a:xfrm>
            <a:off x="3013789" y="969378"/>
            <a:ext cx="2769200" cy="3895926"/>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EXTRACTED TICKET SYMBOLS From reddit</a:t>
            </a:r>
            <a:endParaRPr sz="1800" dirty="0"/>
          </a:p>
        </p:txBody>
      </p:sp>
      <p:pic>
        <p:nvPicPr>
          <p:cNvPr id="16" name="Picture 15">
            <a:extLst>
              <a:ext uri="{FF2B5EF4-FFF2-40B4-BE49-F238E27FC236}">
                <a16:creationId xmlns:a16="http://schemas.microsoft.com/office/drawing/2014/main" id="{F977BDDC-732E-10B6-F6F3-00BF5F94F979}"/>
              </a:ext>
            </a:extLst>
          </p:cNvPr>
          <p:cNvPicPr>
            <a:picLocks noChangeAspect="1"/>
          </p:cNvPicPr>
          <p:nvPr/>
        </p:nvPicPr>
        <p:blipFill>
          <a:blip r:embed="rId3"/>
          <a:stretch>
            <a:fillRect/>
          </a:stretch>
        </p:blipFill>
        <p:spPr>
          <a:xfrm flipH="1">
            <a:off x="5948570" y="148339"/>
            <a:ext cx="517975" cy="517975"/>
          </a:xfrm>
          <a:prstGeom prst="rect">
            <a:avLst/>
          </a:prstGeom>
        </p:spPr>
      </p:pic>
      <p:pic>
        <p:nvPicPr>
          <p:cNvPr id="4" name="Picture 3">
            <a:extLst>
              <a:ext uri="{FF2B5EF4-FFF2-40B4-BE49-F238E27FC236}">
                <a16:creationId xmlns:a16="http://schemas.microsoft.com/office/drawing/2014/main" id="{31403733-9836-4CCC-A17E-316B5332D06A}"/>
              </a:ext>
            </a:extLst>
          </p:cNvPr>
          <p:cNvPicPr>
            <a:picLocks noChangeAspect="1"/>
          </p:cNvPicPr>
          <p:nvPr/>
        </p:nvPicPr>
        <p:blipFill rotWithShape="1">
          <a:blip r:embed="rId4"/>
          <a:srcRect r="49399"/>
          <a:stretch/>
        </p:blipFill>
        <p:spPr>
          <a:xfrm>
            <a:off x="3013789" y="976710"/>
            <a:ext cx="2769200" cy="3888594"/>
          </a:xfrm>
          <a:prstGeom prst="rect">
            <a:avLst/>
          </a:prstGeom>
        </p:spPr>
      </p:pic>
      <p:sp>
        <p:nvSpPr>
          <p:cNvPr id="8" name="Google Shape;2345;p60">
            <a:extLst>
              <a:ext uri="{FF2B5EF4-FFF2-40B4-BE49-F238E27FC236}">
                <a16:creationId xmlns:a16="http://schemas.microsoft.com/office/drawing/2014/main" id="{0A19CD95-92F2-84C6-53A0-30B17F249FD1}"/>
              </a:ext>
            </a:extLst>
          </p:cNvPr>
          <p:cNvSpPr txBox="1">
            <a:spLocks noGrp="1"/>
          </p:cNvSpPr>
          <p:nvPr>
            <p:ph type="subTitle" idx="1"/>
          </p:nvPr>
        </p:nvSpPr>
        <p:spPr>
          <a:xfrm>
            <a:off x="217984" y="1144051"/>
            <a:ext cx="2507623" cy="118256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200" dirty="0"/>
              <a:t>r/wallstreetbets </a:t>
            </a:r>
          </a:p>
          <a:p>
            <a:pPr marL="0" lvl="0" indent="0" algn="l" rtl="0">
              <a:spcBef>
                <a:spcPts val="0"/>
              </a:spcBef>
              <a:spcAft>
                <a:spcPts val="0"/>
              </a:spcAft>
            </a:pPr>
            <a:r>
              <a:rPr lang="en" sz="1200" dirty="0"/>
              <a:t>Most discussed ticker symbols:</a:t>
            </a:r>
          </a:p>
          <a:p>
            <a:pPr marL="0" lvl="0" indent="0" algn="l" rtl="0">
              <a:spcBef>
                <a:spcPts val="0"/>
              </a:spcBef>
              <a:spcAft>
                <a:spcPts val="0"/>
              </a:spcAft>
            </a:pPr>
            <a:endParaRPr lang="en" sz="1200" dirty="0"/>
          </a:p>
          <a:p>
            <a:pPr marL="228600" lvl="0" indent="-228600" algn="l" rtl="0">
              <a:spcBef>
                <a:spcPts val="0"/>
              </a:spcBef>
              <a:spcAft>
                <a:spcPts val="0"/>
              </a:spcAft>
              <a:buSzPct val="99000"/>
              <a:buAutoNum type="arabicPeriod"/>
            </a:pPr>
            <a:r>
              <a:rPr lang="en" sz="1200" dirty="0"/>
              <a:t>GME</a:t>
            </a:r>
          </a:p>
          <a:p>
            <a:pPr marL="228600" lvl="0" indent="-228600" algn="l" rtl="0">
              <a:spcBef>
                <a:spcPts val="0"/>
              </a:spcBef>
              <a:spcAft>
                <a:spcPts val="0"/>
              </a:spcAft>
              <a:buSzPct val="99000"/>
              <a:buAutoNum type="arabicPeriod"/>
            </a:pPr>
            <a:r>
              <a:rPr lang="en" sz="1200" dirty="0"/>
              <a:t>AMC</a:t>
            </a:r>
          </a:p>
          <a:p>
            <a:pPr marL="228600" lvl="0" indent="-228600" algn="l" rtl="0">
              <a:spcBef>
                <a:spcPts val="0"/>
              </a:spcBef>
              <a:spcAft>
                <a:spcPts val="0"/>
              </a:spcAft>
              <a:buSzPct val="99000"/>
              <a:buAutoNum type="arabicPeriod"/>
            </a:pPr>
            <a:r>
              <a:rPr lang="en" sz="1200" dirty="0"/>
              <a:t>TSLA</a:t>
            </a:r>
          </a:p>
          <a:p>
            <a:pPr marL="228600" lvl="0" indent="-228600" algn="l" rtl="0">
              <a:spcBef>
                <a:spcPts val="0"/>
              </a:spcBef>
              <a:spcAft>
                <a:spcPts val="0"/>
              </a:spcAft>
              <a:buSzPct val="99000"/>
              <a:buAutoNum type="arabicPeriod"/>
            </a:pPr>
            <a:r>
              <a:rPr lang="en" sz="1200" dirty="0"/>
              <a:t>META</a:t>
            </a:r>
          </a:p>
        </p:txBody>
      </p:sp>
    </p:spTree>
    <p:extLst>
      <p:ext uri="{BB962C8B-B14F-4D97-AF65-F5344CB8AC3E}">
        <p14:creationId xmlns:p14="http://schemas.microsoft.com/office/powerpoint/2010/main" val="3141718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grpSp>
        <p:nvGrpSpPr>
          <p:cNvPr id="2346" name="Google Shape;2346;p60"/>
          <p:cNvGrpSpPr/>
          <p:nvPr/>
        </p:nvGrpSpPr>
        <p:grpSpPr>
          <a:xfrm>
            <a:off x="2877515" y="700211"/>
            <a:ext cx="3016109" cy="4380753"/>
            <a:chOff x="1608100" y="1614900"/>
            <a:chExt cx="2083800" cy="2988600"/>
          </a:xfrm>
        </p:grpSpPr>
        <p:sp>
          <p:nvSpPr>
            <p:cNvPr id="2347" name="Google Shape;2347;p60"/>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Rectangle 9">
            <a:extLst>
              <a:ext uri="{FF2B5EF4-FFF2-40B4-BE49-F238E27FC236}">
                <a16:creationId xmlns:a16="http://schemas.microsoft.com/office/drawing/2014/main" id="{69ECE4A0-374D-279A-250A-598350182575}"/>
              </a:ext>
            </a:extLst>
          </p:cNvPr>
          <p:cNvSpPr/>
          <p:nvPr/>
        </p:nvSpPr>
        <p:spPr>
          <a:xfrm>
            <a:off x="3013789" y="969378"/>
            <a:ext cx="2769200" cy="3895926"/>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EXTRACTED TICKET SYMBOLS From reddit</a:t>
            </a:r>
            <a:endParaRPr sz="1800" dirty="0"/>
          </a:p>
        </p:txBody>
      </p:sp>
      <p:pic>
        <p:nvPicPr>
          <p:cNvPr id="16" name="Picture 15">
            <a:extLst>
              <a:ext uri="{FF2B5EF4-FFF2-40B4-BE49-F238E27FC236}">
                <a16:creationId xmlns:a16="http://schemas.microsoft.com/office/drawing/2014/main" id="{F977BDDC-732E-10B6-F6F3-00BF5F94F979}"/>
              </a:ext>
            </a:extLst>
          </p:cNvPr>
          <p:cNvPicPr>
            <a:picLocks noChangeAspect="1"/>
          </p:cNvPicPr>
          <p:nvPr/>
        </p:nvPicPr>
        <p:blipFill>
          <a:blip r:embed="rId3"/>
          <a:stretch>
            <a:fillRect/>
          </a:stretch>
        </p:blipFill>
        <p:spPr>
          <a:xfrm flipH="1">
            <a:off x="5948570" y="148339"/>
            <a:ext cx="517975" cy="517975"/>
          </a:xfrm>
          <a:prstGeom prst="rect">
            <a:avLst/>
          </a:prstGeom>
        </p:spPr>
      </p:pic>
      <p:pic>
        <p:nvPicPr>
          <p:cNvPr id="4" name="Picture 3">
            <a:extLst>
              <a:ext uri="{FF2B5EF4-FFF2-40B4-BE49-F238E27FC236}">
                <a16:creationId xmlns:a16="http://schemas.microsoft.com/office/drawing/2014/main" id="{31403733-9836-4CCC-A17E-316B5332D06A}"/>
              </a:ext>
            </a:extLst>
          </p:cNvPr>
          <p:cNvPicPr>
            <a:picLocks noChangeAspect="1"/>
          </p:cNvPicPr>
          <p:nvPr/>
        </p:nvPicPr>
        <p:blipFill rotWithShape="1">
          <a:blip r:embed="rId4"/>
          <a:srcRect l="50601" r="216"/>
          <a:stretch/>
        </p:blipFill>
        <p:spPr>
          <a:xfrm>
            <a:off x="3013789" y="976710"/>
            <a:ext cx="2769200" cy="3888594"/>
          </a:xfrm>
          <a:prstGeom prst="rect">
            <a:avLst/>
          </a:prstGeom>
        </p:spPr>
      </p:pic>
      <p:sp>
        <p:nvSpPr>
          <p:cNvPr id="8" name="Google Shape;2345;p60">
            <a:extLst>
              <a:ext uri="{FF2B5EF4-FFF2-40B4-BE49-F238E27FC236}">
                <a16:creationId xmlns:a16="http://schemas.microsoft.com/office/drawing/2014/main" id="{0A19CD95-92F2-84C6-53A0-30B17F249FD1}"/>
              </a:ext>
            </a:extLst>
          </p:cNvPr>
          <p:cNvSpPr txBox="1">
            <a:spLocks noGrp="1"/>
          </p:cNvSpPr>
          <p:nvPr>
            <p:ph type="subTitle" idx="1"/>
          </p:nvPr>
        </p:nvSpPr>
        <p:spPr>
          <a:xfrm>
            <a:off x="217984" y="1144051"/>
            <a:ext cx="2507623" cy="118256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200" dirty="0"/>
              <a:t>r/investing</a:t>
            </a:r>
          </a:p>
          <a:p>
            <a:pPr marL="0" lvl="0" indent="0" algn="l" rtl="0">
              <a:spcBef>
                <a:spcPts val="0"/>
              </a:spcBef>
              <a:spcAft>
                <a:spcPts val="0"/>
              </a:spcAft>
            </a:pPr>
            <a:r>
              <a:rPr lang="en" sz="1200" dirty="0"/>
              <a:t>Most discussed ticker symbols:</a:t>
            </a:r>
          </a:p>
          <a:p>
            <a:pPr marL="0" lvl="0" indent="0" algn="l" rtl="0">
              <a:spcBef>
                <a:spcPts val="0"/>
              </a:spcBef>
              <a:spcAft>
                <a:spcPts val="0"/>
              </a:spcAft>
            </a:pPr>
            <a:endParaRPr lang="en" sz="1200" dirty="0"/>
          </a:p>
          <a:p>
            <a:pPr marL="228600" lvl="0" indent="-228600" algn="l" rtl="0">
              <a:spcBef>
                <a:spcPts val="0"/>
              </a:spcBef>
              <a:spcAft>
                <a:spcPts val="0"/>
              </a:spcAft>
              <a:buSzPct val="99000"/>
              <a:buAutoNum type="arabicPeriod"/>
            </a:pPr>
            <a:r>
              <a:rPr lang="en" sz="1200" dirty="0"/>
              <a:t>GM</a:t>
            </a:r>
          </a:p>
          <a:p>
            <a:pPr marL="228600" lvl="0" indent="-228600" algn="l" rtl="0">
              <a:spcBef>
                <a:spcPts val="0"/>
              </a:spcBef>
              <a:spcAft>
                <a:spcPts val="0"/>
              </a:spcAft>
              <a:buSzPct val="99000"/>
              <a:buAutoNum type="arabicPeriod"/>
            </a:pPr>
            <a:r>
              <a:rPr lang="en" sz="1200" dirty="0"/>
              <a:t>UBER</a:t>
            </a:r>
          </a:p>
          <a:p>
            <a:pPr marL="228600" lvl="0" indent="-228600" algn="l" rtl="0">
              <a:spcBef>
                <a:spcPts val="0"/>
              </a:spcBef>
              <a:spcAft>
                <a:spcPts val="0"/>
              </a:spcAft>
              <a:buSzPct val="99000"/>
              <a:buAutoNum type="arabicPeriod"/>
            </a:pPr>
            <a:r>
              <a:rPr lang="en" sz="1200" dirty="0"/>
              <a:t>RIOT</a:t>
            </a:r>
          </a:p>
          <a:p>
            <a:pPr marL="228600" lvl="0" indent="-228600" algn="l" rtl="0">
              <a:spcBef>
                <a:spcPts val="0"/>
              </a:spcBef>
              <a:spcAft>
                <a:spcPts val="0"/>
              </a:spcAft>
              <a:buSzPct val="99000"/>
              <a:buAutoNum type="arabicPeriod"/>
            </a:pPr>
            <a:r>
              <a:rPr lang="en" sz="1200" dirty="0"/>
              <a:t>AMD</a:t>
            </a:r>
          </a:p>
        </p:txBody>
      </p:sp>
    </p:spTree>
    <p:extLst>
      <p:ext uri="{BB962C8B-B14F-4D97-AF65-F5344CB8AC3E}">
        <p14:creationId xmlns:p14="http://schemas.microsoft.com/office/powerpoint/2010/main" val="986640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CALculating for VWAP</a:t>
            </a:r>
            <a:endParaRPr sz="1800" dirty="0"/>
          </a:p>
        </p:txBody>
      </p:sp>
      <p:sp>
        <p:nvSpPr>
          <p:cNvPr id="5" name="Google Shape;2345;p60">
            <a:extLst>
              <a:ext uri="{FF2B5EF4-FFF2-40B4-BE49-F238E27FC236}">
                <a16:creationId xmlns:a16="http://schemas.microsoft.com/office/drawing/2014/main" id="{42F11F2E-EB0C-E906-B5EB-719D4EBA2D4A}"/>
              </a:ext>
            </a:extLst>
          </p:cNvPr>
          <p:cNvSpPr txBox="1">
            <a:spLocks noGrp="1"/>
          </p:cNvSpPr>
          <p:nvPr>
            <p:ph type="subTitle" idx="1"/>
          </p:nvPr>
        </p:nvSpPr>
        <p:spPr>
          <a:xfrm>
            <a:off x="457038" y="905339"/>
            <a:ext cx="6650597" cy="4489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800" dirty="0"/>
              <a:t>Sample of historical data</a:t>
            </a:r>
          </a:p>
          <a:p>
            <a:pPr marL="171450" lvl="0" indent="-171450" algn="l" rtl="0">
              <a:spcBef>
                <a:spcPts val="0"/>
              </a:spcBef>
              <a:spcAft>
                <a:spcPts val="0"/>
              </a:spcAft>
              <a:buFontTx/>
              <a:buChar char="-"/>
            </a:pPr>
            <a:endParaRPr lang="en" sz="1000" dirty="0"/>
          </a:p>
          <a:p>
            <a:pPr marL="0" lvl="0" indent="0" algn="l" rtl="0">
              <a:spcBef>
                <a:spcPts val="0"/>
              </a:spcBef>
              <a:spcAft>
                <a:spcPts val="0"/>
              </a:spcAft>
            </a:pPr>
            <a:endParaRPr lang="en" sz="1200" dirty="0"/>
          </a:p>
        </p:txBody>
      </p:sp>
      <p:pic>
        <p:nvPicPr>
          <p:cNvPr id="21" name="Picture 20">
            <a:extLst>
              <a:ext uri="{FF2B5EF4-FFF2-40B4-BE49-F238E27FC236}">
                <a16:creationId xmlns:a16="http://schemas.microsoft.com/office/drawing/2014/main" id="{10CFA128-FBC4-EECD-8A42-E82A503539D8}"/>
              </a:ext>
            </a:extLst>
          </p:cNvPr>
          <p:cNvPicPr>
            <a:picLocks noChangeAspect="1"/>
          </p:cNvPicPr>
          <p:nvPr/>
        </p:nvPicPr>
        <p:blipFill>
          <a:blip r:embed="rId3"/>
          <a:stretch>
            <a:fillRect/>
          </a:stretch>
        </p:blipFill>
        <p:spPr>
          <a:xfrm>
            <a:off x="1700853" y="1878283"/>
            <a:ext cx="5501335" cy="2009904"/>
          </a:xfrm>
          <a:prstGeom prst="rect">
            <a:avLst/>
          </a:prstGeom>
        </p:spPr>
      </p:pic>
    </p:spTree>
    <p:extLst>
      <p:ext uri="{BB962C8B-B14F-4D97-AF65-F5344CB8AC3E}">
        <p14:creationId xmlns:p14="http://schemas.microsoft.com/office/powerpoint/2010/main" val="4266157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CALculating for VWAP</a:t>
            </a:r>
            <a:endParaRPr sz="1800" dirty="0"/>
          </a:p>
        </p:txBody>
      </p:sp>
      <p:sp>
        <p:nvSpPr>
          <p:cNvPr id="5" name="Google Shape;2345;p60">
            <a:extLst>
              <a:ext uri="{FF2B5EF4-FFF2-40B4-BE49-F238E27FC236}">
                <a16:creationId xmlns:a16="http://schemas.microsoft.com/office/drawing/2014/main" id="{42F11F2E-EB0C-E906-B5EB-719D4EBA2D4A}"/>
              </a:ext>
            </a:extLst>
          </p:cNvPr>
          <p:cNvSpPr txBox="1">
            <a:spLocks noGrp="1"/>
          </p:cNvSpPr>
          <p:nvPr>
            <p:ph type="subTitle" idx="1"/>
          </p:nvPr>
        </p:nvSpPr>
        <p:spPr>
          <a:xfrm>
            <a:off x="637101" y="1352375"/>
            <a:ext cx="6650597" cy="4489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400" dirty="0"/>
              <a:t>VWAP: Volume Weighted Average Price</a:t>
            </a:r>
          </a:p>
          <a:p>
            <a:pPr marL="0" lvl="0" indent="0" algn="l" rtl="0">
              <a:spcBef>
                <a:spcPts val="0"/>
              </a:spcBef>
              <a:spcAft>
                <a:spcPts val="0"/>
              </a:spcAft>
            </a:pPr>
            <a:endParaRPr lang="en" sz="1400" dirty="0"/>
          </a:p>
          <a:p>
            <a:pPr marL="171450" lvl="0" indent="-171450" algn="l" rtl="0">
              <a:spcBef>
                <a:spcPts val="0"/>
              </a:spcBef>
              <a:spcAft>
                <a:spcPts val="0"/>
              </a:spcAft>
              <a:buFontTx/>
              <a:buChar char="-"/>
            </a:pPr>
            <a:r>
              <a:rPr lang="en" sz="1400" dirty="0"/>
              <a:t>Ratio of the value of a security traded to the total volume of transactions during a trading session.</a:t>
            </a:r>
          </a:p>
          <a:p>
            <a:pPr marL="171450" lvl="0" indent="-171450" algn="l" rtl="0">
              <a:spcBef>
                <a:spcPts val="0"/>
              </a:spcBef>
              <a:spcAft>
                <a:spcPts val="0"/>
              </a:spcAft>
              <a:buFontTx/>
              <a:buChar char="-"/>
            </a:pPr>
            <a:endParaRPr lang="en" sz="1000" dirty="0"/>
          </a:p>
          <a:p>
            <a:pPr marL="171450" lvl="0" indent="-171450" algn="l" rtl="0">
              <a:spcBef>
                <a:spcPts val="0"/>
              </a:spcBef>
              <a:spcAft>
                <a:spcPts val="0"/>
              </a:spcAft>
              <a:buFontTx/>
              <a:buChar char="-"/>
            </a:pPr>
            <a:endParaRPr lang="en" sz="1000" dirty="0"/>
          </a:p>
          <a:p>
            <a:pPr marL="0" lvl="0" indent="0" algn="l" rtl="0">
              <a:spcBef>
                <a:spcPts val="0"/>
              </a:spcBef>
              <a:spcAft>
                <a:spcPts val="0"/>
              </a:spcAft>
            </a:pPr>
            <a:endParaRPr lang="en"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76A5892-C8F5-2AE1-538B-677FDFDFA501}"/>
                  </a:ext>
                </a:extLst>
              </p:cNvPr>
              <p:cNvSpPr txBox="1"/>
              <p:nvPr/>
            </p:nvSpPr>
            <p:spPr>
              <a:xfrm>
                <a:off x="1719616" y="2115312"/>
                <a:ext cx="5704767" cy="779572"/>
              </a:xfrm>
              <a:prstGeom prst="rect">
                <a:avLst/>
              </a:prstGeom>
              <a:noFill/>
            </p:spPr>
            <p:txBody>
              <a:bodyPr wrap="none" lIns="0" tIns="0" rIns="0" bIns="0" rtlCol="0">
                <a:spAutoFit/>
              </a:bodyPr>
              <a:lstStyle/>
              <a:p>
                <a:r>
                  <a:rPr lang="en-US" sz="3200" dirty="0">
                    <a:solidFill>
                      <a:schemeClr val="tx1"/>
                    </a:solidFill>
                  </a:rPr>
                  <a:t>VWAP </a:t>
                </a:r>
                <a14:m>
                  <m:oMath xmlns:m="http://schemas.openxmlformats.org/officeDocument/2006/math">
                    <m:r>
                      <a:rPr lang="en-US" sz="3200" i="1" smtClean="0">
                        <a:solidFill>
                          <a:schemeClr val="tx1"/>
                        </a:solidFill>
                        <a:latin typeface="Cambria Math" panose="02040503050406030204" pitchFamily="18" charset="0"/>
                      </a:rPr>
                      <m:t>=</m:t>
                    </m:r>
                    <m:f>
                      <m:fPr>
                        <m:ctrlPr>
                          <a:rPr lang="en-US" sz="3200" i="1" smtClean="0">
                            <a:solidFill>
                              <a:schemeClr val="tx1"/>
                            </a:solidFill>
                            <a:latin typeface="Cambria Math" panose="02040503050406030204" pitchFamily="18" charset="0"/>
                          </a:rPr>
                        </m:ctrlPr>
                      </m:fPr>
                      <m:num>
                        <m:r>
                          <a:rPr lang="en-US" sz="3200" i="1">
                            <a:solidFill>
                              <a:schemeClr val="tx1"/>
                            </a:solidFill>
                            <a:latin typeface="Cambria Math" panose="02040503050406030204" pitchFamily="18" charset="0"/>
                          </a:rPr>
                          <m:t>∑</m:t>
                        </m:r>
                        <m:r>
                          <a:rPr lang="en-SG" sz="3200" b="0" i="1" smtClean="0">
                            <a:solidFill>
                              <a:schemeClr val="tx1"/>
                            </a:solidFill>
                            <a:latin typeface="Cambria Math" panose="02040503050406030204" pitchFamily="18" charset="0"/>
                          </a:rPr>
                          <m:t>( </m:t>
                        </m:r>
                        <m:r>
                          <a:rPr lang="en-SG" sz="3200" b="0" i="1" smtClean="0">
                            <a:solidFill>
                              <a:schemeClr val="tx1"/>
                            </a:solidFill>
                            <a:latin typeface="Cambria Math" panose="02040503050406030204" pitchFamily="18" charset="0"/>
                          </a:rPr>
                          <m:t>𝑉𝑜𝑙𝑢𝑚𝑒</m:t>
                        </m:r>
                        <m:r>
                          <a:rPr lang="en-SG" sz="3200" b="0" i="1" smtClean="0">
                            <a:solidFill>
                              <a:schemeClr val="tx1"/>
                            </a:solidFill>
                            <a:latin typeface="Cambria Math" panose="02040503050406030204" pitchFamily="18" charset="0"/>
                          </a:rPr>
                          <m:t> ∗  </m:t>
                        </m:r>
                        <m:r>
                          <a:rPr lang="en-SG" sz="3200" b="0" i="1" smtClean="0">
                            <a:solidFill>
                              <a:schemeClr val="tx1"/>
                            </a:solidFill>
                            <a:latin typeface="Cambria Math" panose="02040503050406030204" pitchFamily="18" charset="0"/>
                          </a:rPr>
                          <m:t>𝑇𝑦𝑝𝑖𝑐𝑎𝑙</m:t>
                        </m:r>
                        <m:r>
                          <a:rPr lang="en-SG" sz="3200" b="0" i="1" smtClean="0">
                            <a:solidFill>
                              <a:schemeClr val="tx1"/>
                            </a:solidFill>
                            <a:latin typeface="Cambria Math" panose="02040503050406030204" pitchFamily="18" charset="0"/>
                          </a:rPr>
                          <m:t> </m:t>
                        </m:r>
                        <m:r>
                          <a:rPr lang="en-SG" sz="3200" b="0" i="1" smtClean="0">
                            <a:solidFill>
                              <a:schemeClr val="tx1"/>
                            </a:solidFill>
                            <a:latin typeface="Cambria Math" panose="02040503050406030204" pitchFamily="18" charset="0"/>
                          </a:rPr>
                          <m:t>𝑃𝑟𝑖𝑐𝑒</m:t>
                        </m:r>
                        <m:r>
                          <a:rPr lang="en-SG" sz="3200" b="0" i="1" smtClean="0">
                            <a:solidFill>
                              <a:schemeClr val="tx1"/>
                            </a:solidFill>
                            <a:latin typeface="Cambria Math" panose="02040503050406030204" pitchFamily="18" charset="0"/>
                          </a:rPr>
                          <m:t>)</m:t>
                        </m:r>
                      </m:num>
                      <m:den>
                        <m:nary>
                          <m:naryPr>
                            <m:chr m:val="∑"/>
                            <m:subHide m:val="on"/>
                            <m:supHide m:val="on"/>
                            <m:ctrlPr>
                              <a:rPr lang="en-US" sz="3200" b="0" i="1" smtClean="0">
                                <a:solidFill>
                                  <a:schemeClr val="tx1"/>
                                </a:solidFill>
                                <a:latin typeface="Cambria Math" panose="02040503050406030204" pitchFamily="18" charset="0"/>
                              </a:rPr>
                            </m:ctrlPr>
                          </m:naryPr>
                          <m:sub/>
                          <m:sup/>
                          <m:e>
                            <m:r>
                              <a:rPr lang="en-SG" sz="3200" b="0" i="1" smtClean="0">
                                <a:solidFill>
                                  <a:schemeClr val="tx1"/>
                                </a:solidFill>
                                <a:latin typeface="Cambria Math" panose="02040503050406030204" pitchFamily="18" charset="0"/>
                              </a:rPr>
                              <m:t>𝑉𝑜𝑙𝑢𝑚𝑒</m:t>
                            </m:r>
                          </m:e>
                        </m:nary>
                      </m:den>
                    </m:f>
                  </m:oMath>
                </a14:m>
                <a:endParaRPr lang="en-SG" sz="3200" dirty="0"/>
              </a:p>
            </p:txBody>
          </p:sp>
        </mc:Choice>
        <mc:Fallback xmlns="">
          <p:sp>
            <p:nvSpPr>
              <p:cNvPr id="13" name="TextBox 12">
                <a:extLst>
                  <a:ext uri="{FF2B5EF4-FFF2-40B4-BE49-F238E27FC236}">
                    <a16:creationId xmlns:a16="http://schemas.microsoft.com/office/drawing/2014/main" id="{A76A5892-C8F5-2AE1-538B-677FDFDFA501}"/>
                  </a:ext>
                </a:extLst>
              </p:cNvPr>
              <p:cNvSpPr txBox="1">
                <a:spLocks noRot="1" noChangeAspect="1" noMove="1" noResize="1" noEditPoints="1" noAdjustHandles="1" noChangeArrowheads="1" noChangeShapeType="1" noTextEdit="1"/>
              </p:cNvSpPr>
              <p:nvPr/>
            </p:nvSpPr>
            <p:spPr>
              <a:xfrm>
                <a:off x="1719616" y="2115312"/>
                <a:ext cx="5704767" cy="779572"/>
              </a:xfrm>
              <a:prstGeom prst="rect">
                <a:avLst/>
              </a:prstGeom>
              <a:blipFill>
                <a:blip r:embed="rId3"/>
                <a:stretch>
                  <a:fillRect l="-4274" t="-1563" b="-781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2C15F92-EFEE-D99F-997D-C9897A5DAD6C}"/>
                  </a:ext>
                </a:extLst>
              </p:cNvPr>
              <p:cNvSpPr txBox="1"/>
              <p:nvPr/>
            </p:nvSpPr>
            <p:spPr>
              <a:xfrm>
                <a:off x="1719616" y="3202021"/>
                <a:ext cx="5689700" cy="720838"/>
              </a:xfrm>
              <a:prstGeom prst="rect">
                <a:avLst/>
              </a:prstGeom>
              <a:noFill/>
            </p:spPr>
            <p:txBody>
              <a:bodyPr wrap="square" lIns="0" tIns="0" rIns="0" bIns="0" rtlCol="0">
                <a:spAutoFit/>
              </a:bodyPr>
              <a:lstStyle/>
              <a:p>
                <a:r>
                  <a:rPr lang="en-US" sz="3200" dirty="0">
                    <a:solidFill>
                      <a:schemeClr val="tx1"/>
                    </a:solidFill>
                  </a:rPr>
                  <a:t>Typical Price </a:t>
                </a:r>
                <a14:m>
                  <m:oMath xmlns:m="http://schemas.openxmlformats.org/officeDocument/2006/math">
                    <m:r>
                      <a:rPr lang="en-US" sz="3200" i="1" smtClean="0">
                        <a:solidFill>
                          <a:schemeClr val="tx1"/>
                        </a:solidFill>
                        <a:latin typeface="Cambria Math" panose="02040503050406030204" pitchFamily="18" charset="0"/>
                      </a:rPr>
                      <m:t>=</m:t>
                    </m:r>
                    <m:f>
                      <m:fPr>
                        <m:ctrlPr>
                          <a:rPr lang="en-US" sz="3200" i="1" smtClean="0">
                            <a:solidFill>
                              <a:schemeClr val="tx1"/>
                            </a:solidFill>
                            <a:latin typeface="Cambria Math" panose="02040503050406030204" pitchFamily="18" charset="0"/>
                          </a:rPr>
                        </m:ctrlPr>
                      </m:fPr>
                      <m:num>
                        <m:r>
                          <a:rPr lang="en-SG" sz="3200" b="0" i="1" smtClean="0">
                            <a:solidFill>
                              <a:schemeClr val="tx1"/>
                            </a:solidFill>
                            <a:latin typeface="Cambria Math" panose="02040503050406030204" pitchFamily="18" charset="0"/>
                          </a:rPr>
                          <m:t>(</m:t>
                        </m:r>
                        <m:r>
                          <a:rPr lang="en-SG" sz="3200" b="0" i="1" smtClean="0">
                            <a:solidFill>
                              <a:schemeClr val="tx1"/>
                            </a:solidFill>
                            <a:latin typeface="Cambria Math" panose="02040503050406030204" pitchFamily="18" charset="0"/>
                          </a:rPr>
                          <m:t>𝐻𝑖𝑔h</m:t>
                        </m:r>
                        <m:r>
                          <a:rPr lang="en-SG" sz="3200" b="0" i="1" smtClean="0">
                            <a:solidFill>
                              <a:schemeClr val="tx1"/>
                            </a:solidFill>
                            <a:latin typeface="Cambria Math" panose="02040503050406030204" pitchFamily="18" charset="0"/>
                          </a:rPr>
                          <m:t>+</m:t>
                        </m:r>
                        <m:r>
                          <a:rPr lang="en-SG" sz="3200" b="0" i="1" smtClean="0">
                            <a:solidFill>
                              <a:schemeClr val="tx1"/>
                            </a:solidFill>
                            <a:latin typeface="Cambria Math" panose="02040503050406030204" pitchFamily="18" charset="0"/>
                          </a:rPr>
                          <m:t>𝐿𝑜𝑤</m:t>
                        </m:r>
                        <m:r>
                          <a:rPr lang="en-SG" sz="3200" b="0" i="1" smtClean="0">
                            <a:solidFill>
                              <a:schemeClr val="tx1"/>
                            </a:solidFill>
                            <a:latin typeface="Cambria Math" panose="02040503050406030204" pitchFamily="18" charset="0"/>
                          </a:rPr>
                          <m:t>+</m:t>
                        </m:r>
                        <m:r>
                          <a:rPr lang="en-SG" sz="3200" b="0" i="1" smtClean="0">
                            <a:solidFill>
                              <a:schemeClr val="tx1"/>
                            </a:solidFill>
                            <a:latin typeface="Cambria Math" panose="02040503050406030204" pitchFamily="18" charset="0"/>
                          </a:rPr>
                          <m:t>𝐶𝑙𝑜𝑠𝑒</m:t>
                        </m:r>
                        <m:r>
                          <a:rPr lang="en-SG" sz="3200" b="0" i="1" smtClean="0">
                            <a:solidFill>
                              <a:schemeClr val="tx1"/>
                            </a:solidFill>
                            <a:latin typeface="Cambria Math" panose="02040503050406030204" pitchFamily="18" charset="0"/>
                          </a:rPr>
                          <m:t>)</m:t>
                        </m:r>
                      </m:num>
                      <m:den>
                        <m:r>
                          <a:rPr lang="en-SG" sz="3200" b="0" i="1" smtClean="0">
                            <a:solidFill>
                              <a:schemeClr val="tx1"/>
                            </a:solidFill>
                            <a:latin typeface="Cambria Math" panose="02040503050406030204" pitchFamily="18" charset="0"/>
                          </a:rPr>
                          <m:t>3</m:t>
                        </m:r>
                      </m:den>
                    </m:f>
                  </m:oMath>
                </a14:m>
                <a:endParaRPr lang="en-SG" sz="3200" dirty="0"/>
              </a:p>
            </p:txBody>
          </p:sp>
        </mc:Choice>
        <mc:Fallback xmlns="">
          <p:sp>
            <p:nvSpPr>
              <p:cNvPr id="14" name="TextBox 13">
                <a:extLst>
                  <a:ext uri="{FF2B5EF4-FFF2-40B4-BE49-F238E27FC236}">
                    <a16:creationId xmlns:a16="http://schemas.microsoft.com/office/drawing/2014/main" id="{A2C15F92-EFEE-D99F-997D-C9897A5DAD6C}"/>
                  </a:ext>
                </a:extLst>
              </p:cNvPr>
              <p:cNvSpPr txBox="1">
                <a:spLocks noRot="1" noChangeAspect="1" noMove="1" noResize="1" noEditPoints="1" noAdjustHandles="1" noChangeArrowheads="1" noChangeShapeType="1" noTextEdit="1"/>
              </p:cNvSpPr>
              <p:nvPr/>
            </p:nvSpPr>
            <p:spPr>
              <a:xfrm>
                <a:off x="1719616" y="3202021"/>
                <a:ext cx="5689700" cy="720838"/>
              </a:xfrm>
              <a:prstGeom prst="rect">
                <a:avLst/>
              </a:prstGeom>
              <a:blipFill>
                <a:blip r:embed="rId4"/>
                <a:stretch>
                  <a:fillRect l="-4287" t="-1681" b="-16807"/>
                </a:stretch>
              </a:blipFill>
            </p:spPr>
            <p:txBody>
              <a:bodyPr/>
              <a:lstStyle/>
              <a:p>
                <a:r>
                  <a:rPr lang="en-SG">
                    <a:noFill/>
                  </a:rPr>
                  <a:t> </a:t>
                </a:r>
              </a:p>
            </p:txBody>
          </p:sp>
        </mc:Fallback>
      </mc:AlternateContent>
    </p:spTree>
    <p:extLst>
      <p:ext uri="{BB962C8B-B14F-4D97-AF65-F5344CB8AC3E}">
        <p14:creationId xmlns:p14="http://schemas.microsoft.com/office/powerpoint/2010/main" val="956617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Gamestop historical stock price</a:t>
            </a:r>
            <a:endParaRPr sz="1800" dirty="0"/>
          </a:p>
        </p:txBody>
      </p:sp>
      <p:pic>
        <p:nvPicPr>
          <p:cNvPr id="6" name="Picture 5">
            <a:extLst>
              <a:ext uri="{FF2B5EF4-FFF2-40B4-BE49-F238E27FC236}">
                <a16:creationId xmlns:a16="http://schemas.microsoft.com/office/drawing/2014/main" id="{7FB9979E-709F-9F55-A4C7-ECE10DB85305}"/>
              </a:ext>
            </a:extLst>
          </p:cNvPr>
          <p:cNvPicPr>
            <a:picLocks noChangeAspect="1"/>
          </p:cNvPicPr>
          <p:nvPr/>
        </p:nvPicPr>
        <p:blipFill>
          <a:blip r:embed="rId3"/>
          <a:stretch>
            <a:fillRect/>
          </a:stretch>
        </p:blipFill>
        <p:spPr>
          <a:xfrm>
            <a:off x="5240186" y="311264"/>
            <a:ext cx="1306876" cy="324755"/>
          </a:xfrm>
          <a:prstGeom prst="rect">
            <a:avLst/>
          </a:prstGeom>
        </p:spPr>
      </p:pic>
      <p:pic>
        <p:nvPicPr>
          <p:cNvPr id="12" name="Picture 11">
            <a:extLst>
              <a:ext uri="{FF2B5EF4-FFF2-40B4-BE49-F238E27FC236}">
                <a16:creationId xmlns:a16="http://schemas.microsoft.com/office/drawing/2014/main" id="{AD247A92-644B-559B-70FD-A1B88CD395AA}"/>
              </a:ext>
            </a:extLst>
          </p:cNvPr>
          <p:cNvPicPr>
            <a:picLocks noChangeAspect="1"/>
          </p:cNvPicPr>
          <p:nvPr/>
        </p:nvPicPr>
        <p:blipFill>
          <a:blip r:embed="rId4"/>
          <a:stretch>
            <a:fillRect/>
          </a:stretch>
        </p:blipFill>
        <p:spPr>
          <a:xfrm>
            <a:off x="1964247" y="883964"/>
            <a:ext cx="4689582" cy="3540093"/>
          </a:xfrm>
          <a:prstGeom prst="rect">
            <a:avLst/>
          </a:prstGeom>
        </p:spPr>
      </p:pic>
      <p:sp>
        <p:nvSpPr>
          <p:cNvPr id="13" name="Oval 12">
            <a:extLst>
              <a:ext uri="{FF2B5EF4-FFF2-40B4-BE49-F238E27FC236}">
                <a16:creationId xmlns:a16="http://schemas.microsoft.com/office/drawing/2014/main" id="{EE1AFD46-2143-5573-A630-6C186E3A0839}"/>
              </a:ext>
            </a:extLst>
          </p:cNvPr>
          <p:cNvSpPr/>
          <p:nvPr/>
        </p:nvSpPr>
        <p:spPr>
          <a:xfrm>
            <a:off x="5103906" y="1117601"/>
            <a:ext cx="585697" cy="17809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Google Shape;2345;p60">
            <a:extLst>
              <a:ext uri="{FF2B5EF4-FFF2-40B4-BE49-F238E27FC236}">
                <a16:creationId xmlns:a16="http://schemas.microsoft.com/office/drawing/2014/main" id="{198C9EBE-97E7-4D27-E375-A3549A6FE580}"/>
              </a:ext>
            </a:extLst>
          </p:cNvPr>
          <p:cNvSpPr txBox="1">
            <a:spLocks noGrp="1"/>
          </p:cNvSpPr>
          <p:nvPr>
            <p:ph type="subTitle" idx="1"/>
          </p:nvPr>
        </p:nvSpPr>
        <p:spPr>
          <a:xfrm>
            <a:off x="128338" y="1221746"/>
            <a:ext cx="1658628" cy="16768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000" dirty="0"/>
              <a:t>VWAP ($) :</a:t>
            </a:r>
          </a:p>
          <a:p>
            <a:pPr marL="0" lvl="0" indent="0" algn="l" rtl="0">
              <a:spcBef>
                <a:spcPts val="0"/>
              </a:spcBef>
              <a:spcAft>
                <a:spcPts val="0"/>
              </a:spcAft>
            </a:pPr>
            <a:endParaRPr lang="en" sz="1000" dirty="0"/>
          </a:p>
          <a:p>
            <a:pPr marL="0" lvl="0" indent="0" algn="l" rtl="0">
              <a:spcBef>
                <a:spcPts val="0"/>
              </a:spcBef>
              <a:spcAft>
                <a:spcPts val="0"/>
              </a:spcAft>
            </a:pPr>
            <a:r>
              <a:rPr lang="en" sz="1000" dirty="0"/>
              <a:t>Volume Weighted Average Price</a:t>
            </a:r>
          </a:p>
          <a:p>
            <a:pPr marL="0" lvl="0" indent="0" algn="l" rtl="0">
              <a:spcBef>
                <a:spcPts val="0"/>
              </a:spcBef>
              <a:spcAft>
                <a:spcPts val="0"/>
              </a:spcAft>
            </a:pPr>
            <a:endParaRPr lang="en" sz="1000" dirty="0"/>
          </a:p>
          <a:p>
            <a:pPr marL="0" lvl="0" indent="0" algn="l" rtl="0">
              <a:spcBef>
                <a:spcPts val="0"/>
              </a:spcBef>
              <a:spcAft>
                <a:spcPts val="0"/>
              </a:spcAft>
            </a:pPr>
            <a:r>
              <a:rPr lang="en" sz="1000" dirty="0"/>
              <a:t>- Ratio of the value of a security traded to the total volume of transactions during a trading session.</a:t>
            </a:r>
          </a:p>
          <a:p>
            <a:pPr marL="0" lvl="0" indent="0" algn="l" rtl="0">
              <a:spcBef>
                <a:spcPts val="0"/>
              </a:spcBef>
              <a:spcAft>
                <a:spcPts val="0"/>
              </a:spcAft>
            </a:pPr>
            <a:endParaRPr lang="en" sz="1200" dirty="0"/>
          </a:p>
        </p:txBody>
      </p:sp>
    </p:spTree>
    <p:extLst>
      <p:ext uri="{BB962C8B-B14F-4D97-AF65-F5344CB8AC3E}">
        <p14:creationId xmlns:p14="http://schemas.microsoft.com/office/powerpoint/2010/main" val="3285328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8" name="Picture 7">
            <a:extLst>
              <a:ext uri="{FF2B5EF4-FFF2-40B4-BE49-F238E27FC236}">
                <a16:creationId xmlns:a16="http://schemas.microsoft.com/office/drawing/2014/main" id="{C26AF39C-1E16-1F95-D001-54F0076523D8}"/>
              </a:ext>
            </a:extLst>
          </p:cNvPr>
          <p:cNvPicPr>
            <a:picLocks noChangeAspect="1"/>
          </p:cNvPicPr>
          <p:nvPr/>
        </p:nvPicPr>
        <p:blipFill>
          <a:blip r:embed="rId3"/>
          <a:stretch>
            <a:fillRect/>
          </a:stretch>
        </p:blipFill>
        <p:spPr>
          <a:xfrm>
            <a:off x="1964247" y="878974"/>
            <a:ext cx="4689581" cy="3540093"/>
          </a:xfrm>
          <a:prstGeom prst="rect">
            <a:avLst/>
          </a:prstGeom>
        </p:spPr>
      </p:pic>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AMC historical stock price</a:t>
            </a:r>
            <a:endParaRPr sz="1800" dirty="0"/>
          </a:p>
        </p:txBody>
      </p:sp>
      <p:sp>
        <p:nvSpPr>
          <p:cNvPr id="13" name="Oval 12">
            <a:extLst>
              <a:ext uri="{FF2B5EF4-FFF2-40B4-BE49-F238E27FC236}">
                <a16:creationId xmlns:a16="http://schemas.microsoft.com/office/drawing/2014/main" id="{EE1AFD46-2143-5573-A630-6C186E3A0839}"/>
              </a:ext>
            </a:extLst>
          </p:cNvPr>
          <p:cNvSpPr/>
          <p:nvPr/>
        </p:nvSpPr>
        <p:spPr>
          <a:xfrm>
            <a:off x="5319056" y="1201274"/>
            <a:ext cx="442259" cy="6753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a:extLst>
              <a:ext uri="{FF2B5EF4-FFF2-40B4-BE49-F238E27FC236}">
                <a16:creationId xmlns:a16="http://schemas.microsoft.com/office/drawing/2014/main" id="{A636E339-746C-A12A-8D51-14E0F4BD98A8}"/>
              </a:ext>
            </a:extLst>
          </p:cNvPr>
          <p:cNvPicPr>
            <a:picLocks noChangeAspect="1"/>
          </p:cNvPicPr>
          <p:nvPr/>
        </p:nvPicPr>
        <p:blipFill>
          <a:blip r:embed="rId4"/>
          <a:stretch>
            <a:fillRect/>
          </a:stretch>
        </p:blipFill>
        <p:spPr>
          <a:xfrm>
            <a:off x="4434809" y="288346"/>
            <a:ext cx="768947" cy="300370"/>
          </a:xfrm>
          <a:prstGeom prst="rect">
            <a:avLst/>
          </a:prstGeom>
        </p:spPr>
      </p:pic>
      <p:sp>
        <p:nvSpPr>
          <p:cNvPr id="9" name="Google Shape;2345;p60">
            <a:extLst>
              <a:ext uri="{FF2B5EF4-FFF2-40B4-BE49-F238E27FC236}">
                <a16:creationId xmlns:a16="http://schemas.microsoft.com/office/drawing/2014/main" id="{2AC82542-AD5A-86B1-9F02-380B87FEFBF4}"/>
              </a:ext>
            </a:extLst>
          </p:cNvPr>
          <p:cNvSpPr txBox="1">
            <a:spLocks noGrp="1"/>
          </p:cNvSpPr>
          <p:nvPr>
            <p:ph type="subTitle" idx="1"/>
          </p:nvPr>
        </p:nvSpPr>
        <p:spPr>
          <a:xfrm>
            <a:off x="128338" y="1221746"/>
            <a:ext cx="1658628" cy="16768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000" dirty="0"/>
              <a:t>VWAP ($) :</a:t>
            </a:r>
          </a:p>
          <a:p>
            <a:pPr marL="0" lvl="0" indent="0" algn="l" rtl="0">
              <a:spcBef>
                <a:spcPts val="0"/>
              </a:spcBef>
              <a:spcAft>
                <a:spcPts val="0"/>
              </a:spcAft>
            </a:pPr>
            <a:endParaRPr lang="en" sz="1000" dirty="0"/>
          </a:p>
          <a:p>
            <a:pPr marL="0" lvl="0" indent="0" algn="l" rtl="0">
              <a:spcBef>
                <a:spcPts val="0"/>
              </a:spcBef>
              <a:spcAft>
                <a:spcPts val="0"/>
              </a:spcAft>
            </a:pPr>
            <a:r>
              <a:rPr lang="en" sz="1000" dirty="0"/>
              <a:t>Volume Weighted Average Price</a:t>
            </a:r>
          </a:p>
          <a:p>
            <a:pPr marL="0" lvl="0" indent="0" algn="l" rtl="0">
              <a:spcBef>
                <a:spcPts val="0"/>
              </a:spcBef>
              <a:spcAft>
                <a:spcPts val="0"/>
              </a:spcAft>
            </a:pPr>
            <a:endParaRPr lang="en" sz="1000" dirty="0"/>
          </a:p>
          <a:p>
            <a:pPr marL="0" lvl="0" indent="0" algn="l" rtl="0">
              <a:spcBef>
                <a:spcPts val="0"/>
              </a:spcBef>
              <a:spcAft>
                <a:spcPts val="0"/>
              </a:spcAft>
            </a:pPr>
            <a:r>
              <a:rPr lang="en" sz="1000" dirty="0"/>
              <a:t>- Ratio of the value of a security traded to the total volume of transactions during a trading session.</a:t>
            </a:r>
          </a:p>
          <a:p>
            <a:pPr marL="0" lvl="0" indent="0" algn="l" rtl="0">
              <a:spcBef>
                <a:spcPts val="0"/>
              </a:spcBef>
              <a:spcAft>
                <a:spcPts val="0"/>
              </a:spcAft>
            </a:pPr>
            <a:endParaRPr lang="en" sz="1200" dirty="0"/>
          </a:p>
        </p:txBody>
      </p:sp>
    </p:spTree>
    <p:extLst>
      <p:ext uri="{BB962C8B-B14F-4D97-AF65-F5344CB8AC3E}">
        <p14:creationId xmlns:p14="http://schemas.microsoft.com/office/powerpoint/2010/main" val="3960195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4" name="Google Shape;814;p39"/>
          <p:cNvSpPr txBox="1">
            <a:spLocks noGrp="1"/>
          </p:cNvSpPr>
          <p:nvPr>
            <p:ph type="title"/>
          </p:nvPr>
        </p:nvSpPr>
        <p:spPr>
          <a:xfrm>
            <a:off x="720000" y="16912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a:t>
            </a:r>
            <a:r>
              <a:rPr lang="en" dirty="0"/>
              <a:t>hat is Short squeeze?</a:t>
            </a:r>
            <a:endParaRPr dirty="0"/>
          </a:p>
        </p:txBody>
      </p:sp>
      <p:sp>
        <p:nvSpPr>
          <p:cNvPr id="818" name="Google Shape;818;p39"/>
          <p:cNvSpPr txBox="1">
            <a:spLocks noGrp="1"/>
          </p:cNvSpPr>
          <p:nvPr>
            <p:ph type="subTitle" idx="4"/>
          </p:nvPr>
        </p:nvSpPr>
        <p:spPr>
          <a:xfrm>
            <a:off x="3183522" y="4025176"/>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Figure 1: To the moon</a:t>
            </a:r>
            <a:endParaRPr sz="1400" dirty="0"/>
          </a:p>
        </p:txBody>
      </p:sp>
      <p:sp>
        <p:nvSpPr>
          <p:cNvPr id="3" name="Google Shape;817;p39">
            <a:extLst>
              <a:ext uri="{FF2B5EF4-FFF2-40B4-BE49-F238E27FC236}">
                <a16:creationId xmlns:a16="http://schemas.microsoft.com/office/drawing/2014/main" id="{4F181388-90F7-8C6E-3B5A-CC52A723AF89}"/>
              </a:ext>
            </a:extLst>
          </p:cNvPr>
          <p:cNvSpPr txBox="1">
            <a:spLocks/>
          </p:cNvSpPr>
          <p:nvPr/>
        </p:nvSpPr>
        <p:spPr>
          <a:xfrm>
            <a:off x="-1" y="4835048"/>
            <a:ext cx="8119175" cy="3173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lgn="l"/>
            <a:r>
              <a:rPr lang="en-US" sz="800" dirty="0"/>
              <a:t>Source:</a:t>
            </a:r>
          </a:p>
          <a:p>
            <a:pPr marL="0" indent="0" algn="l"/>
            <a:r>
              <a:rPr lang="en-US" sz="800" dirty="0"/>
              <a:t>https://</a:t>
            </a:r>
            <a:r>
              <a:rPr lang="en-US" sz="800" dirty="0" err="1"/>
              <a:t>www.google.com</a:t>
            </a:r>
            <a:r>
              <a:rPr lang="en-US" sz="800" dirty="0"/>
              <a:t>/</a:t>
            </a:r>
            <a:r>
              <a:rPr lang="en-US" sz="800" dirty="0" err="1"/>
              <a:t>url?sa</a:t>
            </a:r>
            <a:r>
              <a:rPr lang="en-US" sz="800" dirty="0"/>
              <a:t>=</a:t>
            </a:r>
            <a:r>
              <a:rPr lang="en-US" sz="800" dirty="0" err="1"/>
              <a:t>i&amp;url</a:t>
            </a:r>
            <a:r>
              <a:rPr lang="en-US" sz="800" dirty="0"/>
              <a:t>=https%3A%2F%2Fwww.ft.com%2Fcontent%2F0a58b63a-4294-3e07-8390-c3aabef39a26&amp;psig=AOvVaw2e6Sd-K48hL6EROLm8SFKM&amp;ust=1691201787696000&amp;source=</a:t>
            </a:r>
            <a:r>
              <a:rPr lang="en-US" sz="800" dirty="0" err="1"/>
              <a:t>images&amp;cd</a:t>
            </a:r>
            <a:r>
              <a:rPr lang="en-US" sz="800" dirty="0"/>
              <a:t>=</a:t>
            </a:r>
            <a:r>
              <a:rPr lang="en-US" sz="800" dirty="0" err="1"/>
              <a:t>vfe&amp;opi</a:t>
            </a:r>
            <a:r>
              <a:rPr lang="en-US" sz="800" dirty="0"/>
              <a:t>=89978449&amp;ved=0CBEQjRxqFwoTCMiSkuD3wYADFQAAAAAdAAAAABAI</a:t>
            </a:r>
          </a:p>
          <a:p>
            <a:pPr marL="0" indent="0" algn="l"/>
            <a:endParaRPr lang="en-US" sz="800" dirty="0"/>
          </a:p>
        </p:txBody>
      </p:sp>
      <p:pic>
        <p:nvPicPr>
          <p:cNvPr id="1026" name="Picture 2" descr="The day Volkswagen briefly conquered the world | Financial Times">
            <a:extLst>
              <a:ext uri="{FF2B5EF4-FFF2-40B4-BE49-F238E27FC236}">
                <a16:creationId xmlns:a16="http://schemas.microsoft.com/office/drawing/2014/main" id="{B6A7E6AD-C8D0-4516-4A54-0D06BCEDE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675" y="921314"/>
            <a:ext cx="4744494" cy="3300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763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3" name="Picture 2">
            <a:extLst>
              <a:ext uri="{FF2B5EF4-FFF2-40B4-BE49-F238E27FC236}">
                <a16:creationId xmlns:a16="http://schemas.microsoft.com/office/drawing/2014/main" id="{C6AB2F5F-9921-69C7-9BDB-9085B84EC7E7}"/>
              </a:ext>
            </a:extLst>
          </p:cNvPr>
          <p:cNvPicPr>
            <a:picLocks noChangeAspect="1"/>
          </p:cNvPicPr>
          <p:nvPr/>
        </p:nvPicPr>
        <p:blipFill>
          <a:blip r:embed="rId3"/>
          <a:stretch>
            <a:fillRect/>
          </a:stretch>
        </p:blipFill>
        <p:spPr>
          <a:xfrm>
            <a:off x="1964247" y="878974"/>
            <a:ext cx="4688683" cy="3540093"/>
          </a:xfrm>
          <a:prstGeom prst="rect">
            <a:avLst/>
          </a:prstGeom>
        </p:spPr>
      </p:pic>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TESLA historical stock price</a:t>
            </a:r>
            <a:endParaRPr sz="1800" dirty="0"/>
          </a:p>
        </p:txBody>
      </p:sp>
      <p:sp>
        <p:nvSpPr>
          <p:cNvPr id="13" name="Oval 12">
            <a:extLst>
              <a:ext uri="{FF2B5EF4-FFF2-40B4-BE49-F238E27FC236}">
                <a16:creationId xmlns:a16="http://schemas.microsoft.com/office/drawing/2014/main" id="{EE1AFD46-2143-5573-A630-6C186E3A0839}"/>
              </a:ext>
            </a:extLst>
          </p:cNvPr>
          <p:cNvSpPr/>
          <p:nvPr/>
        </p:nvSpPr>
        <p:spPr>
          <a:xfrm>
            <a:off x="4642715" y="1709271"/>
            <a:ext cx="1045881" cy="130287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 name="Picture 5">
            <a:extLst>
              <a:ext uri="{FF2B5EF4-FFF2-40B4-BE49-F238E27FC236}">
                <a16:creationId xmlns:a16="http://schemas.microsoft.com/office/drawing/2014/main" id="{537F1DBC-115A-414F-3412-9E6E841FE107}"/>
              </a:ext>
            </a:extLst>
          </p:cNvPr>
          <p:cNvPicPr>
            <a:picLocks noChangeAspect="1"/>
          </p:cNvPicPr>
          <p:nvPr/>
        </p:nvPicPr>
        <p:blipFill>
          <a:blip r:embed="rId4"/>
          <a:stretch>
            <a:fillRect/>
          </a:stretch>
        </p:blipFill>
        <p:spPr>
          <a:xfrm>
            <a:off x="4566243" y="118312"/>
            <a:ext cx="1320578" cy="643781"/>
          </a:xfrm>
          <a:prstGeom prst="rect">
            <a:avLst/>
          </a:prstGeom>
        </p:spPr>
      </p:pic>
      <p:sp>
        <p:nvSpPr>
          <p:cNvPr id="7" name="Google Shape;2345;p60">
            <a:extLst>
              <a:ext uri="{FF2B5EF4-FFF2-40B4-BE49-F238E27FC236}">
                <a16:creationId xmlns:a16="http://schemas.microsoft.com/office/drawing/2014/main" id="{77A8611C-7BCD-4F12-9A95-F73530C2E475}"/>
              </a:ext>
            </a:extLst>
          </p:cNvPr>
          <p:cNvSpPr txBox="1">
            <a:spLocks noGrp="1"/>
          </p:cNvSpPr>
          <p:nvPr>
            <p:ph type="subTitle" idx="1"/>
          </p:nvPr>
        </p:nvSpPr>
        <p:spPr>
          <a:xfrm>
            <a:off x="128338" y="1221746"/>
            <a:ext cx="1658628" cy="16768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000" dirty="0"/>
              <a:t>VWAP ($) :</a:t>
            </a:r>
          </a:p>
          <a:p>
            <a:pPr marL="0" lvl="0" indent="0" algn="l" rtl="0">
              <a:spcBef>
                <a:spcPts val="0"/>
              </a:spcBef>
              <a:spcAft>
                <a:spcPts val="0"/>
              </a:spcAft>
            </a:pPr>
            <a:endParaRPr lang="en" sz="1000" dirty="0"/>
          </a:p>
          <a:p>
            <a:pPr marL="0" lvl="0" indent="0" algn="l" rtl="0">
              <a:spcBef>
                <a:spcPts val="0"/>
              </a:spcBef>
              <a:spcAft>
                <a:spcPts val="0"/>
              </a:spcAft>
            </a:pPr>
            <a:r>
              <a:rPr lang="en" sz="1000" dirty="0"/>
              <a:t>Volume Weighted Average Price</a:t>
            </a:r>
          </a:p>
          <a:p>
            <a:pPr marL="0" lvl="0" indent="0" algn="l" rtl="0">
              <a:spcBef>
                <a:spcPts val="0"/>
              </a:spcBef>
              <a:spcAft>
                <a:spcPts val="0"/>
              </a:spcAft>
            </a:pPr>
            <a:endParaRPr lang="en" sz="1000" dirty="0"/>
          </a:p>
          <a:p>
            <a:pPr marL="0" lvl="0" indent="0" algn="l" rtl="0">
              <a:spcBef>
                <a:spcPts val="0"/>
              </a:spcBef>
              <a:spcAft>
                <a:spcPts val="0"/>
              </a:spcAft>
            </a:pPr>
            <a:r>
              <a:rPr lang="en" sz="1000" dirty="0"/>
              <a:t>- Ratio of the value of a security traded to the total volume of transactions during a trading session.</a:t>
            </a:r>
          </a:p>
          <a:p>
            <a:pPr marL="0" lvl="0" indent="0" algn="l" rtl="0">
              <a:spcBef>
                <a:spcPts val="0"/>
              </a:spcBef>
              <a:spcAft>
                <a:spcPts val="0"/>
              </a:spcAft>
            </a:pPr>
            <a:endParaRPr lang="en" sz="1200" dirty="0"/>
          </a:p>
        </p:txBody>
      </p:sp>
    </p:spTree>
    <p:extLst>
      <p:ext uri="{BB962C8B-B14F-4D97-AF65-F5344CB8AC3E}">
        <p14:creationId xmlns:p14="http://schemas.microsoft.com/office/powerpoint/2010/main" val="2945598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8" name="Rectangle 7">
            <a:extLst>
              <a:ext uri="{FF2B5EF4-FFF2-40B4-BE49-F238E27FC236}">
                <a16:creationId xmlns:a16="http://schemas.microsoft.com/office/drawing/2014/main" id="{AFC1FF54-8E52-C7CF-97B7-5673F77CBFB0}"/>
              </a:ext>
            </a:extLst>
          </p:cNvPr>
          <p:cNvSpPr/>
          <p:nvPr/>
        </p:nvSpPr>
        <p:spPr>
          <a:xfrm>
            <a:off x="4535020" y="284988"/>
            <a:ext cx="1159435" cy="3227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Picture 3">
            <a:extLst>
              <a:ext uri="{FF2B5EF4-FFF2-40B4-BE49-F238E27FC236}">
                <a16:creationId xmlns:a16="http://schemas.microsoft.com/office/drawing/2014/main" id="{895945AB-BA7A-A66B-091B-BC9FD81773CE}"/>
              </a:ext>
            </a:extLst>
          </p:cNvPr>
          <p:cNvPicPr>
            <a:picLocks noChangeAspect="1"/>
          </p:cNvPicPr>
          <p:nvPr/>
        </p:nvPicPr>
        <p:blipFill>
          <a:blip r:embed="rId3"/>
          <a:stretch>
            <a:fillRect/>
          </a:stretch>
        </p:blipFill>
        <p:spPr>
          <a:xfrm>
            <a:off x="1964248" y="878975"/>
            <a:ext cx="4688684" cy="3540092"/>
          </a:xfrm>
          <a:prstGeom prst="rect">
            <a:avLst/>
          </a:prstGeom>
        </p:spPr>
      </p:pic>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META historical stock price</a:t>
            </a:r>
            <a:endParaRPr sz="1800" dirty="0"/>
          </a:p>
        </p:txBody>
      </p:sp>
      <p:sp>
        <p:nvSpPr>
          <p:cNvPr id="13" name="Oval 12">
            <a:extLst>
              <a:ext uri="{FF2B5EF4-FFF2-40B4-BE49-F238E27FC236}">
                <a16:creationId xmlns:a16="http://schemas.microsoft.com/office/drawing/2014/main" id="{EE1AFD46-2143-5573-A630-6C186E3A0839}"/>
              </a:ext>
            </a:extLst>
          </p:cNvPr>
          <p:cNvSpPr/>
          <p:nvPr/>
        </p:nvSpPr>
        <p:spPr>
          <a:xfrm>
            <a:off x="4935562" y="2163483"/>
            <a:ext cx="1405473" cy="151204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345;p60">
            <a:extLst>
              <a:ext uri="{FF2B5EF4-FFF2-40B4-BE49-F238E27FC236}">
                <a16:creationId xmlns:a16="http://schemas.microsoft.com/office/drawing/2014/main" id="{BA2823D3-96EA-C61C-8B2D-990A3EECF54A}"/>
              </a:ext>
            </a:extLst>
          </p:cNvPr>
          <p:cNvSpPr txBox="1">
            <a:spLocks noGrp="1"/>
          </p:cNvSpPr>
          <p:nvPr>
            <p:ph type="subTitle" idx="1"/>
          </p:nvPr>
        </p:nvSpPr>
        <p:spPr>
          <a:xfrm>
            <a:off x="128338" y="1221746"/>
            <a:ext cx="1658628" cy="16768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000" dirty="0"/>
              <a:t>VWAP ($) :</a:t>
            </a:r>
          </a:p>
          <a:p>
            <a:pPr marL="0" lvl="0" indent="0" algn="l" rtl="0">
              <a:spcBef>
                <a:spcPts val="0"/>
              </a:spcBef>
              <a:spcAft>
                <a:spcPts val="0"/>
              </a:spcAft>
            </a:pPr>
            <a:endParaRPr lang="en" sz="1000" dirty="0"/>
          </a:p>
          <a:p>
            <a:pPr marL="0" lvl="0" indent="0" algn="l" rtl="0">
              <a:spcBef>
                <a:spcPts val="0"/>
              </a:spcBef>
              <a:spcAft>
                <a:spcPts val="0"/>
              </a:spcAft>
            </a:pPr>
            <a:r>
              <a:rPr lang="en" sz="1000" dirty="0"/>
              <a:t>Volume Weighted Average Price</a:t>
            </a:r>
          </a:p>
          <a:p>
            <a:pPr marL="0" lvl="0" indent="0" algn="l" rtl="0">
              <a:spcBef>
                <a:spcPts val="0"/>
              </a:spcBef>
              <a:spcAft>
                <a:spcPts val="0"/>
              </a:spcAft>
            </a:pPr>
            <a:endParaRPr lang="en" sz="1000" dirty="0"/>
          </a:p>
          <a:p>
            <a:pPr marL="0" lvl="0" indent="0" algn="l" rtl="0">
              <a:spcBef>
                <a:spcPts val="0"/>
              </a:spcBef>
              <a:spcAft>
                <a:spcPts val="0"/>
              </a:spcAft>
            </a:pPr>
            <a:r>
              <a:rPr lang="en" sz="1000" dirty="0"/>
              <a:t>- Ratio of the value of a security traded to the total volume of transactions during a trading session.</a:t>
            </a:r>
          </a:p>
          <a:p>
            <a:pPr marL="0" lvl="0" indent="0" algn="l" rtl="0">
              <a:spcBef>
                <a:spcPts val="0"/>
              </a:spcBef>
              <a:spcAft>
                <a:spcPts val="0"/>
              </a:spcAft>
            </a:pPr>
            <a:endParaRPr lang="en" sz="1200" dirty="0"/>
          </a:p>
        </p:txBody>
      </p:sp>
      <p:pic>
        <p:nvPicPr>
          <p:cNvPr id="7" name="Picture 6">
            <a:extLst>
              <a:ext uri="{FF2B5EF4-FFF2-40B4-BE49-F238E27FC236}">
                <a16:creationId xmlns:a16="http://schemas.microsoft.com/office/drawing/2014/main" id="{E6A2567B-2F3F-CA54-2A37-28E51477AEEE}"/>
              </a:ext>
            </a:extLst>
          </p:cNvPr>
          <p:cNvPicPr>
            <a:picLocks noChangeAspect="1"/>
          </p:cNvPicPr>
          <p:nvPr/>
        </p:nvPicPr>
        <p:blipFill>
          <a:blip r:embed="rId4"/>
          <a:stretch>
            <a:fillRect/>
          </a:stretch>
        </p:blipFill>
        <p:spPr>
          <a:xfrm>
            <a:off x="4600015" y="345164"/>
            <a:ext cx="1004047" cy="202378"/>
          </a:xfrm>
          <a:prstGeom prst="rect">
            <a:avLst/>
          </a:prstGeom>
        </p:spPr>
      </p:pic>
    </p:spTree>
    <p:extLst>
      <p:ext uri="{BB962C8B-B14F-4D97-AF65-F5344CB8AC3E}">
        <p14:creationId xmlns:p14="http://schemas.microsoft.com/office/powerpoint/2010/main" val="114145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10" name="Picture 9">
            <a:extLst>
              <a:ext uri="{FF2B5EF4-FFF2-40B4-BE49-F238E27FC236}">
                <a16:creationId xmlns:a16="http://schemas.microsoft.com/office/drawing/2014/main" id="{57E0A025-7EF6-2C34-A687-B928671FA7A2}"/>
              </a:ext>
            </a:extLst>
          </p:cNvPr>
          <p:cNvPicPr>
            <a:picLocks noChangeAspect="1"/>
          </p:cNvPicPr>
          <p:nvPr/>
        </p:nvPicPr>
        <p:blipFill>
          <a:blip r:embed="rId3"/>
          <a:stretch>
            <a:fillRect/>
          </a:stretch>
        </p:blipFill>
        <p:spPr>
          <a:xfrm>
            <a:off x="1964248" y="878975"/>
            <a:ext cx="4688684" cy="3540092"/>
          </a:xfrm>
          <a:prstGeom prst="rect">
            <a:avLst/>
          </a:prstGeom>
        </p:spPr>
      </p:pic>
      <p:sp>
        <p:nvSpPr>
          <p:cNvPr id="8" name="Rectangle 7">
            <a:extLst>
              <a:ext uri="{FF2B5EF4-FFF2-40B4-BE49-F238E27FC236}">
                <a16:creationId xmlns:a16="http://schemas.microsoft.com/office/drawing/2014/main" id="{8DA5BBF8-F7A7-2189-51E5-8F16695C9087}"/>
              </a:ext>
            </a:extLst>
          </p:cNvPr>
          <p:cNvSpPr/>
          <p:nvPr/>
        </p:nvSpPr>
        <p:spPr>
          <a:xfrm>
            <a:off x="4243294" y="292847"/>
            <a:ext cx="1159435" cy="3227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GM historical stock price</a:t>
            </a:r>
            <a:endParaRPr sz="1800" dirty="0"/>
          </a:p>
        </p:txBody>
      </p:sp>
      <p:sp>
        <p:nvSpPr>
          <p:cNvPr id="13" name="Oval 12">
            <a:extLst>
              <a:ext uri="{FF2B5EF4-FFF2-40B4-BE49-F238E27FC236}">
                <a16:creationId xmlns:a16="http://schemas.microsoft.com/office/drawing/2014/main" id="{EE1AFD46-2143-5573-A630-6C186E3A0839}"/>
              </a:ext>
            </a:extLst>
          </p:cNvPr>
          <p:cNvSpPr/>
          <p:nvPr/>
        </p:nvSpPr>
        <p:spPr>
          <a:xfrm>
            <a:off x="4990350" y="1290920"/>
            <a:ext cx="519954" cy="89048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345;p60">
            <a:extLst>
              <a:ext uri="{FF2B5EF4-FFF2-40B4-BE49-F238E27FC236}">
                <a16:creationId xmlns:a16="http://schemas.microsoft.com/office/drawing/2014/main" id="{BA2823D3-96EA-C61C-8B2D-990A3EECF54A}"/>
              </a:ext>
            </a:extLst>
          </p:cNvPr>
          <p:cNvSpPr txBox="1">
            <a:spLocks noGrp="1"/>
          </p:cNvSpPr>
          <p:nvPr>
            <p:ph type="subTitle" idx="1"/>
          </p:nvPr>
        </p:nvSpPr>
        <p:spPr>
          <a:xfrm>
            <a:off x="128338" y="1221746"/>
            <a:ext cx="1658628" cy="16768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000" dirty="0"/>
              <a:t>VWAP ($) :</a:t>
            </a:r>
          </a:p>
          <a:p>
            <a:pPr marL="0" lvl="0" indent="0" algn="l" rtl="0">
              <a:spcBef>
                <a:spcPts val="0"/>
              </a:spcBef>
              <a:spcAft>
                <a:spcPts val="0"/>
              </a:spcAft>
            </a:pPr>
            <a:endParaRPr lang="en" sz="1000" dirty="0"/>
          </a:p>
          <a:p>
            <a:pPr marL="0" lvl="0" indent="0" algn="l" rtl="0">
              <a:spcBef>
                <a:spcPts val="0"/>
              </a:spcBef>
              <a:spcAft>
                <a:spcPts val="0"/>
              </a:spcAft>
            </a:pPr>
            <a:r>
              <a:rPr lang="en" sz="1000" dirty="0"/>
              <a:t>Volume Weighted Average Price</a:t>
            </a:r>
          </a:p>
          <a:p>
            <a:pPr marL="0" lvl="0" indent="0" algn="l" rtl="0">
              <a:spcBef>
                <a:spcPts val="0"/>
              </a:spcBef>
              <a:spcAft>
                <a:spcPts val="0"/>
              </a:spcAft>
            </a:pPr>
            <a:endParaRPr lang="en" sz="1000" dirty="0"/>
          </a:p>
          <a:p>
            <a:pPr marL="0" lvl="0" indent="0" algn="l" rtl="0">
              <a:spcBef>
                <a:spcPts val="0"/>
              </a:spcBef>
              <a:spcAft>
                <a:spcPts val="0"/>
              </a:spcAft>
            </a:pPr>
            <a:r>
              <a:rPr lang="en" sz="1000" dirty="0"/>
              <a:t>- Ratio of the value of a security traded to the total volume of transactions during a trading session.</a:t>
            </a:r>
          </a:p>
          <a:p>
            <a:pPr marL="0" lvl="0" indent="0" algn="l" rtl="0">
              <a:spcBef>
                <a:spcPts val="0"/>
              </a:spcBef>
              <a:spcAft>
                <a:spcPts val="0"/>
              </a:spcAft>
            </a:pPr>
            <a:endParaRPr lang="en" sz="1200" dirty="0"/>
          </a:p>
        </p:txBody>
      </p:sp>
      <p:pic>
        <p:nvPicPr>
          <p:cNvPr id="2" name="Picture 1">
            <a:extLst>
              <a:ext uri="{FF2B5EF4-FFF2-40B4-BE49-F238E27FC236}">
                <a16:creationId xmlns:a16="http://schemas.microsoft.com/office/drawing/2014/main" id="{18F6F9E4-5951-9A0F-C297-DA9F41418A2B}"/>
              </a:ext>
            </a:extLst>
          </p:cNvPr>
          <p:cNvPicPr>
            <a:picLocks noChangeAspect="1"/>
          </p:cNvPicPr>
          <p:nvPr/>
        </p:nvPicPr>
        <p:blipFill>
          <a:blip r:embed="rId4"/>
          <a:stretch>
            <a:fillRect/>
          </a:stretch>
        </p:blipFill>
        <p:spPr>
          <a:xfrm>
            <a:off x="4243304" y="303492"/>
            <a:ext cx="1153450" cy="305934"/>
          </a:xfrm>
          <a:prstGeom prst="rect">
            <a:avLst/>
          </a:prstGeom>
        </p:spPr>
      </p:pic>
    </p:spTree>
    <p:extLst>
      <p:ext uri="{BB962C8B-B14F-4D97-AF65-F5344CB8AC3E}">
        <p14:creationId xmlns:p14="http://schemas.microsoft.com/office/powerpoint/2010/main" val="652759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4" name="Picture 3">
            <a:extLst>
              <a:ext uri="{FF2B5EF4-FFF2-40B4-BE49-F238E27FC236}">
                <a16:creationId xmlns:a16="http://schemas.microsoft.com/office/drawing/2014/main" id="{5DEA7560-668F-C8D6-8172-40C2FD0B29A7}"/>
              </a:ext>
            </a:extLst>
          </p:cNvPr>
          <p:cNvPicPr>
            <a:picLocks noChangeAspect="1"/>
          </p:cNvPicPr>
          <p:nvPr/>
        </p:nvPicPr>
        <p:blipFill>
          <a:blip r:embed="rId3"/>
          <a:stretch>
            <a:fillRect/>
          </a:stretch>
        </p:blipFill>
        <p:spPr>
          <a:xfrm>
            <a:off x="1964248" y="878976"/>
            <a:ext cx="4688684" cy="3540092"/>
          </a:xfrm>
          <a:prstGeom prst="rect">
            <a:avLst/>
          </a:prstGeom>
        </p:spPr>
      </p:pic>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UBER historical stock price</a:t>
            </a:r>
            <a:endParaRPr sz="1800" dirty="0"/>
          </a:p>
        </p:txBody>
      </p:sp>
      <p:sp>
        <p:nvSpPr>
          <p:cNvPr id="13" name="Oval 12">
            <a:extLst>
              <a:ext uri="{FF2B5EF4-FFF2-40B4-BE49-F238E27FC236}">
                <a16:creationId xmlns:a16="http://schemas.microsoft.com/office/drawing/2014/main" id="{EE1AFD46-2143-5573-A630-6C186E3A0839}"/>
              </a:ext>
            </a:extLst>
          </p:cNvPr>
          <p:cNvSpPr/>
          <p:nvPr/>
        </p:nvSpPr>
        <p:spPr>
          <a:xfrm>
            <a:off x="4920500" y="2762250"/>
            <a:ext cx="946900" cy="97602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345;p60">
            <a:extLst>
              <a:ext uri="{FF2B5EF4-FFF2-40B4-BE49-F238E27FC236}">
                <a16:creationId xmlns:a16="http://schemas.microsoft.com/office/drawing/2014/main" id="{BA2823D3-96EA-C61C-8B2D-990A3EECF54A}"/>
              </a:ext>
            </a:extLst>
          </p:cNvPr>
          <p:cNvSpPr txBox="1">
            <a:spLocks noGrp="1"/>
          </p:cNvSpPr>
          <p:nvPr>
            <p:ph type="subTitle" idx="1"/>
          </p:nvPr>
        </p:nvSpPr>
        <p:spPr>
          <a:xfrm>
            <a:off x="128338" y="1221746"/>
            <a:ext cx="1658628" cy="16768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000" dirty="0"/>
              <a:t>VWAP ($) :</a:t>
            </a:r>
          </a:p>
          <a:p>
            <a:pPr marL="0" lvl="0" indent="0" algn="l" rtl="0">
              <a:spcBef>
                <a:spcPts val="0"/>
              </a:spcBef>
              <a:spcAft>
                <a:spcPts val="0"/>
              </a:spcAft>
            </a:pPr>
            <a:endParaRPr lang="en" sz="1000" dirty="0"/>
          </a:p>
          <a:p>
            <a:pPr marL="0" lvl="0" indent="0" algn="l" rtl="0">
              <a:spcBef>
                <a:spcPts val="0"/>
              </a:spcBef>
              <a:spcAft>
                <a:spcPts val="0"/>
              </a:spcAft>
            </a:pPr>
            <a:r>
              <a:rPr lang="en" sz="1000" dirty="0"/>
              <a:t>Volume Weighted Average Price</a:t>
            </a:r>
          </a:p>
          <a:p>
            <a:pPr marL="0" lvl="0" indent="0" algn="l" rtl="0">
              <a:spcBef>
                <a:spcPts val="0"/>
              </a:spcBef>
              <a:spcAft>
                <a:spcPts val="0"/>
              </a:spcAft>
            </a:pPr>
            <a:endParaRPr lang="en" sz="1000" dirty="0"/>
          </a:p>
          <a:p>
            <a:pPr marL="0" lvl="0" indent="0" algn="l" rtl="0">
              <a:spcBef>
                <a:spcPts val="0"/>
              </a:spcBef>
              <a:spcAft>
                <a:spcPts val="0"/>
              </a:spcAft>
            </a:pPr>
            <a:r>
              <a:rPr lang="en" sz="1000" dirty="0"/>
              <a:t>- Ratio of the value of a security traded to the total volume of transactions during a trading session.</a:t>
            </a:r>
          </a:p>
          <a:p>
            <a:pPr marL="0" lvl="0" indent="0" algn="l" rtl="0">
              <a:spcBef>
                <a:spcPts val="0"/>
              </a:spcBef>
              <a:spcAft>
                <a:spcPts val="0"/>
              </a:spcAft>
            </a:pPr>
            <a:endParaRPr lang="en" sz="1200" dirty="0"/>
          </a:p>
        </p:txBody>
      </p:sp>
      <p:pic>
        <p:nvPicPr>
          <p:cNvPr id="7" name="Picture 6">
            <a:extLst>
              <a:ext uri="{FF2B5EF4-FFF2-40B4-BE49-F238E27FC236}">
                <a16:creationId xmlns:a16="http://schemas.microsoft.com/office/drawing/2014/main" id="{E2E5D983-F476-3F70-ECC0-FB6534754FD8}"/>
              </a:ext>
            </a:extLst>
          </p:cNvPr>
          <p:cNvPicPr>
            <a:picLocks noChangeAspect="1"/>
          </p:cNvPicPr>
          <p:nvPr/>
        </p:nvPicPr>
        <p:blipFill>
          <a:blip r:embed="rId4"/>
          <a:stretch>
            <a:fillRect/>
          </a:stretch>
        </p:blipFill>
        <p:spPr>
          <a:xfrm>
            <a:off x="4572000" y="170109"/>
            <a:ext cx="572700" cy="572700"/>
          </a:xfrm>
          <a:prstGeom prst="rect">
            <a:avLst/>
          </a:prstGeom>
        </p:spPr>
      </p:pic>
    </p:spTree>
    <p:extLst>
      <p:ext uri="{BB962C8B-B14F-4D97-AF65-F5344CB8AC3E}">
        <p14:creationId xmlns:p14="http://schemas.microsoft.com/office/powerpoint/2010/main" val="363506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6" name="Picture 5">
            <a:extLst>
              <a:ext uri="{FF2B5EF4-FFF2-40B4-BE49-F238E27FC236}">
                <a16:creationId xmlns:a16="http://schemas.microsoft.com/office/drawing/2014/main" id="{7FE9744B-2F0A-22BB-2A25-3B33A0736505}"/>
              </a:ext>
            </a:extLst>
          </p:cNvPr>
          <p:cNvPicPr>
            <a:picLocks noChangeAspect="1"/>
          </p:cNvPicPr>
          <p:nvPr/>
        </p:nvPicPr>
        <p:blipFill>
          <a:blip r:embed="rId3"/>
          <a:stretch>
            <a:fillRect/>
          </a:stretch>
        </p:blipFill>
        <p:spPr>
          <a:xfrm>
            <a:off x="1964248" y="878977"/>
            <a:ext cx="4689581" cy="3540092"/>
          </a:xfrm>
          <a:prstGeom prst="rect">
            <a:avLst/>
          </a:prstGeom>
        </p:spPr>
      </p:pic>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RIOT Platforms historical stock price</a:t>
            </a:r>
            <a:endParaRPr sz="1800" dirty="0"/>
          </a:p>
        </p:txBody>
      </p:sp>
      <p:sp>
        <p:nvSpPr>
          <p:cNvPr id="13" name="Oval 12">
            <a:extLst>
              <a:ext uri="{FF2B5EF4-FFF2-40B4-BE49-F238E27FC236}">
                <a16:creationId xmlns:a16="http://schemas.microsoft.com/office/drawing/2014/main" id="{EE1AFD46-2143-5573-A630-6C186E3A0839}"/>
              </a:ext>
            </a:extLst>
          </p:cNvPr>
          <p:cNvSpPr/>
          <p:nvPr/>
        </p:nvSpPr>
        <p:spPr>
          <a:xfrm>
            <a:off x="4971300" y="1162050"/>
            <a:ext cx="648450" cy="666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345;p60">
            <a:extLst>
              <a:ext uri="{FF2B5EF4-FFF2-40B4-BE49-F238E27FC236}">
                <a16:creationId xmlns:a16="http://schemas.microsoft.com/office/drawing/2014/main" id="{BA2823D3-96EA-C61C-8B2D-990A3EECF54A}"/>
              </a:ext>
            </a:extLst>
          </p:cNvPr>
          <p:cNvSpPr txBox="1">
            <a:spLocks noGrp="1"/>
          </p:cNvSpPr>
          <p:nvPr>
            <p:ph type="subTitle" idx="1"/>
          </p:nvPr>
        </p:nvSpPr>
        <p:spPr>
          <a:xfrm>
            <a:off x="128338" y="1221746"/>
            <a:ext cx="1658628" cy="16768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000" dirty="0"/>
              <a:t>VWAP ($) :</a:t>
            </a:r>
          </a:p>
          <a:p>
            <a:pPr marL="0" lvl="0" indent="0" algn="l" rtl="0">
              <a:spcBef>
                <a:spcPts val="0"/>
              </a:spcBef>
              <a:spcAft>
                <a:spcPts val="0"/>
              </a:spcAft>
            </a:pPr>
            <a:endParaRPr lang="en" sz="1000" dirty="0"/>
          </a:p>
          <a:p>
            <a:pPr marL="0" lvl="0" indent="0" algn="l" rtl="0">
              <a:spcBef>
                <a:spcPts val="0"/>
              </a:spcBef>
              <a:spcAft>
                <a:spcPts val="0"/>
              </a:spcAft>
            </a:pPr>
            <a:r>
              <a:rPr lang="en" sz="1000" dirty="0"/>
              <a:t>Volume Weighted Average Price</a:t>
            </a:r>
          </a:p>
          <a:p>
            <a:pPr marL="0" lvl="0" indent="0" algn="l" rtl="0">
              <a:spcBef>
                <a:spcPts val="0"/>
              </a:spcBef>
              <a:spcAft>
                <a:spcPts val="0"/>
              </a:spcAft>
            </a:pPr>
            <a:endParaRPr lang="en" sz="1000" dirty="0"/>
          </a:p>
          <a:p>
            <a:pPr marL="0" lvl="0" indent="0" algn="l" rtl="0">
              <a:spcBef>
                <a:spcPts val="0"/>
              </a:spcBef>
              <a:spcAft>
                <a:spcPts val="0"/>
              </a:spcAft>
            </a:pPr>
            <a:r>
              <a:rPr lang="en" sz="1000" dirty="0"/>
              <a:t>- Ratio of the value of a security traded to the total volume of transactions during a trading session.</a:t>
            </a:r>
          </a:p>
          <a:p>
            <a:pPr marL="0" lvl="0" indent="0" algn="l" rtl="0">
              <a:spcBef>
                <a:spcPts val="0"/>
              </a:spcBef>
              <a:spcAft>
                <a:spcPts val="0"/>
              </a:spcAft>
            </a:pPr>
            <a:endParaRPr lang="en" sz="1200" dirty="0"/>
          </a:p>
        </p:txBody>
      </p:sp>
      <p:pic>
        <p:nvPicPr>
          <p:cNvPr id="2" name="Picture 1">
            <a:extLst>
              <a:ext uri="{FF2B5EF4-FFF2-40B4-BE49-F238E27FC236}">
                <a16:creationId xmlns:a16="http://schemas.microsoft.com/office/drawing/2014/main" id="{4025612D-D142-DCB3-093F-9B71D1854AAD}"/>
              </a:ext>
            </a:extLst>
          </p:cNvPr>
          <p:cNvPicPr>
            <a:picLocks noChangeAspect="1"/>
          </p:cNvPicPr>
          <p:nvPr/>
        </p:nvPicPr>
        <p:blipFill>
          <a:blip r:embed="rId4"/>
          <a:stretch>
            <a:fillRect/>
          </a:stretch>
        </p:blipFill>
        <p:spPr>
          <a:xfrm>
            <a:off x="6026150" y="245311"/>
            <a:ext cx="1158454" cy="428242"/>
          </a:xfrm>
          <a:prstGeom prst="rect">
            <a:avLst/>
          </a:prstGeom>
        </p:spPr>
      </p:pic>
    </p:spTree>
    <p:extLst>
      <p:ext uri="{BB962C8B-B14F-4D97-AF65-F5344CB8AC3E}">
        <p14:creationId xmlns:p14="http://schemas.microsoft.com/office/powerpoint/2010/main" val="3563166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10" name="Rectangle 9">
            <a:extLst>
              <a:ext uri="{FF2B5EF4-FFF2-40B4-BE49-F238E27FC236}">
                <a16:creationId xmlns:a16="http://schemas.microsoft.com/office/drawing/2014/main" id="{6382D0C5-6790-7F7F-9A44-A402840A70F3}"/>
              </a:ext>
            </a:extLst>
          </p:cNvPr>
          <p:cNvSpPr/>
          <p:nvPr/>
        </p:nvSpPr>
        <p:spPr>
          <a:xfrm>
            <a:off x="4408395" y="292847"/>
            <a:ext cx="976405" cy="3227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Picture 3">
            <a:extLst>
              <a:ext uri="{FF2B5EF4-FFF2-40B4-BE49-F238E27FC236}">
                <a16:creationId xmlns:a16="http://schemas.microsoft.com/office/drawing/2014/main" id="{DB0C1D83-8745-C517-01C1-F77C9485FF6B}"/>
              </a:ext>
            </a:extLst>
          </p:cNvPr>
          <p:cNvPicPr>
            <a:picLocks noChangeAspect="1"/>
          </p:cNvPicPr>
          <p:nvPr/>
        </p:nvPicPr>
        <p:blipFill>
          <a:blip r:embed="rId3"/>
          <a:stretch>
            <a:fillRect/>
          </a:stretch>
        </p:blipFill>
        <p:spPr>
          <a:xfrm>
            <a:off x="1964249" y="878977"/>
            <a:ext cx="4688680" cy="3540092"/>
          </a:xfrm>
          <a:prstGeom prst="rect">
            <a:avLst/>
          </a:prstGeom>
        </p:spPr>
      </p:pic>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AMD historical stock price</a:t>
            </a:r>
            <a:endParaRPr sz="1800" dirty="0"/>
          </a:p>
        </p:txBody>
      </p:sp>
      <p:sp>
        <p:nvSpPr>
          <p:cNvPr id="13" name="Oval 12">
            <a:extLst>
              <a:ext uri="{FF2B5EF4-FFF2-40B4-BE49-F238E27FC236}">
                <a16:creationId xmlns:a16="http://schemas.microsoft.com/office/drawing/2014/main" id="{EE1AFD46-2143-5573-A630-6C186E3A0839}"/>
              </a:ext>
            </a:extLst>
          </p:cNvPr>
          <p:cNvSpPr/>
          <p:nvPr/>
        </p:nvSpPr>
        <p:spPr>
          <a:xfrm>
            <a:off x="5276100" y="1726791"/>
            <a:ext cx="648450" cy="666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345;p60">
            <a:extLst>
              <a:ext uri="{FF2B5EF4-FFF2-40B4-BE49-F238E27FC236}">
                <a16:creationId xmlns:a16="http://schemas.microsoft.com/office/drawing/2014/main" id="{BA2823D3-96EA-C61C-8B2D-990A3EECF54A}"/>
              </a:ext>
            </a:extLst>
          </p:cNvPr>
          <p:cNvSpPr txBox="1">
            <a:spLocks noGrp="1"/>
          </p:cNvSpPr>
          <p:nvPr>
            <p:ph type="subTitle" idx="1"/>
          </p:nvPr>
        </p:nvSpPr>
        <p:spPr>
          <a:xfrm>
            <a:off x="128338" y="1221746"/>
            <a:ext cx="1658628" cy="16768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000" dirty="0"/>
              <a:t>VWAP ($) :</a:t>
            </a:r>
          </a:p>
          <a:p>
            <a:pPr marL="0" lvl="0" indent="0" algn="l" rtl="0">
              <a:spcBef>
                <a:spcPts val="0"/>
              </a:spcBef>
              <a:spcAft>
                <a:spcPts val="0"/>
              </a:spcAft>
            </a:pPr>
            <a:endParaRPr lang="en" sz="1000" dirty="0"/>
          </a:p>
          <a:p>
            <a:pPr marL="0" lvl="0" indent="0" algn="l" rtl="0">
              <a:spcBef>
                <a:spcPts val="0"/>
              </a:spcBef>
              <a:spcAft>
                <a:spcPts val="0"/>
              </a:spcAft>
            </a:pPr>
            <a:r>
              <a:rPr lang="en" sz="1000" dirty="0"/>
              <a:t>Volume Weighted Average Price</a:t>
            </a:r>
          </a:p>
          <a:p>
            <a:pPr marL="0" lvl="0" indent="0" algn="l" rtl="0">
              <a:spcBef>
                <a:spcPts val="0"/>
              </a:spcBef>
              <a:spcAft>
                <a:spcPts val="0"/>
              </a:spcAft>
            </a:pPr>
            <a:endParaRPr lang="en" sz="1000" dirty="0"/>
          </a:p>
          <a:p>
            <a:pPr marL="0" lvl="0" indent="0" algn="l" rtl="0">
              <a:spcBef>
                <a:spcPts val="0"/>
              </a:spcBef>
              <a:spcAft>
                <a:spcPts val="0"/>
              </a:spcAft>
            </a:pPr>
            <a:r>
              <a:rPr lang="en" sz="1000" dirty="0"/>
              <a:t>- Ratio of the value of a security traded to the total volume of transactions during a trading session.</a:t>
            </a:r>
          </a:p>
          <a:p>
            <a:pPr marL="0" lvl="0" indent="0" algn="l" rtl="0">
              <a:spcBef>
                <a:spcPts val="0"/>
              </a:spcBef>
              <a:spcAft>
                <a:spcPts val="0"/>
              </a:spcAft>
            </a:pPr>
            <a:endParaRPr lang="en" sz="1200" dirty="0"/>
          </a:p>
        </p:txBody>
      </p:sp>
      <p:sp>
        <p:nvSpPr>
          <p:cNvPr id="8" name="AutoShape 4" descr="AMD Logo PNG Transparent – Brands Logos">
            <a:extLst>
              <a:ext uri="{FF2B5EF4-FFF2-40B4-BE49-F238E27FC236}">
                <a16:creationId xmlns:a16="http://schemas.microsoft.com/office/drawing/2014/main" id="{E0DD4E4C-355B-3024-1324-A56BD7537D04}"/>
              </a:ext>
            </a:extLst>
          </p:cNvPr>
          <p:cNvSpPr>
            <a:spLocks noChangeAspect="1" noChangeArrowheads="1"/>
          </p:cNvSpPr>
          <p:nvPr/>
        </p:nvSpPr>
        <p:spPr bwMode="auto">
          <a:xfrm>
            <a:off x="7315200" y="2419350"/>
            <a:ext cx="2330450" cy="23304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9" name="Picture 8">
            <a:extLst>
              <a:ext uri="{FF2B5EF4-FFF2-40B4-BE49-F238E27FC236}">
                <a16:creationId xmlns:a16="http://schemas.microsoft.com/office/drawing/2014/main" id="{58E4A895-5E6E-2B1B-BC68-FEE495BA8A30}"/>
              </a:ext>
            </a:extLst>
          </p:cNvPr>
          <p:cNvPicPr>
            <a:picLocks noChangeAspect="1"/>
          </p:cNvPicPr>
          <p:nvPr/>
        </p:nvPicPr>
        <p:blipFill>
          <a:blip r:embed="rId4"/>
          <a:stretch>
            <a:fillRect/>
          </a:stretch>
        </p:blipFill>
        <p:spPr>
          <a:xfrm>
            <a:off x="4425950" y="-38100"/>
            <a:ext cx="958850" cy="958850"/>
          </a:xfrm>
          <a:prstGeom prst="rect">
            <a:avLst/>
          </a:prstGeom>
        </p:spPr>
      </p:pic>
    </p:spTree>
    <p:extLst>
      <p:ext uri="{BB962C8B-B14F-4D97-AF65-F5344CB8AC3E}">
        <p14:creationId xmlns:p14="http://schemas.microsoft.com/office/powerpoint/2010/main" val="3076991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0"/>
          <p:cNvSpPr/>
          <p:nvPr/>
        </p:nvSpPr>
        <p:spPr>
          <a:xfrm>
            <a:off x="796200" y="2746588"/>
            <a:ext cx="3132600" cy="7080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54" name="Google Shape;854;p40"/>
          <p:cNvSpPr/>
          <p:nvPr/>
        </p:nvSpPr>
        <p:spPr>
          <a:xfrm>
            <a:off x="5041100" y="-83825"/>
            <a:ext cx="4877725" cy="5323275"/>
          </a:xfrm>
          <a:custGeom>
            <a:avLst/>
            <a:gdLst/>
            <a:ahLst/>
            <a:cxnLst/>
            <a:rect l="l" t="t" r="r" b="b"/>
            <a:pathLst>
              <a:path w="195109" h="212931" extrusionOk="0">
                <a:moveTo>
                  <a:pt x="195109" y="0"/>
                </a:moveTo>
                <a:lnTo>
                  <a:pt x="104120" y="93802"/>
                </a:lnTo>
                <a:lnTo>
                  <a:pt x="68475" y="57532"/>
                </a:lnTo>
                <a:lnTo>
                  <a:pt x="0" y="212931"/>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855" name="Google Shape;855;p40"/>
          <p:cNvSpPr txBox="1">
            <a:spLocks noGrp="1"/>
          </p:cNvSpPr>
          <p:nvPr>
            <p:ph type="title"/>
          </p:nvPr>
        </p:nvSpPr>
        <p:spPr>
          <a:xfrm>
            <a:off x="907150" y="2820534"/>
            <a:ext cx="31326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FORECAST MODELLING</a:t>
            </a:r>
            <a:endParaRPr sz="1800" dirty="0"/>
          </a:p>
        </p:txBody>
      </p:sp>
      <p:sp>
        <p:nvSpPr>
          <p:cNvPr id="856" name="Google Shape;856;p40"/>
          <p:cNvSpPr txBox="1">
            <a:spLocks noGrp="1"/>
          </p:cNvSpPr>
          <p:nvPr>
            <p:ph type="title" idx="2"/>
          </p:nvPr>
        </p:nvSpPr>
        <p:spPr>
          <a:xfrm>
            <a:off x="907150" y="1059788"/>
            <a:ext cx="3132600" cy="147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857" name="Google Shape;857;p40"/>
          <p:cNvSpPr txBox="1">
            <a:spLocks noGrp="1"/>
          </p:cNvSpPr>
          <p:nvPr>
            <p:ph type="subTitle" idx="1"/>
          </p:nvPr>
        </p:nvSpPr>
        <p:spPr>
          <a:xfrm>
            <a:off x="907150" y="3586913"/>
            <a:ext cx="3132600" cy="4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Building up the model to forecast the future stock prices</a:t>
            </a:r>
            <a:endParaRPr dirty="0"/>
          </a:p>
        </p:txBody>
      </p:sp>
      <p:grpSp>
        <p:nvGrpSpPr>
          <p:cNvPr id="858" name="Google Shape;858;p40"/>
          <p:cNvGrpSpPr/>
          <p:nvPr/>
        </p:nvGrpSpPr>
        <p:grpSpPr>
          <a:xfrm>
            <a:off x="4309444" y="1315239"/>
            <a:ext cx="3942627" cy="2513032"/>
            <a:chOff x="1745275" y="238125"/>
            <a:chExt cx="2435675" cy="1552500"/>
          </a:xfrm>
        </p:grpSpPr>
        <p:sp>
          <p:nvSpPr>
            <p:cNvPr id="859" name="Google Shape;859;p40"/>
            <p:cNvSpPr/>
            <p:nvPr/>
          </p:nvSpPr>
          <p:spPr>
            <a:xfrm>
              <a:off x="1772875" y="484350"/>
              <a:ext cx="2335550" cy="1097225"/>
            </a:xfrm>
            <a:custGeom>
              <a:avLst/>
              <a:gdLst/>
              <a:ahLst/>
              <a:cxnLst/>
              <a:rect l="l" t="t" r="r" b="b"/>
              <a:pathLst>
                <a:path w="93422" h="43889" extrusionOk="0">
                  <a:moveTo>
                    <a:pt x="18067" y="1"/>
                  </a:moveTo>
                  <a:cubicBezTo>
                    <a:pt x="16321" y="1"/>
                    <a:pt x="14554" y="234"/>
                    <a:pt x="12803" y="773"/>
                  </a:cubicBezTo>
                  <a:cubicBezTo>
                    <a:pt x="51" y="4691"/>
                    <a:pt x="0" y="16048"/>
                    <a:pt x="3321" y="22221"/>
                  </a:cubicBezTo>
                  <a:cubicBezTo>
                    <a:pt x="6400" y="27945"/>
                    <a:pt x="26880" y="43888"/>
                    <a:pt x="54194" y="43888"/>
                  </a:cubicBezTo>
                  <a:cubicBezTo>
                    <a:pt x="56341" y="43888"/>
                    <a:pt x="58529" y="43790"/>
                    <a:pt x="60755" y="43580"/>
                  </a:cubicBezTo>
                  <a:cubicBezTo>
                    <a:pt x="88097" y="41006"/>
                    <a:pt x="93421" y="11561"/>
                    <a:pt x="78844" y="6237"/>
                  </a:cubicBezTo>
                  <a:cubicBezTo>
                    <a:pt x="76737" y="5468"/>
                    <a:pt x="74860" y="5154"/>
                    <a:pt x="73127" y="5154"/>
                  </a:cubicBezTo>
                  <a:cubicBezTo>
                    <a:pt x="69230" y="5154"/>
                    <a:pt x="66058" y="6745"/>
                    <a:pt x="62619" y="8341"/>
                  </a:cubicBezTo>
                  <a:cubicBezTo>
                    <a:pt x="59172" y="9935"/>
                    <a:pt x="55447" y="11529"/>
                    <a:pt x="50450" y="11529"/>
                  </a:cubicBezTo>
                  <a:cubicBezTo>
                    <a:pt x="49327" y="11529"/>
                    <a:pt x="48139" y="11448"/>
                    <a:pt x="46875" y="11269"/>
                  </a:cubicBezTo>
                  <a:cubicBezTo>
                    <a:pt x="43085" y="10724"/>
                    <a:pt x="39485" y="9241"/>
                    <a:pt x="36392" y="6998"/>
                  </a:cubicBezTo>
                  <a:cubicBezTo>
                    <a:pt x="32631" y="4274"/>
                    <a:pt x="25545" y="1"/>
                    <a:pt x="18067"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0"/>
            <p:cNvSpPr/>
            <p:nvPr/>
          </p:nvSpPr>
          <p:spPr>
            <a:xfrm>
              <a:off x="2402525" y="428325"/>
              <a:ext cx="77975" cy="72450"/>
            </a:xfrm>
            <a:custGeom>
              <a:avLst/>
              <a:gdLst/>
              <a:ahLst/>
              <a:cxnLst/>
              <a:rect l="l" t="t" r="r" b="b"/>
              <a:pathLst>
                <a:path w="3119" h="2898" extrusionOk="0">
                  <a:moveTo>
                    <a:pt x="1563" y="1"/>
                  </a:moveTo>
                  <a:cubicBezTo>
                    <a:pt x="875" y="1"/>
                    <a:pt x="265" y="500"/>
                    <a:pt x="141" y="1202"/>
                  </a:cubicBezTo>
                  <a:cubicBezTo>
                    <a:pt x="1" y="1988"/>
                    <a:pt x="521" y="2735"/>
                    <a:pt x="1307" y="2875"/>
                  </a:cubicBezTo>
                  <a:cubicBezTo>
                    <a:pt x="1391" y="2890"/>
                    <a:pt x="1475" y="2897"/>
                    <a:pt x="1558" y="2897"/>
                  </a:cubicBezTo>
                  <a:cubicBezTo>
                    <a:pt x="2248" y="2897"/>
                    <a:pt x="2867" y="2398"/>
                    <a:pt x="2980" y="1696"/>
                  </a:cubicBezTo>
                  <a:cubicBezTo>
                    <a:pt x="3119" y="910"/>
                    <a:pt x="2600" y="163"/>
                    <a:pt x="1814" y="23"/>
                  </a:cubicBezTo>
                  <a:cubicBezTo>
                    <a:pt x="1730" y="8"/>
                    <a:pt x="1646" y="1"/>
                    <a:pt x="1563"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0"/>
            <p:cNvSpPr/>
            <p:nvPr/>
          </p:nvSpPr>
          <p:spPr>
            <a:xfrm>
              <a:off x="3820650" y="601275"/>
              <a:ext cx="51675" cy="51700"/>
            </a:xfrm>
            <a:custGeom>
              <a:avLst/>
              <a:gdLst/>
              <a:ahLst/>
              <a:cxnLst/>
              <a:rect l="l" t="t" r="r" b="b"/>
              <a:pathLst>
                <a:path w="2067" h="2068" extrusionOk="0">
                  <a:moveTo>
                    <a:pt x="1040" y="1"/>
                  </a:moveTo>
                  <a:cubicBezTo>
                    <a:pt x="457" y="1"/>
                    <a:pt x="0" y="457"/>
                    <a:pt x="0" y="1040"/>
                  </a:cubicBezTo>
                  <a:cubicBezTo>
                    <a:pt x="0" y="1611"/>
                    <a:pt x="457" y="2067"/>
                    <a:pt x="1040" y="2067"/>
                  </a:cubicBezTo>
                  <a:cubicBezTo>
                    <a:pt x="1610" y="2067"/>
                    <a:pt x="2066" y="1611"/>
                    <a:pt x="2066" y="1040"/>
                  </a:cubicBezTo>
                  <a:cubicBezTo>
                    <a:pt x="2066" y="457"/>
                    <a:pt x="1610" y="1"/>
                    <a:pt x="104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0"/>
            <p:cNvSpPr/>
            <p:nvPr/>
          </p:nvSpPr>
          <p:spPr>
            <a:xfrm>
              <a:off x="2341675" y="413300"/>
              <a:ext cx="47275" cy="43550"/>
            </a:xfrm>
            <a:custGeom>
              <a:avLst/>
              <a:gdLst/>
              <a:ahLst/>
              <a:cxnLst/>
              <a:rect l="l" t="t" r="r" b="b"/>
              <a:pathLst>
                <a:path w="1891" h="1742" extrusionOk="0">
                  <a:moveTo>
                    <a:pt x="933" y="1"/>
                  </a:moveTo>
                  <a:cubicBezTo>
                    <a:pt x="524" y="1"/>
                    <a:pt x="158" y="298"/>
                    <a:pt x="90" y="725"/>
                  </a:cubicBezTo>
                  <a:cubicBezTo>
                    <a:pt x="1" y="1195"/>
                    <a:pt x="318" y="1651"/>
                    <a:pt x="800" y="1727"/>
                  </a:cubicBezTo>
                  <a:cubicBezTo>
                    <a:pt x="853" y="1737"/>
                    <a:pt x="905" y="1742"/>
                    <a:pt x="957" y="1742"/>
                  </a:cubicBezTo>
                  <a:cubicBezTo>
                    <a:pt x="1367" y="1742"/>
                    <a:pt x="1733" y="1445"/>
                    <a:pt x="1801" y="1017"/>
                  </a:cubicBezTo>
                  <a:cubicBezTo>
                    <a:pt x="1890" y="548"/>
                    <a:pt x="1573" y="91"/>
                    <a:pt x="1091" y="15"/>
                  </a:cubicBezTo>
                  <a:cubicBezTo>
                    <a:pt x="1038" y="5"/>
                    <a:pt x="985" y="1"/>
                    <a:pt x="933"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0"/>
            <p:cNvSpPr/>
            <p:nvPr/>
          </p:nvSpPr>
          <p:spPr>
            <a:xfrm>
              <a:off x="1771275" y="1014500"/>
              <a:ext cx="52000" cy="51700"/>
            </a:xfrm>
            <a:custGeom>
              <a:avLst/>
              <a:gdLst/>
              <a:ahLst/>
              <a:cxnLst/>
              <a:rect l="l" t="t" r="r" b="b"/>
              <a:pathLst>
                <a:path w="2080" h="2068" extrusionOk="0">
                  <a:moveTo>
                    <a:pt x="1040" y="1"/>
                  </a:moveTo>
                  <a:cubicBezTo>
                    <a:pt x="470" y="1"/>
                    <a:pt x="0" y="457"/>
                    <a:pt x="0" y="1028"/>
                  </a:cubicBezTo>
                  <a:cubicBezTo>
                    <a:pt x="0" y="1611"/>
                    <a:pt x="470" y="2067"/>
                    <a:pt x="1040" y="2067"/>
                  </a:cubicBezTo>
                  <a:cubicBezTo>
                    <a:pt x="1611" y="2067"/>
                    <a:pt x="2079" y="1611"/>
                    <a:pt x="2079" y="1028"/>
                  </a:cubicBezTo>
                  <a:cubicBezTo>
                    <a:pt x="2079" y="457"/>
                    <a:pt x="1611" y="1"/>
                    <a:pt x="104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p:cNvSpPr/>
            <p:nvPr/>
          </p:nvSpPr>
          <p:spPr>
            <a:xfrm>
              <a:off x="3737625" y="1247600"/>
              <a:ext cx="321650" cy="276200"/>
            </a:xfrm>
            <a:custGeom>
              <a:avLst/>
              <a:gdLst/>
              <a:ahLst/>
              <a:cxnLst/>
              <a:rect l="l" t="t" r="r" b="b"/>
              <a:pathLst>
                <a:path w="12866" h="11048" extrusionOk="0">
                  <a:moveTo>
                    <a:pt x="10515" y="1"/>
                  </a:moveTo>
                  <a:cubicBezTo>
                    <a:pt x="9549" y="1"/>
                    <a:pt x="8172" y="845"/>
                    <a:pt x="6642" y="3214"/>
                  </a:cubicBezTo>
                  <a:cubicBezTo>
                    <a:pt x="4119" y="7130"/>
                    <a:pt x="0" y="10223"/>
                    <a:pt x="0" y="10223"/>
                  </a:cubicBezTo>
                  <a:lnTo>
                    <a:pt x="381" y="10490"/>
                  </a:lnTo>
                  <a:lnTo>
                    <a:pt x="570" y="10629"/>
                  </a:lnTo>
                  <a:lnTo>
                    <a:pt x="1141" y="11047"/>
                  </a:lnTo>
                  <a:cubicBezTo>
                    <a:pt x="1141" y="11047"/>
                    <a:pt x="12866" y="6484"/>
                    <a:pt x="11902" y="1223"/>
                  </a:cubicBezTo>
                  <a:cubicBezTo>
                    <a:pt x="11775" y="517"/>
                    <a:pt x="11271" y="1"/>
                    <a:pt x="1051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p:cNvSpPr/>
            <p:nvPr/>
          </p:nvSpPr>
          <p:spPr>
            <a:xfrm>
              <a:off x="3747125" y="1318800"/>
              <a:ext cx="229125" cy="194525"/>
            </a:xfrm>
            <a:custGeom>
              <a:avLst/>
              <a:gdLst/>
              <a:ahLst/>
              <a:cxnLst/>
              <a:rect l="l" t="t" r="r" b="b"/>
              <a:pathLst>
                <a:path w="9165" h="7781" extrusionOk="0">
                  <a:moveTo>
                    <a:pt x="9042" y="0"/>
                  </a:moveTo>
                  <a:cubicBezTo>
                    <a:pt x="9006" y="0"/>
                    <a:pt x="8972" y="14"/>
                    <a:pt x="8950" y="36"/>
                  </a:cubicBezTo>
                  <a:cubicBezTo>
                    <a:pt x="8950" y="48"/>
                    <a:pt x="7885" y="1380"/>
                    <a:pt x="6173" y="3002"/>
                  </a:cubicBezTo>
                  <a:cubicBezTo>
                    <a:pt x="4728" y="4397"/>
                    <a:pt x="2510" y="6273"/>
                    <a:pt x="1" y="7642"/>
                  </a:cubicBezTo>
                  <a:lnTo>
                    <a:pt x="190" y="7781"/>
                  </a:lnTo>
                  <a:cubicBezTo>
                    <a:pt x="2700" y="6412"/>
                    <a:pt x="4880" y="4549"/>
                    <a:pt x="6325" y="3167"/>
                  </a:cubicBezTo>
                  <a:cubicBezTo>
                    <a:pt x="8049" y="1519"/>
                    <a:pt x="9114" y="188"/>
                    <a:pt x="9127" y="175"/>
                  </a:cubicBezTo>
                  <a:cubicBezTo>
                    <a:pt x="9165" y="138"/>
                    <a:pt x="9153" y="62"/>
                    <a:pt x="9114" y="23"/>
                  </a:cubicBezTo>
                  <a:cubicBezTo>
                    <a:pt x="9093" y="7"/>
                    <a:pt x="9067" y="0"/>
                    <a:pt x="9042"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p:cNvSpPr/>
            <p:nvPr/>
          </p:nvSpPr>
          <p:spPr>
            <a:xfrm>
              <a:off x="3660600" y="1324125"/>
              <a:ext cx="520350" cy="267150"/>
            </a:xfrm>
            <a:custGeom>
              <a:avLst/>
              <a:gdLst/>
              <a:ahLst/>
              <a:cxnLst/>
              <a:rect l="l" t="t" r="r" b="b"/>
              <a:pathLst>
                <a:path w="20814" h="10686" extrusionOk="0">
                  <a:moveTo>
                    <a:pt x="18282" y="1"/>
                  </a:moveTo>
                  <a:cubicBezTo>
                    <a:pt x="16921" y="1"/>
                    <a:pt x="14972" y="721"/>
                    <a:pt x="12448" y="2663"/>
                  </a:cubicBezTo>
                  <a:cubicBezTo>
                    <a:pt x="7112" y="6782"/>
                    <a:pt x="1" y="9013"/>
                    <a:pt x="1" y="9013"/>
                  </a:cubicBezTo>
                  <a:lnTo>
                    <a:pt x="381" y="9570"/>
                  </a:lnTo>
                  <a:lnTo>
                    <a:pt x="584" y="9862"/>
                  </a:lnTo>
                  <a:lnTo>
                    <a:pt x="1155" y="10686"/>
                  </a:lnTo>
                  <a:cubicBezTo>
                    <a:pt x="1155" y="10686"/>
                    <a:pt x="19357" y="10141"/>
                    <a:pt x="20599" y="2510"/>
                  </a:cubicBezTo>
                  <a:cubicBezTo>
                    <a:pt x="20813" y="1191"/>
                    <a:pt x="20033" y="1"/>
                    <a:pt x="18282"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0"/>
            <p:cNvSpPr/>
            <p:nvPr/>
          </p:nvSpPr>
          <p:spPr>
            <a:xfrm>
              <a:off x="3670100" y="1411875"/>
              <a:ext cx="404400" cy="158825"/>
            </a:xfrm>
            <a:custGeom>
              <a:avLst/>
              <a:gdLst/>
              <a:ahLst/>
              <a:cxnLst/>
              <a:rect l="l" t="t" r="r" b="b"/>
              <a:pathLst>
                <a:path w="16176" h="6353" extrusionOk="0">
                  <a:moveTo>
                    <a:pt x="15987" y="0"/>
                  </a:moveTo>
                  <a:cubicBezTo>
                    <a:pt x="15959" y="0"/>
                    <a:pt x="15932" y="9"/>
                    <a:pt x="15910" y="27"/>
                  </a:cubicBezTo>
                  <a:cubicBezTo>
                    <a:pt x="15884" y="40"/>
                    <a:pt x="13792" y="1320"/>
                    <a:pt x="10674" y="2727"/>
                  </a:cubicBezTo>
                  <a:cubicBezTo>
                    <a:pt x="8025" y="3919"/>
                    <a:pt x="4096" y="5414"/>
                    <a:pt x="1" y="6060"/>
                  </a:cubicBezTo>
                  <a:lnTo>
                    <a:pt x="204" y="6352"/>
                  </a:lnTo>
                  <a:cubicBezTo>
                    <a:pt x="4273" y="5693"/>
                    <a:pt x="8164" y="4198"/>
                    <a:pt x="10814" y="3018"/>
                  </a:cubicBezTo>
                  <a:cubicBezTo>
                    <a:pt x="13944" y="1612"/>
                    <a:pt x="16048" y="306"/>
                    <a:pt x="16074" y="293"/>
                  </a:cubicBezTo>
                  <a:cubicBezTo>
                    <a:pt x="16150" y="243"/>
                    <a:pt x="16175" y="153"/>
                    <a:pt x="16125" y="77"/>
                  </a:cubicBezTo>
                  <a:cubicBezTo>
                    <a:pt x="16092" y="28"/>
                    <a:pt x="16038" y="0"/>
                    <a:pt x="15987"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0"/>
            <p:cNvSpPr/>
            <p:nvPr/>
          </p:nvSpPr>
          <p:spPr>
            <a:xfrm>
              <a:off x="3383975" y="238125"/>
              <a:ext cx="418325" cy="118850"/>
            </a:xfrm>
            <a:custGeom>
              <a:avLst/>
              <a:gdLst/>
              <a:ahLst/>
              <a:cxnLst/>
              <a:rect l="l" t="t" r="r" b="b"/>
              <a:pathLst>
                <a:path w="16733" h="4754" extrusionOk="0">
                  <a:moveTo>
                    <a:pt x="10077" y="0"/>
                  </a:moveTo>
                  <a:cubicBezTo>
                    <a:pt x="8936" y="0"/>
                    <a:pt x="7961" y="647"/>
                    <a:pt x="7454" y="1585"/>
                  </a:cubicBezTo>
                  <a:cubicBezTo>
                    <a:pt x="7225" y="1509"/>
                    <a:pt x="6972" y="1470"/>
                    <a:pt x="6705" y="1470"/>
                  </a:cubicBezTo>
                  <a:cubicBezTo>
                    <a:pt x="5755" y="1470"/>
                    <a:pt x="4918" y="1977"/>
                    <a:pt x="4474" y="2751"/>
                  </a:cubicBezTo>
                  <a:cubicBezTo>
                    <a:pt x="4132" y="2408"/>
                    <a:pt x="3663" y="2193"/>
                    <a:pt x="3144" y="2193"/>
                  </a:cubicBezTo>
                  <a:cubicBezTo>
                    <a:pt x="2383" y="2193"/>
                    <a:pt x="1724" y="2662"/>
                    <a:pt x="1432" y="3321"/>
                  </a:cubicBezTo>
                  <a:lnTo>
                    <a:pt x="710" y="3321"/>
                  </a:lnTo>
                  <a:cubicBezTo>
                    <a:pt x="519" y="3321"/>
                    <a:pt x="342" y="3410"/>
                    <a:pt x="203" y="3537"/>
                  </a:cubicBezTo>
                  <a:cubicBezTo>
                    <a:pt x="76" y="3664"/>
                    <a:pt x="0" y="3841"/>
                    <a:pt x="0" y="4044"/>
                  </a:cubicBezTo>
                  <a:cubicBezTo>
                    <a:pt x="0" y="4437"/>
                    <a:pt x="317" y="4754"/>
                    <a:pt x="710" y="4754"/>
                  </a:cubicBezTo>
                  <a:lnTo>
                    <a:pt x="16022" y="4754"/>
                  </a:lnTo>
                  <a:cubicBezTo>
                    <a:pt x="16212" y="4754"/>
                    <a:pt x="16389" y="4678"/>
                    <a:pt x="16529" y="4551"/>
                  </a:cubicBezTo>
                  <a:cubicBezTo>
                    <a:pt x="16656" y="4411"/>
                    <a:pt x="16732" y="4234"/>
                    <a:pt x="16732" y="4044"/>
                  </a:cubicBezTo>
                  <a:cubicBezTo>
                    <a:pt x="16732" y="3651"/>
                    <a:pt x="16415" y="3321"/>
                    <a:pt x="16022" y="3321"/>
                  </a:cubicBezTo>
                  <a:lnTo>
                    <a:pt x="15553" y="3321"/>
                  </a:lnTo>
                  <a:cubicBezTo>
                    <a:pt x="15338" y="2548"/>
                    <a:pt x="14615" y="1977"/>
                    <a:pt x="13766" y="1977"/>
                  </a:cubicBezTo>
                  <a:cubicBezTo>
                    <a:pt x="13462" y="1977"/>
                    <a:pt x="13183" y="2053"/>
                    <a:pt x="12929" y="2180"/>
                  </a:cubicBezTo>
                  <a:cubicBezTo>
                    <a:pt x="12587" y="926"/>
                    <a:pt x="11434" y="0"/>
                    <a:pt x="10077"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0"/>
            <p:cNvSpPr/>
            <p:nvPr/>
          </p:nvSpPr>
          <p:spPr>
            <a:xfrm>
              <a:off x="1964275" y="259350"/>
              <a:ext cx="270325" cy="76725"/>
            </a:xfrm>
            <a:custGeom>
              <a:avLst/>
              <a:gdLst/>
              <a:ahLst/>
              <a:cxnLst/>
              <a:rect l="l" t="t" r="r" b="b"/>
              <a:pathLst>
                <a:path w="10813" h="3069" extrusionOk="0">
                  <a:moveTo>
                    <a:pt x="6516" y="1"/>
                  </a:moveTo>
                  <a:cubicBezTo>
                    <a:pt x="5781" y="1"/>
                    <a:pt x="5147" y="406"/>
                    <a:pt x="4817" y="1015"/>
                  </a:cubicBezTo>
                  <a:cubicBezTo>
                    <a:pt x="4665" y="964"/>
                    <a:pt x="4500" y="939"/>
                    <a:pt x="4336" y="939"/>
                  </a:cubicBezTo>
                  <a:cubicBezTo>
                    <a:pt x="3714" y="939"/>
                    <a:pt x="3182" y="1268"/>
                    <a:pt x="2891" y="1762"/>
                  </a:cubicBezTo>
                  <a:cubicBezTo>
                    <a:pt x="2675" y="1547"/>
                    <a:pt x="2370" y="1407"/>
                    <a:pt x="2041" y="1407"/>
                  </a:cubicBezTo>
                  <a:cubicBezTo>
                    <a:pt x="1534" y="1407"/>
                    <a:pt x="1116" y="1712"/>
                    <a:pt x="925" y="2143"/>
                  </a:cubicBezTo>
                  <a:lnTo>
                    <a:pt x="457" y="2143"/>
                  </a:lnTo>
                  <a:cubicBezTo>
                    <a:pt x="330" y="2143"/>
                    <a:pt x="215" y="2193"/>
                    <a:pt x="127" y="2282"/>
                  </a:cubicBezTo>
                  <a:cubicBezTo>
                    <a:pt x="51" y="2358"/>
                    <a:pt x="0" y="2472"/>
                    <a:pt x="0" y="2612"/>
                  </a:cubicBezTo>
                  <a:cubicBezTo>
                    <a:pt x="0" y="2866"/>
                    <a:pt x="203" y="3068"/>
                    <a:pt x="457" y="3068"/>
                  </a:cubicBezTo>
                  <a:lnTo>
                    <a:pt x="10356" y="3068"/>
                  </a:lnTo>
                  <a:cubicBezTo>
                    <a:pt x="10483" y="3068"/>
                    <a:pt x="10597" y="3018"/>
                    <a:pt x="10686" y="2928"/>
                  </a:cubicBezTo>
                  <a:cubicBezTo>
                    <a:pt x="10762" y="2852"/>
                    <a:pt x="10812" y="2739"/>
                    <a:pt x="10812" y="2612"/>
                  </a:cubicBezTo>
                  <a:cubicBezTo>
                    <a:pt x="10812" y="2345"/>
                    <a:pt x="10610" y="2143"/>
                    <a:pt x="10356" y="2143"/>
                  </a:cubicBezTo>
                  <a:lnTo>
                    <a:pt x="10065" y="2143"/>
                  </a:lnTo>
                  <a:cubicBezTo>
                    <a:pt x="9913" y="1635"/>
                    <a:pt x="9443" y="1268"/>
                    <a:pt x="8899" y="1268"/>
                  </a:cubicBezTo>
                  <a:cubicBezTo>
                    <a:pt x="8708" y="1268"/>
                    <a:pt x="8519" y="1319"/>
                    <a:pt x="8353" y="1395"/>
                  </a:cubicBezTo>
                  <a:cubicBezTo>
                    <a:pt x="8138" y="596"/>
                    <a:pt x="7390" y="1"/>
                    <a:pt x="651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p:cNvSpPr/>
            <p:nvPr/>
          </p:nvSpPr>
          <p:spPr>
            <a:xfrm>
              <a:off x="3828250" y="452675"/>
              <a:ext cx="270325" cy="76700"/>
            </a:xfrm>
            <a:custGeom>
              <a:avLst/>
              <a:gdLst/>
              <a:ahLst/>
              <a:cxnLst/>
              <a:rect l="l" t="t" r="r" b="b"/>
              <a:pathLst>
                <a:path w="10813" h="3068" extrusionOk="0">
                  <a:moveTo>
                    <a:pt x="6516" y="0"/>
                  </a:moveTo>
                  <a:cubicBezTo>
                    <a:pt x="5781" y="0"/>
                    <a:pt x="5147" y="406"/>
                    <a:pt x="4817" y="1014"/>
                  </a:cubicBezTo>
                  <a:cubicBezTo>
                    <a:pt x="4665" y="976"/>
                    <a:pt x="4500" y="950"/>
                    <a:pt x="4336" y="950"/>
                  </a:cubicBezTo>
                  <a:cubicBezTo>
                    <a:pt x="3714" y="950"/>
                    <a:pt x="3182" y="1280"/>
                    <a:pt x="2891" y="1775"/>
                  </a:cubicBezTo>
                  <a:cubicBezTo>
                    <a:pt x="2675" y="1547"/>
                    <a:pt x="2371" y="1420"/>
                    <a:pt x="2029" y="1420"/>
                  </a:cubicBezTo>
                  <a:cubicBezTo>
                    <a:pt x="1534" y="1420"/>
                    <a:pt x="1103" y="1711"/>
                    <a:pt x="925" y="2142"/>
                  </a:cubicBezTo>
                  <a:lnTo>
                    <a:pt x="457" y="2142"/>
                  </a:lnTo>
                  <a:cubicBezTo>
                    <a:pt x="330" y="2142"/>
                    <a:pt x="216" y="2192"/>
                    <a:pt x="127" y="2282"/>
                  </a:cubicBezTo>
                  <a:cubicBezTo>
                    <a:pt x="51" y="2370"/>
                    <a:pt x="1" y="2485"/>
                    <a:pt x="1" y="2611"/>
                  </a:cubicBezTo>
                  <a:cubicBezTo>
                    <a:pt x="1" y="2865"/>
                    <a:pt x="203" y="3068"/>
                    <a:pt x="457" y="3068"/>
                  </a:cubicBezTo>
                  <a:lnTo>
                    <a:pt x="10356" y="3068"/>
                  </a:lnTo>
                  <a:cubicBezTo>
                    <a:pt x="10483" y="3068"/>
                    <a:pt x="10598" y="3017"/>
                    <a:pt x="10686" y="2941"/>
                  </a:cubicBezTo>
                  <a:cubicBezTo>
                    <a:pt x="10762" y="2852"/>
                    <a:pt x="10813" y="2738"/>
                    <a:pt x="10813" y="2611"/>
                  </a:cubicBezTo>
                  <a:cubicBezTo>
                    <a:pt x="10813" y="2358"/>
                    <a:pt x="10610" y="2142"/>
                    <a:pt x="10356" y="2142"/>
                  </a:cubicBezTo>
                  <a:lnTo>
                    <a:pt x="10052" y="2142"/>
                  </a:lnTo>
                  <a:cubicBezTo>
                    <a:pt x="9913" y="1648"/>
                    <a:pt x="9444" y="1280"/>
                    <a:pt x="8899" y="1280"/>
                  </a:cubicBezTo>
                  <a:cubicBezTo>
                    <a:pt x="8708" y="1280"/>
                    <a:pt x="8519" y="1318"/>
                    <a:pt x="8354" y="1407"/>
                  </a:cubicBezTo>
                  <a:cubicBezTo>
                    <a:pt x="8139" y="595"/>
                    <a:pt x="7390" y="0"/>
                    <a:pt x="6516"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p:cNvSpPr/>
            <p:nvPr/>
          </p:nvSpPr>
          <p:spPr>
            <a:xfrm>
              <a:off x="2835725" y="344600"/>
              <a:ext cx="330250" cy="93825"/>
            </a:xfrm>
            <a:custGeom>
              <a:avLst/>
              <a:gdLst/>
              <a:ahLst/>
              <a:cxnLst/>
              <a:rect l="l" t="t" r="r" b="b"/>
              <a:pathLst>
                <a:path w="13210" h="3753" extrusionOk="0">
                  <a:moveTo>
                    <a:pt x="7948" y="0"/>
                  </a:moveTo>
                  <a:cubicBezTo>
                    <a:pt x="7061" y="0"/>
                    <a:pt x="6288" y="507"/>
                    <a:pt x="5895" y="1242"/>
                  </a:cubicBezTo>
                  <a:cubicBezTo>
                    <a:pt x="5705" y="1192"/>
                    <a:pt x="5502" y="1154"/>
                    <a:pt x="5299" y="1154"/>
                  </a:cubicBezTo>
                  <a:cubicBezTo>
                    <a:pt x="4539" y="1154"/>
                    <a:pt x="3892" y="1560"/>
                    <a:pt x="3537" y="2168"/>
                  </a:cubicBezTo>
                  <a:cubicBezTo>
                    <a:pt x="3271" y="1901"/>
                    <a:pt x="2891" y="1737"/>
                    <a:pt x="2485" y="1737"/>
                  </a:cubicBezTo>
                  <a:cubicBezTo>
                    <a:pt x="1877" y="1737"/>
                    <a:pt x="1357" y="2104"/>
                    <a:pt x="1142" y="2624"/>
                  </a:cubicBezTo>
                  <a:lnTo>
                    <a:pt x="571" y="2624"/>
                  </a:lnTo>
                  <a:cubicBezTo>
                    <a:pt x="407" y="2624"/>
                    <a:pt x="267" y="2687"/>
                    <a:pt x="165" y="2789"/>
                  </a:cubicBezTo>
                  <a:cubicBezTo>
                    <a:pt x="64" y="2890"/>
                    <a:pt x="1" y="3030"/>
                    <a:pt x="1" y="3182"/>
                  </a:cubicBezTo>
                  <a:cubicBezTo>
                    <a:pt x="1" y="3499"/>
                    <a:pt x="255" y="3752"/>
                    <a:pt x="571" y="3752"/>
                  </a:cubicBezTo>
                  <a:lnTo>
                    <a:pt x="12638" y="3752"/>
                  </a:lnTo>
                  <a:cubicBezTo>
                    <a:pt x="12804" y="3752"/>
                    <a:pt x="12942" y="3689"/>
                    <a:pt x="13044" y="3588"/>
                  </a:cubicBezTo>
                  <a:cubicBezTo>
                    <a:pt x="13145" y="3486"/>
                    <a:pt x="13209" y="3347"/>
                    <a:pt x="13209" y="3182"/>
                  </a:cubicBezTo>
                  <a:cubicBezTo>
                    <a:pt x="13209" y="2878"/>
                    <a:pt x="12956" y="2624"/>
                    <a:pt x="12638" y="2624"/>
                  </a:cubicBezTo>
                  <a:lnTo>
                    <a:pt x="12283" y="2624"/>
                  </a:lnTo>
                  <a:cubicBezTo>
                    <a:pt x="12106" y="2016"/>
                    <a:pt x="11536" y="1560"/>
                    <a:pt x="10864" y="1560"/>
                  </a:cubicBezTo>
                  <a:cubicBezTo>
                    <a:pt x="10623" y="1560"/>
                    <a:pt x="10407" y="1623"/>
                    <a:pt x="10205" y="1712"/>
                  </a:cubicBezTo>
                  <a:cubicBezTo>
                    <a:pt x="9939" y="735"/>
                    <a:pt x="9026" y="0"/>
                    <a:pt x="7948"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0"/>
            <p:cNvSpPr/>
            <p:nvPr/>
          </p:nvSpPr>
          <p:spPr>
            <a:xfrm>
              <a:off x="2670000" y="438775"/>
              <a:ext cx="246550" cy="293725"/>
            </a:xfrm>
            <a:custGeom>
              <a:avLst/>
              <a:gdLst/>
              <a:ahLst/>
              <a:cxnLst/>
              <a:rect l="l" t="t" r="r" b="b"/>
              <a:pathLst>
                <a:path w="9862" h="11749" extrusionOk="0">
                  <a:moveTo>
                    <a:pt x="3255" y="1"/>
                  </a:moveTo>
                  <a:cubicBezTo>
                    <a:pt x="2779" y="1"/>
                    <a:pt x="2377" y="286"/>
                    <a:pt x="2143" y="734"/>
                  </a:cubicBezTo>
                  <a:cubicBezTo>
                    <a:pt x="0" y="4903"/>
                    <a:pt x="8696" y="11748"/>
                    <a:pt x="8696" y="11748"/>
                  </a:cubicBezTo>
                  <a:lnTo>
                    <a:pt x="9267" y="11559"/>
                  </a:lnTo>
                  <a:lnTo>
                    <a:pt x="9469" y="11483"/>
                  </a:lnTo>
                  <a:lnTo>
                    <a:pt x="9862" y="11356"/>
                  </a:lnTo>
                  <a:cubicBezTo>
                    <a:pt x="9862" y="11356"/>
                    <a:pt x="7188" y="7692"/>
                    <a:pt x="6072" y="3750"/>
                  </a:cubicBezTo>
                  <a:cubicBezTo>
                    <a:pt x="5281" y="988"/>
                    <a:pt x="4140" y="1"/>
                    <a:pt x="325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0"/>
            <p:cNvSpPr/>
            <p:nvPr/>
          </p:nvSpPr>
          <p:spPr>
            <a:xfrm>
              <a:off x="2762225" y="506925"/>
              <a:ext cx="144525" cy="220825"/>
            </a:xfrm>
            <a:custGeom>
              <a:avLst/>
              <a:gdLst/>
              <a:ahLst/>
              <a:cxnLst/>
              <a:rect l="l" t="t" r="r" b="b"/>
              <a:pathLst>
                <a:path w="5781" h="8833" extrusionOk="0">
                  <a:moveTo>
                    <a:pt x="117" y="0"/>
                  </a:moveTo>
                  <a:cubicBezTo>
                    <a:pt x="103" y="0"/>
                    <a:pt x="90" y="4"/>
                    <a:pt x="76" y="10"/>
                  </a:cubicBezTo>
                  <a:cubicBezTo>
                    <a:pt x="26" y="36"/>
                    <a:pt x="0" y="86"/>
                    <a:pt x="12" y="137"/>
                  </a:cubicBezTo>
                  <a:cubicBezTo>
                    <a:pt x="26" y="149"/>
                    <a:pt x="583" y="1544"/>
                    <a:pt x="1610" y="3369"/>
                  </a:cubicBezTo>
                  <a:cubicBezTo>
                    <a:pt x="2471" y="4903"/>
                    <a:pt x="3828" y="7033"/>
                    <a:pt x="5578" y="8833"/>
                  </a:cubicBezTo>
                  <a:lnTo>
                    <a:pt x="5780" y="8757"/>
                  </a:lnTo>
                  <a:cubicBezTo>
                    <a:pt x="4018" y="6969"/>
                    <a:pt x="2637" y="4814"/>
                    <a:pt x="1775" y="3267"/>
                  </a:cubicBezTo>
                  <a:cubicBezTo>
                    <a:pt x="761" y="1468"/>
                    <a:pt x="203" y="73"/>
                    <a:pt x="203" y="61"/>
                  </a:cubicBezTo>
                  <a:cubicBezTo>
                    <a:pt x="184" y="24"/>
                    <a:pt x="152" y="0"/>
                    <a:pt x="117"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p:cNvSpPr/>
            <p:nvPr/>
          </p:nvSpPr>
          <p:spPr>
            <a:xfrm>
              <a:off x="2559400" y="471375"/>
              <a:ext cx="371425" cy="323875"/>
            </a:xfrm>
            <a:custGeom>
              <a:avLst/>
              <a:gdLst/>
              <a:ahLst/>
              <a:cxnLst/>
              <a:rect l="l" t="t" r="r" b="b"/>
              <a:pathLst>
                <a:path w="14857" h="12955" extrusionOk="0">
                  <a:moveTo>
                    <a:pt x="2534" y="1"/>
                  </a:moveTo>
                  <a:cubicBezTo>
                    <a:pt x="1513" y="1"/>
                    <a:pt x="862" y="704"/>
                    <a:pt x="736" y="1647"/>
                  </a:cubicBezTo>
                  <a:cubicBezTo>
                    <a:pt x="1" y="7086"/>
                    <a:pt x="9736" y="11472"/>
                    <a:pt x="13538" y="12954"/>
                  </a:cubicBezTo>
                  <a:cubicBezTo>
                    <a:pt x="13982" y="12396"/>
                    <a:pt x="14426" y="11839"/>
                    <a:pt x="14857" y="11256"/>
                  </a:cubicBezTo>
                  <a:cubicBezTo>
                    <a:pt x="12993" y="9798"/>
                    <a:pt x="9837" y="7086"/>
                    <a:pt x="7555" y="3866"/>
                  </a:cubicBezTo>
                  <a:cubicBezTo>
                    <a:pt x="5526" y="1020"/>
                    <a:pt x="3762" y="1"/>
                    <a:pt x="2534"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0"/>
            <p:cNvSpPr/>
            <p:nvPr/>
          </p:nvSpPr>
          <p:spPr>
            <a:xfrm>
              <a:off x="2655400" y="560425"/>
              <a:ext cx="262750" cy="214875"/>
            </a:xfrm>
            <a:custGeom>
              <a:avLst/>
              <a:gdLst/>
              <a:ahLst/>
              <a:cxnLst/>
              <a:rect l="l" t="t" r="r" b="b"/>
              <a:pathLst>
                <a:path w="10510" h="8595" extrusionOk="0">
                  <a:moveTo>
                    <a:pt x="164" y="1"/>
                  </a:moveTo>
                  <a:cubicBezTo>
                    <a:pt x="130" y="1"/>
                    <a:pt x="94" y="13"/>
                    <a:pt x="65" y="37"/>
                  </a:cubicBezTo>
                  <a:cubicBezTo>
                    <a:pt x="14" y="88"/>
                    <a:pt x="1" y="177"/>
                    <a:pt x="52" y="240"/>
                  </a:cubicBezTo>
                  <a:cubicBezTo>
                    <a:pt x="65" y="253"/>
                    <a:pt x="1510" y="1888"/>
                    <a:pt x="3792" y="3879"/>
                  </a:cubicBezTo>
                  <a:cubicBezTo>
                    <a:pt x="5401" y="5285"/>
                    <a:pt x="7708" y="7098"/>
                    <a:pt x="10332" y="8594"/>
                  </a:cubicBezTo>
                  <a:cubicBezTo>
                    <a:pt x="10395" y="8518"/>
                    <a:pt x="10446" y="8442"/>
                    <a:pt x="10510" y="8366"/>
                  </a:cubicBezTo>
                  <a:cubicBezTo>
                    <a:pt x="7885" y="6882"/>
                    <a:pt x="5578" y="5070"/>
                    <a:pt x="3969" y="3663"/>
                  </a:cubicBezTo>
                  <a:cubicBezTo>
                    <a:pt x="1713" y="1685"/>
                    <a:pt x="280" y="63"/>
                    <a:pt x="268" y="51"/>
                  </a:cubicBezTo>
                  <a:cubicBezTo>
                    <a:pt x="241" y="17"/>
                    <a:pt x="203" y="1"/>
                    <a:pt x="164"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p:cNvSpPr/>
            <p:nvPr/>
          </p:nvSpPr>
          <p:spPr>
            <a:xfrm>
              <a:off x="1745275" y="1356700"/>
              <a:ext cx="364800" cy="268750"/>
            </a:xfrm>
            <a:custGeom>
              <a:avLst/>
              <a:gdLst/>
              <a:ahLst/>
              <a:cxnLst/>
              <a:rect l="l" t="t" r="r" b="b"/>
              <a:pathLst>
                <a:path w="14592" h="10750" extrusionOk="0">
                  <a:moveTo>
                    <a:pt x="1805" y="0"/>
                  </a:moveTo>
                  <a:cubicBezTo>
                    <a:pt x="777" y="0"/>
                    <a:pt x="1" y="586"/>
                    <a:pt x="432" y="1828"/>
                  </a:cubicBezTo>
                  <a:cubicBezTo>
                    <a:pt x="1155" y="3907"/>
                    <a:pt x="3259" y="3755"/>
                    <a:pt x="3285" y="5467"/>
                  </a:cubicBezTo>
                  <a:cubicBezTo>
                    <a:pt x="3317" y="6969"/>
                    <a:pt x="4192" y="8121"/>
                    <a:pt x="5401" y="8121"/>
                  </a:cubicBezTo>
                  <a:cubicBezTo>
                    <a:pt x="5569" y="8121"/>
                    <a:pt x="5742" y="8099"/>
                    <a:pt x="5921" y="8052"/>
                  </a:cubicBezTo>
                  <a:cubicBezTo>
                    <a:pt x="6543" y="7890"/>
                    <a:pt x="7094" y="7730"/>
                    <a:pt x="7579" y="7730"/>
                  </a:cubicBezTo>
                  <a:cubicBezTo>
                    <a:pt x="8230" y="7730"/>
                    <a:pt x="8763" y="8018"/>
                    <a:pt x="9191" y="8977"/>
                  </a:cubicBezTo>
                  <a:cubicBezTo>
                    <a:pt x="9669" y="10055"/>
                    <a:pt x="10738" y="10749"/>
                    <a:pt x="11652" y="10749"/>
                  </a:cubicBezTo>
                  <a:cubicBezTo>
                    <a:pt x="12168" y="10749"/>
                    <a:pt x="12635" y="10528"/>
                    <a:pt x="12918" y="10030"/>
                  </a:cubicBezTo>
                  <a:cubicBezTo>
                    <a:pt x="13121" y="9687"/>
                    <a:pt x="13336" y="9307"/>
                    <a:pt x="13539" y="8952"/>
                  </a:cubicBezTo>
                  <a:cubicBezTo>
                    <a:pt x="13603" y="8850"/>
                    <a:pt x="13653" y="8749"/>
                    <a:pt x="13716" y="8648"/>
                  </a:cubicBezTo>
                  <a:cubicBezTo>
                    <a:pt x="13729" y="8622"/>
                    <a:pt x="13742" y="8597"/>
                    <a:pt x="13755" y="8585"/>
                  </a:cubicBezTo>
                  <a:cubicBezTo>
                    <a:pt x="14591" y="7114"/>
                    <a:pt x="14211" y="5225"/>
                    <a:pt x="12829" y="4236"/>
                  </a:cubicBezTo>
                  <a:cubicBezTo>
                    <a:pt x="12437" y="3961"/>
                    <a:pt x="11995" y="3772"/>
                    <a:pt x="11517" y="3772"/>
                  </a:cubicBezTo>
                  <a:cubicBezTo>
                    <a:pt x="11314" y="3772"/>
                    <a:pt x="11105" y="3806"/>
                    <a:pt x="10890" y="3882"/>
                  </a:cubicBezTo>
                  <a:cubicBezTo>
                    <a:pt x="10579" y="3988"/>
                    <a:pt x="10324" y="4036"/>
                    <a:pt x="10113" y="4036"/>
                  </a:cubicBezTo>
                  <a:cubicBezTo>
                    <a:pt x="8792" y="4036"/>
                    <a:pt x="9162" y="2184"/>
                    <a:pt x="7949" y="1397"/>
                  </a:cubicBezTo>
                  <a:cubicBezTo>
                    <a:pt x="7436" y="1066"/>
                    <a:pt x="6954" y="975"/>
                    <a:pt x="6497" y="975"/>
                  </a:cubicBezTo>
                  <a:cubicBezTo>
                    <a:pt x="6219" y="975"/>
                    <a:pt x="5952" y="1009"/>
                    <a:pt x="5693" y="1042"/>
                  </a:cubicBezTo>
                  <a:cubicBezTo>
                    <a:pt x="5429" y="1079"/>
                    <a:pt x="5177" y="1115"/>
                    <a:pt x="4935" y="1115"/>
                  </a:cubicBezTo>
                  <a:cubicBezTo>
                    <a:pt x="4585" y="1115"/>
                    <a:pt x="4253" y="1039"/>
                    <a:pt x="3930" y="776"/>
                  </a:cubicBezTo>
                  <a:cubicBezTo>
                    <a:pt x="3303" y="266"/>
                    <a:pt x="2497" y="0"/>
                    <a:pt x="1805"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p:cNvSpPr/>
            <p:nvPr/>
          </p:nvSpPr>
          <p:spPr>
            <a:xfrm>
              <a:off x="1822600" y="1414325"/>
              <a:ext cx="265600" cy="166175"/>
            </a:xfrm>
            <a:custGeom>
              <a:avLst/>
              <a:gdLst/>
              <a:ahLst/>
              <a:cxnLst/>
              <a:rect l="l" t="t" r="r" b="b"/>
              <a:pathLst>
                <a:path w="10624" h="6647" extrusionOk="0">
                  <a:moveTo>
                    <a:pt x="201" y="0"/>
                  </a:moveTo>
                  <a:cubicBezTo>
                    <a:pt x="140" y="0"/>
                    <a:pt x="78" y="28"/>
                    <a:pt x="52" y="81"/>
                  </a:cubicBezTo>
                  <a:cubicBezTo>
                    <a:pt x="1" y="157"/>
                    <a:pt x="26" y="271"/>
                    <a:pt x="102" y="309"/>
                  </a:cubicBezTo>
                  <a:lnTo>
                    <a:pt x="10446" y="6647"/>
                  </a:lnTo>
                  <a:cubicBezTo>
                    <a:pt x="10510" y="6545"/>
                    <a:pt x="10560" y="6444"/>
                    <a:pt x="10623" y="6343"/>
                  </a:cubicBezTo>
                  <a:lnTo>
                    <a:pt x="280" y="18"/>
                  </a:lnTo>
                  <a:cubicBezTo>
                    <a:pt x="256" y="6"/>
                    <a:pt x="229" y="0"/>
                    <a:pt x="201"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0"/>
            <p:cNvSpPr/>
            <p:nvPr/>
          </p:nvSpPr>
          <p:spPr>
            <a:xfrm>
              <a:off x="1827675" y="1122500"/>
              <a:ext cx="344175" cy="445450"/>
            </a:xfrm>
            <a:custGeom>
              <a:avLst/>
              <a:gdLst/>
              <a:ahLst/>
              <a:cxnLst/>
              <a:rect l="l" t="t" r="r" b="b"/>
              <a:pathLst>
                <a:path w="13767" h="17818" extrusionOk="0">
                  <a:moveTo>
                    <a:pt x="1800" y="0"/>
                  </a:moveTo>
                  <a:cubicBezTo>
                    <a:pt x="1076" y="0"/>
                    <a:pt x="482" y="453"/>
                    <a:pt x="343" y="1550"/>
                  </a:cubicBezTo>
                  <a:cubicBezTo>
                    <a:pt x="1" y="4263"/>
                    <a:pt x="2422" y="5238"/>
                    <a:pt x="1522" y="7153"/>
                  </a:cubicBezTo>
                  <a:cubicBezTo>
                    <a:pt x="609" y="9080"/>
                    <a:pt x="1180" y="11082"/>
                    <a:pt x="3018" y="11475"/>
                  </a:cubicBezTo>
                  <a:cubicBezTo>
                    <a:pt x="4856" y="11855"/>
                    <a:pt x="6225" y="12033"/>
                    <a:pt x="6136" y="14302"/>
                  </a:cubicBezTo>
                  <a:cubicBezTo>
                    <a:pt x="6074" y="16134"/>
                    <a:pt x="7377" y="17817"/>
                    <a:pt x="8741" y="17817"/>
                  </a:cubicBezTo>
                  <a:cubicBezTo>
                    <a:pt x="9066" y="17817"/>
                    <a:pt x="9395" y="17721"/>
                    <a:pt x="9710" y="17509"/>
                  </a:cubicBezTo>
                  <a:cubicBezTo>
                    <a:pt x="10116" y="17230"/>
                    <a:pt x="10560" y="16939"/>
                    <a:pt x="10991" y="16647"/>
                  </a:cubicBezTo>
                  <a:cubicBezTo>
                    <a:pt x="11105" y="16571"/>
                    <a:pt x="11219" y="16482"/>
                    <a:pt x="11333" y="16406"/>
                  </a:cubicBezTo>
                  <a:cubicBezTo>
                    <a:pt x="11371" y="16393"/>
                    <a:pt x="11397" y="16368"/>
                    <a:pt x="11422" y="16356"/>
                  </a:cubicBezTo>
                  <a:cubicBezTo>
                    <a:pt x="13158" y="15176"/>
                    <a:pt x="13767" y="12882"/>
                    <a:pt x="12778" y="11032"/>
                  </a:cubicBezTo>
                  <a:cubicBezTo>
                    <a:pt x="12385" y="10283"/>
                    <a:pt x="11764" y="9688"/>
                    <a:pt x="10839" y="9574"/>
                  </a:cubicBezTo>
                  <a:cubicBezTo>
                    <a:pt x="7910" y="9193"/>
                    <a:pt x="9989" y="6988"/>
                    <a:pt x="8924" y="5213"/>
                  </a:cubicBezTo>
                  <a:cubicBezTo>
                    <a:pt x="7708" y="3160"/>
                    <a:pt x="5553" y="3920"/>
                    <a:pt x="4805" y="2298"/>
                  </a:cubicBezTo>
                  <a:cubicBezTo>
                    <a:pt x="4196" y="966"/>
                    <a:pt x="2858" y="0"/>
                    <a:pt x="1800"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0"/>
            <p:cNvSpPr/>
            <p:nvPr/>
          </p:nvSpPr>
          <p:spPr>
            <a:xfrm>
              <a:off x="1900575" y="1213050"/>
              <a:ext cx="210425" cy="325625"/>
            </a:xfrm>
            <a:custGeom>
              <a:avLst/>
              <a:gdLst/>
              <a:ahLst/>
              <a:cxnLst/>
              <a:rect l="l" t="t" r="r" b="b"/>
              <a:pathLst>
                <a:path w="8417" h="13025" extrusionOk="0">
                  <a:moveTo>
                    <a:pt x="239" y="1"/>
                  </a:moveTo>
                  <a:cubicBezTo>
                    <a:pt x="201" y="1"/>
                    <a:pt x="162" y="11"/>
                    <a:pt x="127" y="32"/>
                  </a:cubicBezTo>
                  <a:cubicBezTo>
                    <a:pt x="39" y="95"/>
                    <a:pt x="0" y="222"/>
                    <a:pt x="64" y="323"/>
                  </a:cubicBezTo>
                  <a:lnTo>
                    <a:pt x="8075" y="13025"/>
                  </a:lnTo>
                  <a:cubicBezTo>
                    <a:pt x="8189" y="12949"/>
                    <a:pt x="8303" y="12860"/>
                    <a:pt x="8417" y="12784"/>
                  </a:cubicBezTo>
                  <a:lnTo>
                    <a:pt x="419" y="95"/>
                  </a:lnTo>
                  <a:cubicBezTo>
                    <a:pt x="386" y="37"/>
                    <a:pt x="314" y="1"/>
                    <a:pt x="239"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0"/>
            <p:cNvSpPr/>
            <p:nvPr/>
          </p:nvSpPr>
          <p:spPr>
            <a:xfrm>
              <a:off x="3268925" y="1009575"/>
              <a:ext cx="123300" cy="358300"/>
            </a:xfrm>
            <a:custGeom>
              <a:avLst/>
              <a:gdLst/>
              <a:ahLst/>
              <a:cxnLst/>
              <a:rect l="l" t="t" r="r" b="b"/>
              <a:pathLst>
                <a:path w="4932" h="14332" extrusionOk="0">
                  <a:moveTo>
                    <a:pt x="807" y="0"/>
                  </a:moveTo>
                  <a:cubicBezTo>
                    <a:pt x="735" y="0"/>
                    <a:pt x="665" y="39"/>
                    <a:pt x="634" y="110"/>
                  </a:cubicBezTo>
                  <a:cubicBezTo>
                    <a:pt x="76" y="1516"/>
                    <a:pt x="228" y="3620"/>
                    <a:pt x="1078" y="6371"/>
                  </a:cubicBezTo>
                  <a:cubicBezTo>
                    <a:pt x="1737" y="8476"/>
                    <a:pt x="2789" y="10960"/>
                    <a:pt x="4234" y="13774"/>
                  </a:cubicBezTo>
                  <a:lnTo>
                    <a:pt x="4932" y="14332"/>
                  </a:lnTo>
                  <a:cubicBezTo>
                    <a:pt x="1369" y="7563"/>
                    <a:pt x="0" y="2695"/>
                    <a:pt x="964" y="249"/>
                  </a:cubicBezTo>
                  <a:cubicBezTo>
                    <a:pt x="1002" y="160"/>
                    <a:pt x="964" y="46"/>
                    <a:pt x="862" y="8"/>
                  </a:cubicBezTo>
                  <a:cubicBezTo>
                    <a:pt x="844" y="3"/>
                    <a:pt x="825" y="0"/>
                    <a:pt x="807" y="0"/>
                  </a:cubicBezTo>
                  <a:close/>
                </a:path>
              </a:pathLst>
            </a:custGeom>
            <a:solidFill>
              <a:srgbClr val="0E1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0"/>
            <p:cNvSpPr/>
            <p:nvPr/>
          </p:nvSpPr>
          <p:spPr>
            <a:xfrm>
              <a:off x="3223625" y="1058475"/>
              <a:ext cx="59375" cy="49225"/>
            </a:xfrm>
            <a:custGeom>
              <a:avLst/>
              <a:gdLst/>
              <a:ahLst/>
              <a:cxnLst/>
              <a:rect l="l" t="t" r="r" b="b"/>
              <a:pathLst>
                <a:path w="2375" h="1969" extrusionOk="0">
                  <a:moveTo>
                    <a:pt x="302" y="1"/>
                  </a:moveTo>
                  <a:cubicBezTo>
                    <a:pt x="119" y="1"/>
                    <a:pt x="0" y="16"/>
                    <a:pt x="0" y="16"/>
                  </a:cubicBezTo>
                  <a:cubicBezTo>
                    <a:pt x="643" y="1696"/>
                    <a:pt x="1488" y="1968"/>
                    <a:pt x="1968" y="1968"/>
                  </a:cubicBezTo>
                  <a:cubicBezTo>
                    <a:pt x="2198" y="1968"/>
                    <a:pt x="2345" y="1906"/>
                    <a:pt x="2345" y="1906"/>
                  </a:cubicBezTo>
                  <a:cubicBezTo>
                    <a:pt x="2375" y="192"/>
                    <a:pt x="942" y="1"/>
                    <a:pt x="302"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0"/>
            <p:cNvSpPr/>
            <p:nvPr/>
          </p:nvSpPr>
          <p:spPr>
            <a:xfrm>
              <a:off x="3275900" y="1077575"/>
              <a:ext cx="71625" cy="61175"/>
            </a:xfrm>
            <a:custGeom>
              <a:avLst/>
              <a:gdLst/>
              <a:ahLst/>
              <a:cxnLst/>
              <a:rect l="l" t="t" r="r" b="b"/>
              <a:pathLst>
                <a:path w="2865" h="2447" extrusionOk="0">
                  <a:moveTo>
                    <a:pt x="2422" y="1"/>
                  </a:moveTo>
                  <a:lnTo>
                    <a:pt x="2422" y="1"/>
                  </a:lnTo>
                  <a:cubicBezTo>
                    <a:pt x="0" y="1091"/>
                    <a:pt x="673" y="2447"/>
                    <a:pt x="673" y="2447"/>
                  </a:cubicBezTo>
                  <a:cubicBezTo>
                    <a:pt x="2865" y="2359"/>
                    <a:pt x="2422" y="1"/>
                    <a:pt x="2422"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0"/>
            <p:cNvSpPr/>
            <p:nvPr/>
          </p:nvSpPr>
          <p:spPr>
            <a:xfrm>
              <a:off x="3255300" y="969500"/>
              <a:ext cx="78300" cy="72275"/>
            </a:xfrm>
            <a:custGeom>
              <a:avLst/>
              <a:gdLst/>
              <a:ahLst/>
              <a:cxnLst/>
              <a:rect l="l" t="t" r="r" b="b"/>
              <a:pathLst>
                <a:path w="3132" h="2891" extrusionOk="0">
                  <a:moveTo>
                    <a:pt x="1927" y="1"/>
                  </a:moveTo>
                  <a:cubicBezTo>
                    <a:pt x="1" y="1839"/>
                    <a:pt x="1091" y="2891"/>
                    <a:pt x="1091" y="2891"/>
                  </a:cubicBezTo>
                  <a:cubicBezTo>
                    <a:pt x="3131" y="2080"/>
                    <a:pt x="1928" y="1"/>
                    <a:pt x="1927"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0"/>
            <p:cNvSpPr/>
            <p:nvPr/>
          </p:nvSpPr>
          <p:spPr>
            <a:xfrm>
              <a:off x="3241025" y="1173125"/>
              <a:ext cx="71025" cy="38400"/>
            </a:xfrm>
            <a:custGeom>
              <a:avLst/>
              <a:gdLst/>
              <a:ahLst/>
              <a:cxnLst/>
              <a:rect l="l" t="t" r="r" b="b"/>
              <a:pathLst>
                <a:path w="2841" h="1536" extrusionOk="0">
                  <a:moveTo>
                    <a:pt x="1204" y="0"/>
                  </a:moveTo>
                  <a:cubicBezTo>
                    <a:pt x="562" y="0"/>
                    <a:pt x="1" y="286"/>
                    <a:pt x="1" y="286"/>
                  </a:cubicBezTo>
                  <a:cubicBezTo>
                    <a:pt x="861" y="1284"/>
                    <a:pt x="1566" y="1536"/>
                    <a:pt x="2058" y="1536"/>
                  </a:cubicBezTo>
                  <a:cubicBezTo>
                    <a:pt x="2560" y="1536"/>
                    <a:pt x="2840" y="1275"/>
                    <a:pt x="2840" y="1275"/>
                  </a:cubicBezTo>
                  <a:cubicBezTo>
                    <a:pt x="2500" y="260"/>
                    <a:pt x="1816" y="0"/>
                    <a:pt x="1204"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0"/>
            <p:cNvSpPr/>
            <p:nvPr/>
          </p:nvSpPr>
          <p:spPr>
            <a:xfrm>
              <a:off x="3305375" y="1168850"/>
              <a:ext cx="76075" cy="67500"/>
            </a:xfrm>
            <a:custGeom>
              <a:avLst/>
              <a:gdLst/>
              <a:ahLst/>
              <a:cxnLst/>
              <a:rect l="l" t="t" r="r" b="b"/>
              <a:pathLst>
                <a:path w="3043" h="2700" extrusionOk="0">
                  <a:moveTo>
                    <a:pt x="2206" y="0"/>
                  </a:moveTo>
                  <a:lnTo>
                    <a:pt x="2206" y="0"/>
                  </a:lnTo>
                  <a:cubicBezTo>
                    <a:pt x="1" y="1483"/>
                    <a:pt x="900" y="2700"/>
                    <a:pt x="900" y="2700"/>
                  </a:cubicBezTo>
                  <a:cubicBezTo>
                    <a:pt x="3043" y="2244"/>
                    <a:pt x="2206" y="1"/>
                    <a:pt x="2206"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0"/>
            <p:cNvSpPr/>
            <p:nvPr/>
          </p:nvSpPr>
          <p:spPr>
            <a:xfrm>
              <a:off x="3273675" y="1250850"/>
              <a:ext cx="71650" cy="38100"/>
            </a:xfrm>
            <a:custGeom>
              <a:avLst/>
              <a:gdLst/>
              <a:ahLst/>
              <a:cxnLst/>
              <a:rect l="l" t="t" r="r" b="b"/>
              <a:pathLst>
                <a:path w="2866" h="1524" extrusionOk="0">
                  <a:moveTo>
                    <a:pt x="1235" y="0"/>
                  </a:moveTo>
                  <a:cubicBezTo>
                    <a:pt x="578" y="0"/>
                    <a:pt x="1" y="307"/>
                    <a:pt x="1" y="307"/>
                  </a:cubicBezTo>
                  <a:cubicBezTo>
                    <a:pt x="863" y="1275"/>
                    <a:pt x="1564" y="1523"/>
                    <a:pt x="2057" y="1523"/>
                  </a:cubicBezTo>
                  <a:cubicBezTo>
                    <a:pt x="2578" y="1523"/>
                    <a:pt x="2866" y="1245"/>
                    <a:pt x="2866" y="1245"/>
                  </a:cubicBezTo>
                  <a:cubicBezTo>
                    <a:pt x="2508" y="258"/>
                    <a:pt x="1838" y="0"/>
                    <a:pt x="1235"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0"/>
            <p:cNvSpPr/>
            <p:nvPr/>
          </p:nvSpPr>
          <p:spPr>
            <a:xfrm>
              <a:off x="2699150" y="940675"/>
              <a:ext cx="192700" cy="747900"/>
            </a:xfrm>
            <a:custGeom>
              <a:avLst/>
              <a:gdLst/>
              <a:ahLst/>
              <a:cxnLst/>
              <a:rect l="l" t="t" r="r" b="b"/>
              <a:pathLst>
                <a:path w="7708" h="29916" extrusionOk="0">
                  <a:moveTo>
                    <a:pt x="0" y="1"/>
                  </a:moveTo>
                  <a:lnTo>
                    <a:pt x="0" y="10142"/>
                  </a:lnTo>
                  <a:lnTo>
                    <a:pt x="0" y="29916"/>
                  </a:lnTo>
                  <a:lnTo>
                    <a:pt x="7707" y="29916"/>
                  </a:lnTo>
                  <a:lnTo>
                    <a:pt x="7707" y="12714"/>
                  </a:lnTo>
                  <a:lnTo>
                    <a:pt x="7707"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0"/>
            <p:cNvSpPr/>
            <p:nvPr/>
          </p:nvSpPr>
          <p:spPr>
            <a:xfrm>
              <a:off x="3014125" y="1185950"/>
              <a:ext cx="192700" cy="502625"/>
            </a:xfrm>
            <a:custGeom>
              <a:avLst/>
              <a:gdLst/>
              <a:ahLst/>
              <a:cxnLst/>
              <a:rect l="l" t="t" r="r" b="b"/>
              <a:pathLst>
                <a:path w="7708" h="20105" extrusionOk="0">
                  <a:moveTo>
                    <a:pt x="1" y="1"/>
                  </a:moveTo>
                  <a:lnTo>
                    <a:pt x="1" y="3728"/>
                  </a:lnTo>
                  <a:lnTo>
                    <a:pt x="1" y="20105"/>
                  </a:lnTo>
                  <a:lnTo>
                    <a:pt x="7708" y="20105"/>
                  </a:lnTo>
                  <a:lnTo>
                    <a:pt x="7708" y="3410"/>
                  </a:lnTo>
                  <a:lnTo>
                    <a:pt x="7708"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0"/>
            <p:cNvSpPr/>
            <p:nvPr/>
          </p:nvSpPr>
          <p:spPr>
            <a:xfrm>
              <a:off x="2384150" y="667525"/>
              <a:ext cx="192700" cy="1021050"/>
            </a:xfrm>
            <a:custGeom>
              <a:avLst/>
              <a:gdLst/>
              <a:ahLst/>
              <a:cxnLst/>
              <a:rect l="l" t="t" r="r" b="b"/>
              <a:pathLst>
                <a:path w="7708" h="40842" extrusionOk="0">
                  <a:moveTo>
                    <a:pt x="0" y="0"/>
                  </a:moveTo>
                  <a:lnTo>
                    <a:pt x="0" y="12600"/>
                  </a:lnTo>
                  <a:lnTo>
                    <a:pt x="0" y="40842"/>
                  </a:lnTo>
                  <a:lnTo>
                    <a:pt x="7707" y="40842"/>
                  </a:lnTo>
                  <a:lnTo>
                    <a:pt x="7707" y="18570"/>
                  </a:lnTo>
                  <a:lnTo>
                    <a:pt x="7707"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0"/>
            <p:cNvSpPr/>
            <p:nvPr/>
          </p:nvSpPr>
          <p:spPr>
            <a:xfrm>
              <a:off x="2072950" y="444100"/>
              <a:ext cx="192700" cy="1244475"/>
            </a:xfrm>
            <a:custGeom>
              <a:avLst/>
              <a:gdLst/>
              <a:ahLst/>
              <a:cxnLst/>
              <a:rect l="l" t="t" r="r" b="b"/>
              <a:pathLst>
                <a:path w="7708" h="49779" extrusionOk="0">
                  <a:moveTo>
                    <a:pt x="1" y="0"/>
                  </a:moveTo>
                  <a:lnTo>
                    <a:pt x="1" y="16555"/>
                  </a:lnTo>
                  <a:lnTo>
                    <a:pt x="1" y="49779"/>
                  </a:lnTo>
                  <a:lnTo>
                    <a:pt x="7708" y="49779"/>
                  </a:lnTo>
                  <a:lnTo>
                    <a:pt x="7708" y="18241"/>
                  </a:lnTo>
                  <a:lnTo>
                    <a:pt x="7708"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0"/>
            <p:cNvSpPr/>
            <p:nvPr/>
          </p:nvSpPr>
          <p:spPr>
            <a:xfrm>
              <a:off x="2106250" y="461525"/>
              <a:ext cx="1608575" cy="661075"/>
            </a:xfrm>
            <a:custGeom>
              <a:avLst/>
              <a:gdLst/>
              <a:ahLst/>
              <a:cxnLst/>
              <a:rect l="l" t="t" r="r" b="b"/>
              <a:pathLst>
                <a:path w="64343" h="26443" extrusionOk="0">
                  <a:moveTo>
                    <a:pt x="61224" y="1"/>
                  </a:moveTo>
                  <a:lnTo>
                    <a:pt x="48028" y="13196"/>
                  </a:lnTo>
                  <a:lnTo>
                    <a:pt x="36874" y="2041"/>
                  </a:lnTo>
                  <a:lnTo>
                    <a:pt x="19635" y="19268"/>
                  </a:lnTo>
                  <a:lnTo>
                    <a:pt x="11839" y="11472"/>
                  </a:lnTo>
                  <a:lnTo>
                    <a:pt x="0" y="23325"/>
                  </a:lnTo>
                  <a:lnTo>
                    <a:pt x="3119" y="26443"/>
                  </a:lnTo>
                  <a:lnTo>
                    <a:pt x="11839" y="17709"/>
                  </a:lnTo>
                  <a:lnTo>
                    <a:pt x="19635" y="25505"/>
                  </a:lnTo>
                  <a:lnTo>
                    <a:pt x="36874" y="8278"/>
                  </a:lnTo>
                  <a:lnTo>
                    <a:pt x="48028" y="19433"/>
                  </a:lnTo>
                  <a:lnTo>
                    <a:pt x="64343" y="3119"/>
                  </a:lnTo>
                  <a:lnTo>
                    <a:pt x="61224"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0"/>
            <p:cNvSpPr/>
            <p:nvPr/>
          </p:nvSpPr>
          <p:spPr>
            <a:xfrm>
              <a:off x="2149350" y="992950"/>
              <a:ext cx="106175" cy="87825"/>
            </a:xfrm>
            <a:custGeom>
              <a:avLst/>
              <a:gdLst/>
              <a:ahLst/>
              <a:cxnLst/>
              <a:rect l="l" t="t" r="r" b="b"/>
              <a:pathLst>
                <a:path w="4247" h="3513" extrusionOk="0">
                  <a:moveTo>
                    <a:pt x="342" y="1"/>
                  </a:moveTo>
                  <a:lnTo>
                    <a:pt x="0" y="330"/>
                  </a:lnTo>
                  <a:lnTo>
                    <a:pt x="3055" y="3513"/>
                  </a:lnTo>
                  <a:lnTo>
                    <a:pt x="4246" y="2321"/>
                  </a:lnTo>
                  <a:lnTo>
                    <a:pt x="342"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0"/>
            <p:cNvSpPr/>
            <p:nvPr/>
          </p:nvSpPr>
          <p:spPr>
            <a:xfrm>
              <a:off x="2006400" y="918800"/>
              <a:ext cx="290950" cy="288400"/>
            </a:xfrm>
            <a:custGeom>
              <a:avLst/>
              <a:gdLst/>
              <a:ahLst/>
              <a:cxnLst/>
              <a:rect l="l" t="t" r="r" b="b"/>
              <a:pathLst>
                <a:path w="11638" h="11536" extrusionOk="0">
                  <a:moveTo>
                    <a:pt x="2549" y="1"/>
                  </a:moveTo>
                  <a:lnTo>
                    <a:pt x="1" y="11536"/>
                  </a:lnTo>
                  <a:lnTo>
                    <a:pt x="11637" y="9445"/>
                  </a:lnTo>
                  <a:lnTo>
                    <a:pt x="2549"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0"/>
            <p:cNvSpPr/>
            <p:nvPr/>
          </p:nvSpPr>
          <p:spPr>
            <a:xfrm>
              <a:off x="1832450" y="539500"/>
              <a:ext cx="34550" cy="34550"/>
            </a:xfrm>
            <a:custGeom>
              <a:avLst/>
              <a:gdLst/>
              <a:ahLst/>
              <a:cxnLst/>
              <a:rect l="l" t="t" r="r" b="b"/>
              <a:pathLst>
                <a:path w="1382" h="1382" extrusionOk="0">
                  <a:moveTo>
                    <a:pt x="685" y="215"/>
                  </a:moveTo>
                  <a:cubicBezTo>
                    <a:pt x="951" y="215"/>
                    <a:pt x="1167" y="431"/>
                    <a:pt x="1167" y="697"/>
                  </a:cubicBezTo>
                  <a:cubicBezTo>
                    <a:pt x="1167" y="950"/>
                    <a:pt x="951" y="1166"/>
                    <a:pt x="685" y="1166"/>
                  </a:cubicBezTo>
                  <a:cubicBezTo>
                    <a:pt x="431" y="1166"/>
                    <a:pt x="215" y="950"/>
                    <a:pt x="215" y="697"/>
                  </a:cubicBezTo>
                  <a:cubicBezTo>
                    <a:pt x="215" y="431"/>
                    <a:pt x="431" y="215"/>
                    <a:pt x="685" y="215"/>
                  </a:cubicBezTo>
                  <a:close/>
                  <a:moveTo>
                    <a:pt x="685" y="0"/>
                  </a:moveTo>
                  <a:cubicBezTo>
                    <a:pt x="305" y="0"/>
                    <a:pt x="0" y="317"/>
                    <a:pt x="0" y="697"/>
                  </a:cubicBezTo>
                  <a:cubicBezTo>
                    <a:pt x="0" y="1077"/>
                    <a:pt x="305" y="1381"/>
                    <a:pt x="685" y="1381"/>
                  </a:cubicBezTo>
                  <a:cubicBezTo>
                    <a:pt x="1065" y="1381"/>
                    <a:pt x="1382" y="1077"/>
                    <a:pt x="1382" y="697"/>
                  </a:cubicBezTo>
                  <a:cubicBezTo>
                    <a:pt x="1382" y="317"/>
                    <a:pt x="1065" y="0"/>
                    <a:pt x="68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0"/>
            <p:cNvSpPr/>
            <p:nvPr/>
          </p:nvSpPr>
          <p:spPr>
            <a:xfrm>
              <a:off x="1902800" y="516350"/>
              <a:ext cx="34550" cy="34575"/>
            </a:xfrm>
            <a:custGeom>
              <a:avLst/>
              <a:gdLst/>
              <a:ahLst/>
              <a:cxnLst/>
              <a:rect l="l" t="t" r="r" b="b"/>
              <a:pathLst>
                <a:path w="1382" h="1383" extrusionOk="0">
                  <a:moveTo>
                    <a:pt x="685" y="216"/>
                  </a:moveTo>
                  <a:cubicBezTo>
                    <a:pt x="951" y="216"/>
                    <a:pt x="1167" y="431"/>
                    <a:pt x="1167" y="685"/>
                  </a:cubicBezTo>
                  <a:cubicBezTo>
                    <a:pt x="1167" y="952"/>
                    <a:pt x="951" y="1167"/>
                    <a:pt x="685" y="1167"/>
                  </a:cubicBezTo>
                  <a:cubicBezTo>
                    <a:pt x="431" y="1167"/>
                    <a:pt x="215" y="952"/>
                    <a:pt x="215" y="685"/>
                  </a:cubicBezTo>
                  <a:cubicBezTo>
                    <a:pt x="215" y="431"/>
                    <a:pt x="431" y="216"/>
                    <a:pt x="685" y="216"/>
                  </a:cubicBezTo>
                  <a:close/>
                  <a:moveTo>
                    <a:pt x="685" y="0"/>
                  </a:moveTo>
                  <a:cubicBezTo>
                    <a:pt x="305" y="0"/>
                    <a:pt x="0" y="305"/>
                    <a:pt x="0" y="685"/>
                  </a:cubicBezTo>
                  <a:cubicBezTo>
                    <a:pt x="0" y="1065"/>
                    <a:pt x="305" y="1383"/>
                    <a:pt x="685" y="1383"/>
                  </a:cubicBezTo>
                  <a:cubicBezTo>
                    <a:pt x="1065" y="1383"/>
                    <a:pt x="1382" y="1065"/>
                    <a:pt x="1382" y="685"/>
                  </a:cubicBezTo>
                  <a:cubicBezTo>
                    <a:pt x="1382" y="305"/>
                    <a:pt x="1065" y="0"/>
                    <a:pt x="68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0"/>
            <p:cNvSpPr/>
            <p:nvPr/>
          </p:nvSpPr>
          <p:spPr>
            <a:xfrm>
              <a:off x="1936700" y="459625"/>
              <a:ext cx="5425" cy="17150"/>
            </a:xfrm>
            <a:custGeom>
              <a:avLst/>
              <a:gdLst/>
              <a:ahLst/>
              <a:cxnLst/>
              <a:rect l="l" t="t" r="r" b="b"/>
              <a:pathLst>
                <a:path w="217" h="686" extrusionOk="0">
                  <a:moveTo>
                    <a:pt x="115" y="1"/>
                  </a:moveTo>
                  <a:cubicBezTo>
                    <a:pt x="51" y="1"/>
                    <a:pt x="0" y="52"/>
                    <a:pt x="0" y="102"/>
                  </a:cubicBezTo>
                  <a:lnTo>
                    <a:pt x="0" y="584"/>
                  </a:lnTo>
                  <a:cubicBezTo>
                    <a:pt x="0" y="647"/>
                    <a:pt x="51" y="685"/>
                    <a:pt x="115" y="685"/>
                  </a:cubicBezTo>
                  <a:cubicBezTo>
                    <a:pt x="165" y="685"/>
                    <a:pt x="216" y="647"/>
                    <a:pt x="216" y="584"/>
                  </a:cubicBezTo>
                  <a:lnTo>
                    <a:pt x="216" y="102"/>
                  </a:lnTo>
                  <a:cubicBezTo>
                    <a:pt x="216" y="52"/>
                    <a:pt x="165" y="1"/>
                    <a:pt x="11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0"/>
            <p:cNvSpPr/>
            <p:nvPr/>
          </p:nvSpPr>
          <p:spPr>
            <a:xfrm>
              <a:off x="1936700" y="438725"/>
              <a:ext cx="5425" cy="17425"/>
            </a:xfrm>
            <a:custGeom>
              <a:avLst/>
              <a:gdLst/>
              <a:ahLst/>
              <a:cxnLst/>
              <a:rect l="l" t="t" r="r" b="b"/>
              <a:pathLst>
                <a:path w="217" h="697" extrusionOk="0">
                  <a:moveTo>
                    <a:pt x="115" y="0"/>
                  </a:moveTo>
                  <a:cubicBezTo>
                    <a:pt x="51" y="0"/>
                    <a:pt x="0" y="51"/>
                    <a:pt x="0" y="114"/>
                  </a:cubicBezTo>
                  <a:lnTo>
                    <a:pt x="0" y="583"/>
                  </a:lnTo>
                  <a:cubicBezTo>
                    <a:pt x="0" y="646"/>
                    <a:pt x="51" y="697"/>
                    <a:pt x="115" y="697"/>
                  </a:cubicBezTo>
                  <a:cubicBezTo>
                    <a:pt x="165" y="697"/>
                    <a:pt x="216" y="646"/>
                    <a:pt x="216" y="583"/>
                  </a:cubicBezTo>
                  <a:lnTo>
                    <a:pt x="216" y="114"/>
                  </a:lnTo>
                  <a:cubicBezTo>
                    <a:pt x="216" y="51"/>
                    <a:pt x="165" y="0"/>
                    <a:pt x="11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0"/>
            <p:cNvSpPr/>
            <p:nvPr/>
          </p:nvSpPr>
          <p:spPr>
            <a:xfrm>
              <a:off x="1942725" y="455200"/>
              <a:ext cx="16175" cy="5400"/>
            </a:xfrm>
            <a:custGeom>
              <a:avLst/>
              <a:gdLst/>
              <a:ahLst/>
              <a:cxnLst/>
              <a:rect l="l" t="t" r="r" b="b"/>
              <a:pathLst>
                <a:path w="647" h="216" extrusionOk="0">
                  <a:moveTo>
                    <a:pt x="114" y="0"/>
                  </a:moveTo>
                  <a:cubicBezTo>
                    <a:pt x="51" y="0"/>
                    <a:pt x="1" y="51"/>
                    <a:pt x="1" y="102"/>
                  </a:cubicBezTo>
                  <a:cubicBezTo>
                    <a:pt x="1" y="165"/>
                    <a:pt x="51" y="215"/>
                    <a:pt x="114" y="215"/>
                  </a:cubicBezTo>
                  <a:lnTo>
                    <a:pt x="533" y="215"/>
                  </a:lnTo>
                  <a:cubicBezTo>
                    <a:pt x="596" y="215"/>
                    <a:pt x="646" y="165"/>
                    <a:pt x="646" y="102"/>
                  </a:cubicBezTo>
                  <a:cubicBezTo>
                    <a:pt x="646" y="51"/>
                    <a:pt x="596" y="0"/>
                    <a:pt x="53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0"/>
            <p:cNvSpPr/>
            <p:nvPr/>
          </p:nvSpPr>
          <p:spPr>
            <a:xfrm>
              <a:off x="1919900" y="455200"/>
              <a:ext cx="16175" cy="5400"/>
            </a:xfrm>
            <a:custGeom>
              <a:avLst/>
              <a:gdLst/>
              <a:ahLst/>
              <a:cxnLst/>
              <a:rect l="l" t="t" r="r" b="b"/>
              <a:pathLst>
                <a:path w="647" h="216" extrusionOk="0">
                  <a:moveTo>
                    <a:pt x="114" y="0"/>
                  </a:moveTo>
                  <a:cubicBezTo>
                    <a:pt x="52" y="0"/>
                    <a:pt x="1" y="51"/>
                    <a:pt x="1" y="102"/>
                  </a:cubicBezTo>
                  <a:cubicBezTo>
                    <a:pt x="1" y="165"/>
                    <a:pt x="52" y="215"/>
                    <a:pt x="114" y="215"/>
                  </a:cubicBezTo>
                  <a:lnTo>
                    <a:pt x="545" y="215"/>
                  </a:lnTo>
                  <a:cubicBezTo>
                    <a:pt x="596" y="215"/>
                    <a:pt x="647" y="165"/>
                    <a:pt x="647" y="102"/>
                  </a:cubicBezTo>
                  <a:cubicBezTo>
                    <a:pt x="647" y="51"/>
                    <a:pt x="596" y="0"/>
                    <a:pt x="54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0"/>
            <p:cNvSpPr/>
            <p:nvPr/>
          </p:nvSpPr>
          <p:spPr>
            <a:xfrm>
              <a:off x="1863800" y="478650"/>
              <a:ext cx="5425" cy="17450"/>
            </a:xfrm>
            <a:custGeom>
              <a:avLst/>
              <a:gdLst/>
              <a:ahLst/>
              <a:cxnLst/>
              <a:rect l="l" t="t" r="r" b="b"/>
              <a:pathLst>
                <a:path w="217" h="698" extrusionOk="0">
                  <a:moveTo>
                    <a:pt x="102" y="0"/>
                  </a:moveTo>
                  <a:cubicBezTo>
                    <a:pt x="51" y="0"/>
                    <a:pt x="1" y="51"/>
                    <a:pt x="1" y="114"/>
                  </a:cubicBezTo>
                  <a:lnTo>
                    <a:pt x="1" y="584"/>
                  </a:lnTo>
                  <a:cubicBezTo>
                    <a:pt x="1" y="646"/>
                    <a:pt x="51" y="697"/>
                    <a:pt x="102" y="697"/>
                  </a:cubicBezTo>
                  <a:cubicBezTo>
                    <a:pt x="166" y="697"/>
                    <a:pt x="217" y="646"/>
                    <a:pt x="217" y="584"/>
                  </a:cubicBezTo>
                  <a:lnTo>
                    <a:pt x="217" y="114"/>
                  </a:lnTo>
                  <a:cubicBezTo>
                    <a:pt x="217" y="51"/>
                    <a:pt x="166" y="0"/>
                    <a:pt x="102"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0"/>
            <p:cNvSpPr/>
            <p:nvPr/>
          </p:nvSpPr>
          <p:spPr>
            <a:xfrm>
              <a:off x="1863800" y="457725"/>
              <a:ext cx="5425" cy="17450"/>
            </a:xfrm>
            <a:custGeom>
              <a:avLst/>
              <a:gdLst/>
              <a:ahLst/>
              <a:cxnLst/>
              <a:rect l="l" t="t" r="r" b="b"/>
              <a:pathLst>
                <a:path w="217" h="698" extrusionOk="0">
                  <a:moveTo>
                    <a:pt x="102" y="1"/>
                  </a:moveTo>
                  <a:cubicBezTo>
                    <a:pt x="51" y="1"/>
                    <a:pt x="1" y="52"/>
                    <a:pt x="1" y="114"/>
                  </a:cubicBezTo>
                  <a:lnTo>
                    <a:pt x="1" y="584"/>
                  </a:lnTo>
                  <a:cubicBezTo>
                    <a:pt x="1" y="647"/>
                    <a:pt x="51" y="698"/>
                    <a:pt x="102" y="698"/>
                  </a:cubicBezTo>
                  <a:cubicBezTo>
                    <a:pt x="166" y="698"/>
                    <a:pt x="217" y="647"/>
                    <a:pt x="217" y="584"/>
                  </a:cubicBezTo>
                  <a:lnTo>
                    <a:pt x="217" y="114"/>
                  </a:lnTo>
                  <a:cubicBezTo>
                    <a:pt x="217" y="52"/>
                    <a:pt x="166" y="1"/>
                    <a:pt x="102"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0"/>
            <p:cNvSpPr/>
            <p:nvPr/>
          </p:nvSpPr>
          <p:spPr>
            <a:xfrm>
              <a:off x="1869850" y="474225"/>
              <a:ext cx="16175" cy="5375"/>
            </a:xfrm>
            <a:custGeom>
              <a:avLst/>
              <a:gdLst/>
              <a:ahLst/>
              <a:cxnLst/>
              <a:rect l="l" t="t" r="r" b="b"/>
              <a:pathLst>
                <a:path w="647" h="215" extrusionOk="0">
                  <a:moveTo>
                    <a:pt x="102" y="0"/>
                  </a:moveTo>
                  <a:cubicBezTo>
                    <a:pt x="51" y="0"/>
                    <a:pt x="0" y="51"/>
                    <a:pt x="0" y="101"/>
                  </a:cubicBezTo>
                  <a:cubicBezTo>
                    <a:pt x="0" y="164"/>
                    <a:pt x="51" y="215"/>
                    <a:pt x="102" y="215"/>
                  </a:cubicBezTo>
                  <a:lnTo>
                    <a:pt x="532" y="215"/>
                  </a:lnTo>
                  <a:cubicBezTo>
                    <a:pt x="595" y="215"/>
                    <a:pt x="646" y="164"/>
                    <a:pt x="646" y="101"/>
                  </a:cubicBezTo>
                  <a:cubicBezTo>
                    <a:pt x="646" y="51"/>
                    <a:pt x="595" y="0"/>
                    <a:pt x="532"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0"/>
            <p:cNvSpPr/>
            <p:nvPr/>
          </p:nvSpPr>
          <p:spPr>
            <a:xfrm>
              <a:off x="1847025" y="474225"/>
              <a:ext cx="16175" cy="5375"/>
            </a:xfrm>
            <a:custGeom>
              <a:avLst/>
              <a:gdLst/>
              <a:ahLst/>
              <a:cxnLst/>
              <a:rect l="l" t="t" r="r" b="b"/>
              <a:pathLst>
                <a:path w="647" h="215" extrusionOk="0">
                  <a:moveTo>
                    <a:pt x="102" y="0"/>
                  </a:moveTo>
                  <a:cubicBezTo>
                    <a:pt x="51" y="0"/>
                    <a:pt x="0" y="51"/>
                    <a:pt x="0" y="101"/>
                  </a:cubicBezTo>
                  <a:cubicBezTo>
                    <a:pt x="0" y="164"/>
                    <a:pt x="51" y="215"/>
                    <a:pt x="102" y="215"/>
                  </a:cubicBezTo>
                  <a:lnTo>
                    <a:pt x="533" y="215"/>
                  </a:lnTo>
                  <a:cubicBezTo>
                    <a:pt x="596" y="215"/>
                    <a:pt x="646" y="164"/>
                    <a:pt x="646" y="101"/>
                  </a:cubicBezTo>
                  <a:cubicBezTo>
                    <a:pt x="646" y="51"/>
                    <a:pt x="596" y="0"/>
                    <a:pt x="53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0"/>
            <p:cNvSpPr/>
            <p:nvPr/>
          </p:nvSpPr>
          <p:spPr>
            <a:xfrm>
              <a:off x="3946150" y="1164075"/>
              <a:ext cx="34550" cy="34575"/>
            </a:xfrm>
            <a:custGeom>
              <a:avLst/>
              <a:gdLst/>
              <a:ahLst/>
              <a:cxnLst/>
              <a:rect l="l" t="t" r="r" b="b"/>
              <a:pathLst>
                <a:path w="1382" h="1383" extrusionOk="0">
                  <a:moveTo>
                    <a:pt x="685" y="217"/>
                  </a:moveTo>
                  <a:cubicBezTo>
                    <a:pt x="950" y="217"/>
                    <a:pt x="1166" y="432"/>
                    <a:pt x="1166" y="699"/>
                  </a:cubicBezTo>
                  <a:cubicBezTo>
                    <a:pt x="1166" y="952"/>
                    <a:pt x="950" y="1167"/>
                    <a:pt x="685" y="1167"/>
                  </a:cubicBezTo>
                  <a:cubicBezTo>
                    <a:pt x="431" y="1167"/>
                    <a:pt x="215" y="952"/>
                    <a:pt x="215" y="699"/>
                  </a:cubicBezTo>
                  <a:cubicBezTo>
                    <a:pt x="215" y="432"/>
                    <a:pt x="431" y="217"/>
                    <a:pt x="685" y="217"/>
                  </a:cubicBezTo>
                  <a:close/>
                  <a:moveTo>
                    <a:pt x="685" y="1"/>
                  </a:moveTo>
                  <a:cubicBezTo>
                    <a:pt x="304" y="1"/>
                    <a:pt x="0" y="318"/>
                    <a:pt x="0" y="699"/>
                  </a:cubicBezTo>
                  <a:cubicBezTo>
                    <a:pt x="0" y="1079"/>
                    <a:pt x="304" y="1383"/>
                    <a:pt x="685" y="1383"/>
                  </a:cubicBezTo>
                  <a:cubicBezTo>
                    <a:pt x="1065" y="1383"/>
                    <a:pt x="1381" y="1079"/>
                    <a:pt x="1381" y="699"/>
                  </a:cubicBezTo>
                  <a:cubicBezTo>
                    <a:pt x="1381" y="318"/>
                    <a:pt x="1065" y="1"/>
                    <a:pt x="68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0"/>
            <p:cNvSpPr/>
            <p:nvPr/>
          </p:nvSpPr>
          <p:spPr>
            <a:xfrm>
              <a:off x="4016500" y="1140950"/>
              <a:ext cx="34550" cy="34575"/>
            </a:xfrm>
            <a:custGeom>
              <a:avLst/>
              <a:gdLst/>
              <a:ahLst/>
              <a:cxnLst/>
              <a:rect l="l" t="t" r="r" b="b"/>
              <a:pathLst>
                <a:path w="1382" h="1383" extrusionOk="0">
                  <a:moveTo>
                    <a:pt x="685" y="216"/>
                  </a:moveTo>
                  <a:cubicBezTo>
                    <a:pt x="950" y="216"/>
                    <a:pt x="1166" y="432"/>
                    <a:pt x="1166" y="685"/>
                  </a:cubicBezTo>
                  <a:cubicBezTo>
                    <a:pt x="1166" y="951"/>
                    <a:pt x="950" y="1167"/>
                    <a:pt x="685" y="1167"/>
                  </a:cubicBezTo>
                  <a:cubicBezTo>
                    <a:pt x="431" y="1167"/>
                    <a:pt x="215" y="951"/>
                    <a:pt x="215" y="685"/>
                  </a:cubicBezTo>
                  <a:cubicBezTo>
                    <a:pt x="215" y="432"/>
                    <a:pt x="431" y="216"/>
                    <a:pt x="685" y="216"/>
                  </a:cubicBezTo>
                  <a:close/>
                  <a:moveTo>
                    <a:pt x="685" y="1"/>
                  </a:moveTo>
                  <a:cubicBezTo>
                    <a:pt x="304" y="1"/>
                    <a:pt x="0" y="305"/>
                    <a:pt x="0" y="685"/>
                  </a:cubicBezTo>
                  <a:cubicBezTo>
                    <a:pt x="0" y="1066"/>
                    <a:pt x="304" y="1382"/>
                    <a:pt x="685" y="1382"/>
                  </a:cubicBezTo>
                  <a:cubicBezTo>
                    <a:pt x="1065" y="1382"/>
                    <a:pt x="1381" y="1066"/>
                    <a:pt x="1381" y="685"/>
                  </a:cubicBezTo>
                  <a:cubicBezTo>
                    <a:pt x="1381" y="305"/>
                    <a:pt x="1065" y="1"/>
                    <a:pt x="68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0"/>
            <p:cNvSpPr/>
            <p:nvPr/>
          </p:nvSpPr>
          <p:spPr>
            <a:xfrm>
              <a:off x="4050375" y="1084225"/>
              <a:ext cx="5425" cy="17475"/>
            </a:xfrm>
            <a:custGeom>
              <a:avLst/>
              <a:gdLst/>
              <a:ahLst/>
              <a:cxnLst/>
              <a:rect l="l" t="t" r="r" b="b"/>
              <a:pathLst>
                <a:path w="217" h="699" extrusionOk="0">
                  <a:moveTo>
                    <a:pt x="115" y="1"/>
                  </a:moveTo>
                  <a:cubicBezTo>
                    <a:pt x="52" y="1"/>
                    <a:pt x="1" y="51"/>
                    <a:pt x="1" y="102"/>
                  </a:cubicBezTo>
                  <a:lnTo>
                    <a:pt x="1" y="584"/>
                  </a:lnTo>
                  <a:cubicBezTo>
                    <a:pt x="1" y="647"/>
                    <a:pt x="52" y="698"/>
                    <a:pt x="115" y="698"/>
                  </a:cubicBezTo>
                  <a:cubicBezTo>
                    <a:pt x="166" y="698"/>
                    <a:pt x="217" y="647"/>
                    <a:pt x="217" y="584"/>
                  </a:cubicBezTo>
                  <a:lnTo>
                    <a:pt x="217" y="102"/>
                  </a:lnTo>
                  <a:cubicBezTo>
                    <a:pt x="217" y="51"/>
                    <a:pt x="166" y="1"/>
                    <a:pt x="11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4050375" y="1063300"/>
              <a:ext cx="5425" cy="17475"/>
            </a:xfrm>
            <a:custGeom>
              <a:avLst/>
              <a:gdLst/>
              <a:ahLst/>
              <a:cxnLst/>
              <a:rect l="l" t="t" r="r" b="b"/>
              <a:pathLst>
                <a:path w="217" h="699" extrusionOk="0">
                  <a:moveTo>
                    <a:pt x="115" y="1"/>
                  </a:moveTo>
                  <a:cubicBezTo>
                    <a:pt x="52" y="1"/>
                    <a:pt x="1" y="52"/>
                    <a:pt x="1" y="115"/>
                  </a:cubicBezTo>
                  <a:lnTo>
                    <a:pt x="1" y="584"/>
                  </a:lnTo>
                  <a:cubicBezTo>
                    <a:pt x="1" y="648"/>
                    <a:pt x="52" y="699"/>
                    <a:pt x="115" y="699"/>
                  </a:cubicBezTo>
                  <a:cubicBezTo>
                    <a:pt x="166" y="699"/>
                    <a:pt x="217" y="648"/>
                    <a:pt x="217" y="584"/>
                  </a:cubicBezTo>
                  <a:lnTo>
                    <a:pt x="217" y="115"/>
                  </a:lnTo>
                  <a:cubicBezTo>
                    <a:pt x="217" y="52"/>
                    <a:pt x="166" y="1"/>
                    <a:pt x="11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0"/>
            <p:cNvSpPr/>
            <p:nvPr/>
          </p:nvSpPr>
          <p:spPr>
            <a:xfrm>
              <a:off x="4056425" y="1079800"/>
              <a:ext cx="16175" cy="5425"/>
            </a:xfrm>
            <a:custGeom>
              <a:avLst/>
              <a:gdLst/>
              <a:ahLst/>
              <a:cxnLst/>
              <a:rect l="l" t="t" r="r" b="b"/>
              <a:pathLst>
                <a:path w="647" h="217" extrusionOk="0">
                  <a:moveTo>
                    <a:pt x="114" y="0"/>
                  </a:moveTo>
                  <a:cubicBezTo>
                    <a:pt x="51" y="0"/>
                    <a:pt x="0" y="51"/>
                    <a:pt x="0" y="101"/>
                  </a:cubicBezTo>
                  <a:cubicBezTo>
                    <a:pt x="0" y="165"/>
                    <a:pt x="51" y="216"/>
                    <a:pt x="114" y="216"/>
                  </a:cubicBezTo>
                  <a:lnTo>
                    <a:pt x="533" y="216"/>
                  </a:lnTo>
                  <a:cubicBezTo>
                    <a:pt x="595" y="216"/>
                    <a:pt x="646" y="165"/>
                    <a:pt x="646" y="101"/>
                  </a:cubicBezTo>
                  <a:cubicBezTo>
                    <a:pt x="646" y="51"/>
                    <a:pt x="595" y="0"/>
                    <a:pt x="53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0"/>
            <p:cNvSpPr/>
            <p:nvPr/>
          </p:nvSpPr>
          <p:spPr>
            <a:xfrm>
              <a:off x="4033600" y="1079800"/>
              <a:ext cx="16175" cy="5425"/>
            </a:xfrm>
            <a:custGeom>
              <a:avLst/>
              <a:gdLst/>
              <a:ahLst/>
              <a:cxnLst/>
              <a:rect l="l" t="t" r="r" b="b"/>
              <a:pathLst>
                <a:path w="647" h="217" extrusionOk="0">
                  <a:moveTo>
                    <a:pt x="114" y="0"/>
                  </a:moveTo>
                  <a:cubicBezTo>
                    <a:pt x="51" y="0"/>
                    <a:pt x="1" y="51"/>
                    <a:pt x="1" y="101"/>
                  </a:cubicBezTo>
                  <a:cubicBezTo>
                    <a:pt x="1" y="165"/>
                    <a:pt x="51" y="216"/>
                    <a:pt x="114" y="216"/>
                  </a:cubicBezTo>
                  <a:lnTo>
                    <a:pt x="545" y="216"/>
                  </a:lnTo>
                  <a:cubicBezTo>
                    <a:pt x="596" y="216"/>
                    <a:pt x="647" y="165"/>
                    <a:pt x="647" y="101"/>
                  </a:cubicBezTo>
                  <a:cubicBezTo>
                    <a:pt x="647" y="51"/>
                    <a:pt x="596" y="0"/>
                    <a:pt x="54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3977500" y="1103250"/>
              <a:ext cx="5425" cy="17450"/>
            </a:xfrm>
            <a:custGeom>
              <a:avLst/>
              <a:gdLst/>
              <a:ahLst/>
              <a:cxnLst/>
              <a:rect l="l" t="t" r="r" b="b"/>
              <a:pathLst>
                <a:path w="217" h="698" extrusionOk="0">
                  <a:moveTo>
                    <a:pt x="102" y="0"/>
                  </a:moveTo>
                  <a:cubicBezTo>
                    <a:pt x="39" y="0"/>
                    <a:pt x="0" y="51"/>
                    <a:pt x="0" y="115"/>
                  </a:cubicBezTo>
                  <a:lnTo>
                    <a:pt x="0" y="583"/>
                  </a:lnTo>
                  <a:cubicBezTo>
                    <a:pt x="0" y="647"/>
                    <a:pt x="39" y="698"/>
                    <a:pt x="102" y="698"/>
                  </a:cubicBezTo>
                  <a:cubicBezTo>
                    <a:pt x="166" y="698"/>
                    <a:pt x="216" y="647"/>
                    <a:pt x="216" y="583"/>
                  </a:cubicBezTo>
                  <a:lnTo>
                    <a:pt x="216" y="115"/>
                  </a:lnTo>
                  <a:cubicBezTo>
                    <a:pt x="216" y="51"/>
                    <a:pt x="166" y="0"/>
                    <a:pt x="102"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3977500" y="1082325"/>
              <a:ext cx="5425" cy="17475"/>
            </a:xfrm>
            <a:custGeom>
              <a:avLst/>
              <a:gdLst/>
              <a:ahLst/>
              <a:cxnLst/>
              <a:rect l="l" t="t" r="r" b="b"/>
              <a:pathLst>
                <a:path w="217" h="699" extrusionOk="0">
                  <a:moveTo>
                    <a:pt x="102" y="0"/>
                  </a:moveTo>
                  <a:cubicBezTo>
                    <a:pt x="39" y="0"/>
                    <a:pt x="0" y="51"/>
                    <a:pt x="0" y="115"/>
                  </a:cubicBezTo>
                  <a:lnTo>
                    <a:pt x="0" y="584"/>
                  </a:lnTo>
                  <a:cubicBezTo>
                    <a:pt x="0" y="647"/>
                    <a:pt x="39" y="698"/>
                    <a:pt x="102" y="698"/>
                  </a:cubicBezTo>
                  <a:cubicBezTo>
                    <a:pt x="166" y="698"/>
                    <a:pt x="216" y="647"/>
                    <a:pt x="216" y="584"/>
                  </a:cubicBezTo>
                  <a:lnTo>
                    <a:pt x="216" y="115"/>
                  </a:lnTo>
                  <a:cubicBezTo>
                    <a:pt x="216" y="51"/>
                    <a:pt x="166" y="0"/>
                    <a:pt x="102"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3983525" y="1098800"/>
              <a:ext cx="16175" cy="5425"/>
            </a:xfrm>
            <a:custGeom>
              <a:avLst/>
              <a:gdLst/>
              <a:ahLst/>
              <a:cxnLst/>
              <a:rect l="l" t="t" r="r" b="b"/>
              <a:pathLst>
                <a:path w="647" h="217" extrusionOk="0">
                  <a:moveTo>
                    <a:pt x="102" y="1"/>
                  </a:moveTo>
                  <a:cubicBezTo>
                    <a:pt x="52" y="1"/>
                    <a:pt x="1" y="51"/>
                    <a:pt x="1" y="115"/>
                  </a:cubicBezTo>
                  <a:cubicBezTo>
                    <a:pt x="1" y="166"/>
                    <a:pt x="52" y="217"/>
                    <a:pt x="102" y="217"/>
                  </a:cubicBezTo>
                  <a:lnTo>
                    <a:pt x="533" y="217"/>
                  </a:lnTo>
                  <a:cubicBezTo>
                    <a:pt x="596" y="217"/>
                    <a:pt x="647" y="166"/>
                    <a:pt x="647" y="115"/>
                  </a:cubicBezTo>
                  <a:cubicBezTo>
                    <a:pt x="647" y="51"/>
                    <a:pt x="596" y="1"/>
                    <a:pt x="533"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3960725" y="1098800"/>
              <a:ext cx="16175" cy="5425"/>
            </a:xfrm>
            <a:custGeom>
              <a:avLst/>
              <a:gdLst/>
              <a:ahLst/>
              <a:cxnLst/>
              <a:rect l="l" t="t" r="r" b="b"/>
              <a:pathLst>
                <a:path w="647" h="217" extrusionOk="0">
                  <a:moveTo>
                    <a:pt x="102" y="1"/>
                  </a:moveTo>
                  <a:cubicBezTo>
                    <a:pt x="51" y="1"/>
                    <a:pt x="0" y="51"/>
                    <a:pt x="0" y="115"/>
                  </a:cubicBezTo>
                  <a:cubicBezTo>
                    <a:pt x="0" y="166"/>
                    <a:pt x="51" y="217"/>
                    <a:pt x="102" y="217"/>
                  </a:cubicBezTo>
                  <a:lnTo>
                    <a:pt x="533" y="217"/>
                  </a:lnTo>
                  <a:cubicBezTo>
                    <a:pt x="595" y="217"/>
                    <a:pt x="646" y="166"/>
                    <a:pt x="646" y="115"/>
                  </a:cubicBezTo>
                  <a:cubicBezTo>
                    <a:pt x="646" y="51"/>
                    <a:pt x="595" y="1"/>
                    <a:pt x="533"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0"/>
            <p:cNvSpPr/>
            <p:nvPr/>
          </p:nvSpPr>
          <p:spPr>
            <a:xfrm>
              <a:off x="1845425" y="808450"/>
              <a:ext cx="149300" cy="131050"/>
            </a:xfrm>
            <a:custGeom>
              <a:avLst/>
              <a:gdLst/>
              <a:ahLst/>
              <a:cxnLst/>
              <a:rect l="l" t="t" r="r" b="b"/>
              <a:pathLst>
                <a:path w="5972" h="5242" extrusionOk="0">
                  <a:moveTo>
                    <a:pt x="2977" y="1"/>
                  </a:moveTo>
                  <a:cubicBezTo>
                    <a:pt x="2505" y="1"/>
                    <a:pt x="2027" y="129"/>
                    <a:pt x="1598" y="397"/>
                  </a:cubicBezTo>
                  <a:lnTo>
                    <a:pt x="1586" y="409"/>
                  </a:lnTo>
                  <a:cubicBezTo>
                    <a:pt x="369" y="1183"/>
                    <a:pt x="1" y="2792"/>
                    <a:pt x="761" y="4009"/>
                  </a:cubicBezTo>
                  <a:lnTo>
                    <a:pt x="774" y="4022"/>
                  </a:lnTo>
                  <a:cubicBezTo>
                    <a:pt x="1275" y="4810"/>
                    <a:pt x="2120" y="5242"/>
                    <a:pt x="2989" y="5242"/>
                  </a:cubicBezTo>
                  <a:cubicBezTo>
                    <a:pt x="3461" y="5242"/>
                    <a:pt x="3941" y="5114"/>
                    <a:pt x="4374" y="4846"/>
                  </a:cubicBezTo>
                  <a:lnTo>
                    <a:pt x="4386" y="4834"/>
                  </a:lnTo>
                  <a:cubicBezTo>
                    <a:pt x="5603" y="4060"/>
                    <a:pt x="5971" y="2450"/>
                    <a:pt x="5198" y="1234"/>
                  </a:cubicBezTo>
                  <a:lnTo>
                    <a:pt x="5198" y="1220"/>
                  </a:lnTo>
                  <a:cubicBezTo>
                    <a:pt x="4697" y="433"/>
                    <a:pt x="3846" y="1"/>
                    <a:pt x="297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0"/>
            <p:cNvSpPr/>
            <p:nvPr/>
          </p:nvSpPr>
          <p:spPr>
            <a:xfrm>
              <a:off x="1884725" y="831675"/>
              <a:ext cx="73225" cy="82725"/>
            </a:xfrm>
            <a:custGeom>
              <a:avLst/>
              <a:gdLst/>
              <a:ahLst/>
              <a:cxnLst/>
              <a:rect l="l" t="t" r="r" b="b"/>
              <a:pathLst>
                <a:path w="2929" h="3309" extrusionOk="0">
                  <a:moveTo>
                    <a:pt x="825" y="0"/>
                  </a:moveTo>
                  <a:lnTo>
                    <a:pt x="368" y="266"/>
                  </a:lnTo>
                  <a:lnTo>
                    <a:pt x="571" y="621"/>
                  </a:lnTo>
                  <a:cubicBezTo>
                    <a:pt x="90" y="1014"/>
                    <a:pt x="0" y="1471"/>
                    <a:pt x="229" y="1838"/>
                  </a:cubicBezTo>
                  <a:cubicBezTo>
                    <a:pt x="292" y="1965"/>
                    <a:pt x="381" y="2054"/>
                    <a:pt x="482" y="2105"/>
                  </a:cubicBezTo>
                  <a:cubicBezTo>
                    <a:pt x="597" y="2181"/>
                    <a:pt x="736" y="2193"/>
                    <a:pt x="875" y="2193"/>
                  </a:cubicBezTo>
                  <a:cubicBezTo>
                    <a:pt x="1116" y="2181"/>
                    <a:pt x="1369" y="2091"/>
                    <a:pt x="1572" y="2015"/>
                  </a:cubicBezTo>
                  <a:cubicBezTo>
                    <a:pt x="1705" y="1977"/>
                    <a:pt x="1818" y="1943"/>
                    <a:pt x="1898" y="1943"/>
                  </a:cubicBezTo>
                  <a:cubicBezTo>
                    <a:pt x="1947" y="1943"/>
                    <a:pt x="1984" y="1956"/>
                    <a:pt x="2003" y="1990"/>
                  </a:cubicBezTo>
                  <a:cubicBezTo>
                    <a:pt x="2054" y="2079"/>
                    <a:pt x="2003" y="2167"/>
                    <a:pt x="1788" y="2294"/>
                  </a:cubicBezTo>
                  <a:cubicBezTo>
                    <a:pt x="1699" y="2345"/>
                    <a:pt x="1598" y="2396"/>
                    <a:pt x="1484" y="2434"/>
                  </a:cubicBezTo>
                  <a:cubicBezTo>
                    <a:pt x="1306" y="2497"/>
                    <a:pt x="1104" y="2536"/>
                    <a:pt x="913" y="2536"/>
                  </a:cubicBezTo>
                  <a:lnTo>
                    <a:pt x="1002" y="3232"/>
                  </a:lnTo>
                  <a:cubicBezTo>
                    <a:pt x="1104" y="3232"/>
                    <a:pt x="1205" y="3220"/>
                    <a:pt x="1319" y="3195"/>
                  </a:cubicBezTo>
                  <a:cubicBezTo>
                    <a:pt x="1521" y="3156"/>
                    <a:pt x="1750" y="3080"/>
                    <a:pt x="1966" y="2967"/>
                  </a:cubicBezTo>
                  <a:lnTo>
                    <a:pt x="2079" y="3156"/>
                  </a:lnTo>
                  <a:lnTo>
                    <a:pt x="2168" y="3308"/>
                  </a:lnTo>
                  <a:lnTo>
                    <a:pt x="2625" y="3043"/>
                  </a:lnTo>
                  <a:lnTo>
                    <a:pt x="2409" y="2674"/>
                  </a:lnTo>
                  <a:cubicBezTo>
                    <a:pt x="2865" y="2294"/>
                    <a:pt x="2929" y="1838"/>
                    <a:pt x="2726" y="1496"/>
                  </a:cubicBezTo>
                  <a:cubicBezTo>
                    <a:pt x="2662" y="1382"/>
                    <a:pt x="2586" y="1305"/>
                    <a:pt x="2498" y="1243"/>
                  </a:cubicBezTo>
                  <a:cubicBezTo>
                    <a:pt x="2387" y="1170"/>
                    <a:pt x="2259" y="1142"/>
                    <a:pt x="2126" y="1142"/>
                  </a:cubicBezTo>
                  <a:cubicBezTo>
                    <a:pt x="2001" y="1142"/>
                    <a:pt x="1872" y="1167"/>
                    <a:pt x="1750" y="1204"/>
                  </a:cubicBezTo>
                  <a:cubicBezTo>
                    <a:pt x="1459" y="1280"/>
                    <a:pt x="1192" y="1407"/>
                    <a:pt x="1053" y="1407"/>
                  </a:cubicBezTo>
                  <a:cubicBezTo>
                    <a:pt x="1002" y="1407"/>
                    <a:pt x="977" y="1382"/>
                    <a:pt x="952" y="1356"/>
                  </a:cubicBezTo>
                  <a:cubicBezTo>
                    <a:pt x="913" y="1280"/>
                    <a:pt x="938" y="1179"/>
                    <a:pt x="1129" y="1065"/>
                  </a:cubicBezTo>
                  <a:cubicBezTo>
                    <a:pt x="1141" y="1052"/>
                    <a:pt x="1154" y="1052"/>
                    <a:pt x="1167" y="1040"/>
                  </a:cubicBezTo>
                  <a:cubicBezTo>
                    <a:pt x="1344" y="925"/>
                    <a:pt x="1572" y="862"/>
                    <a:pt x="1839" y="837"/>
                  </a:cubicBezTo>
                  <a:lnTo>
                    <a:pt x="1890" y="837"/>
                  </a:lnTo>
                  <a:lnTo>
                    <a:pt x="1864" y="672"/>
                  </a:lnTo>
                  <a:lnTo>
                    <a:pt x="1788" y="139"/>
                  </a:lnTo>
                  <a:cubicBezTo>
                    <a:pt x="1636" y="152"/>
                    <a:pt x="1471" y="178"/>
                    <a:pt x="1306" y="229"/>
                  </a:cubicBezTo>
                  <a:cubicBezTo>
                    <a:pt x="1205" y="266"/>
                    <a:pt x="1116" y="305"/>
                    <a:pt x="1028" y="342"/>
                  </a:cubicBezTo>
                  <a:lnTo>
                    <a:pt x="901" y="139"/>
                  </a:lnTo>
                  <a:lnTo>
                    <a:pt x="825"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0"/>
            <p:cNvSpPr/>
            <p:nvPr/>
          </p:nvSpPr>
          <p:spPr>
            <a:xfrm>
              <a:off x="3243900" y="502550"/>
              <a:ext cx="146425" cy="130925"/>
            </a:xfrm>
            <a:custGeom>
              <a:avLst/>
              <a:gdLst/>
              <a:ahLst/>
              <a:cxnLst/>
              <a:rect l="l" t="t" r="r" b="b"/>
              <a:pathLst>
                <a:path w="5857" h="5237" extrusionOk="0">
                  <a:moveTo>
                    <a:pt x="2920" y="1"/>
                  </a:moveTo>
                  <a:cubicBezTo>
                    <a:pt x="1812" y="1"/>
                    <a:pt x="781" y="711"/>
                    <a:pt x="431" y="1820"/>
                  </a:cubicBezTo>
                  <a:lnTo>
                    <a:pt x="431" y="1845"/>
                  </a:lnTo>
                  <a:cubicBezTo>
                    <a:pt x="0" y="3214"/>
                    <a:pt x="761" y="4673"/>
                    <a:pt x="2130" y="5104"/>
                  </a:cubicBezTo>
                  <a:lnTo>
                    <a:pt x="2155" y="5116"/>
                  </a:lnTo>
                  <a:cubicBezTo>
                    <a:pt x="2415" y="5197"/>
                    <a:pt x="2678" y="5236"/>
                    <a:pt x="2936" y="5236"/>
                  </a:cubicBezTo>
                  <a:cubicBezTo>
                    <a:pt x="4040" y="5236"/>
                    <a:pt x="5063" y="4526"/>
                    <a:pt x="5413" y="3417"/>
                  </a:cubicBezTo>
                  <a:lnTo>
                    <a:pt x="5426" y="3392"/>
                  </a:lnTo>
                  <a:cubicBezTo>
                    <a:pt x="5857" y="2023"/>
                    <a:pt x="5096" y="552"/>
                    <a:pt x="3727" y="121"/>
                  </a:cubicBezTo>
                  <a:lnTo>
                    <a:pt x="3702" y="121"/>
                  </a:lnTo>
                  <a:cubicBezTo>
                    <a:pt x="3442" y="40"/>
                    <a:pt x="3179" y="1"/>
                    <a:pt x="2920"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3280975" y="524925"/>
              <a:ext cx="71950" cy="87775"/>
            </a:xfrm>
            <a:custGeom>
              <a:avLst/>
              <a:gdLst/>
              <a:ahLst/>
              <a:cxnLst/>
              <a:rect l="l" t="t" r="r" b="b"/>
              <a:pathLst>
                <a:path w="2878" h="3511" extrusionOk="0">
                  <a:moveTo>
                    <a:pt x="1851" y="0"/>
                  </a:moveTo>
                  <a:lnTo>
                    <a:pt x="1712" y="393"/>
                  </a:lnTo>
                  <a:cubicBezTo>
                    <a:pt x="1601" y="370"/>
                    <a:pt x="1498" y="359"/>
                    <a:pt x="1401" y="359"/>
                  </a:cubicBezTo>
                  <a:cubicBezTo>
                    <a:pt x="965" y="359"/>
                    <a:pt x="672" y="581"/>
                    <a:pt x="558" y="913"/>
                  </a:cubicBezTo>
                  <a:cubicBezTo>
                    <a:pt x="507" y="1052"/>
                    <a:pt x="507" y="1166"/>
                    <a:pt x="520" y="1280"/>
                  </a:cubicBezTo>
                  <a:cubicBezTo>
                    <a:pt x="546" y="1420"/>
                    <a:pt x="622" y="1533"/>
                    <a:pt x="723" y="1635"/>
                  </a:cubicBezTo>
                  <a:cubicBezTo>
                    <a:pt x="887" y="1812"/>
                    <a:pt x="1115" y="1952"/>
                    <a:pt x="1306" y="2054"/>
                  </a:cubicBezTo>
                  <a:cubicBezTo>
                    <a:pt x="1496" y="2167"/>
                    <a:pt x="1636" y="2269"/>
                    <a:pt x="1597" y="2370"/>
                  </a:cubicBezTo>
                  <a:cubicBezTo>
                    <a:pt x="1583" y="2421"/>
                    <a:pt x="1544" y="2451"/>
                    <a:pt x="1468" y="2451"/>
                  </a:cubicBezTo>
                  <a:cubicBezTo>
                    <a:pt x="1411" y="2451"/>
                    <a:pt x="1333" y="2434"/>
                    <a:pt x="1230" y="2395"/>
                  </a:cubicBezTo>
                  <a:cubicBezTo>
                    <a:pt x="1129" y="2358"/>
                    <a:pt x="1027" y="2319"/>
                    <a:pt x="926" y="2256"/>
                  </a:cubicBezTo>
                  <a:cubicBezTo>
                    <a:pt x="761" y="2155"/>
                    <a:pt x="608" y="2028"/>
                    <a:pt x="482" y="1888"/>
                  </a:cubicBezTo>
                  <a:lnTo>
                    <a:pt x="0" y="2409"/>
                  </a:lnTo>
                  <a:cubicBezTo>
                    <a:pt x="64" y="2485"/>
                    <a:pt x="140" y="2561"/>
                    <a:pt x="241" y="2624"/>
                  </a:cubicBezTo>
                  <a:cubicBezTo>
                    <a:pt x="406" y="2750"/>
                    <a:pt x="608" y="2877"/>
                    <a:pt x="837" y="2966"/>
                  </a:cubicBezTo>
                  <a:lnTo>
                    <a:pt x="761" y="3181"/>
                  </a:lnTo>
                  <a:lnTo>
                    <a:pt x="698" y="3347"/>
                  </a:lnTo>
                  <a:lnTo>
                    <a:pt x="1205" y="3511"/>
                  </a:lnTo>
                  <a:lnTo>
                    <a:pt x="1344" y="3118"/>
                  </a:lnTo>
                  <a:cubicBezTo>
                    <a:pt x="1434" y="3134"/>
                    <a:pt x="1520" y="3142"/>
                    <a:pt x="1601" y="3142"/>
                  </a:cubicBezTo>
                  <a:cubicBezTo>
                    <a:pt x="2042" y="3142"/>
                    <a:pt x="2340" y="2919"/>
                    <a:pt x="2447" y="2598"/>
                  </a:cubicBezTo>
                  <a:cubicBezTo>
                    <a:pt x="2484" y="2471"/>
                    <a:pt x="2498" y="2358"/>
                    <a:pt x="2484" y="2256"/>
                  </a:cubicBezTo>
                  <a:cubicBezTo>
                    <a:pt x="2447" y="2003"/>
                    <a:pt x="2256" y="1812"/>
                    <a:pt x="2041" y="1660"/>
                  </a:cubicBezTo>
                  <a:cubicBezTo>
                    <a:pt x="1788" y="1496"/>
                    <a:pt x="1521" y="1369"/>
                    <a:pt x="1433" y="1255"/>
                  </a:cubicBezTo>
                  <a:cubicBezTo>
                    <a:pt x="1408" y="1229"/>
                    <a:pt x="1394" y="1192"/>
                    <a:pt x="1408" y="1153"/>
                  </a:cubicBezTo>
                  <a:cubicBezTo>
                    <a:pt x="1425" y="1101"/>
                    <a:pt x="1471" y="1061"/>
                    <a:pt x="1568" y="1061"/>
                  </a:cubicBezTo>
                  <a:cubicBezTo>
                    <a:pt x="1613" y="1061"/>
                    <a:pt x="1668" y="1070"/>
                    <a:pt x="1737" y="1090"/>
                  </a:cubicBezTo>
                  <a:cubicBezTo>
                    <a:pt x="1749" y="1102"/>
                    <a:pt x="1762" y="1102"/>
                    <a:pt x="1775" y="1102"/>
                  </a:cubicBezTo>
                  <a:cubicBezTo>
                    <a:pt x="1977" y="1178"/>
                    <a:pt x="2180" y="1305"/>
                    <a:pt x="2371" y="1483"/>
                  </a:cubicBezTo>
                  <a:cubicBezTo>
                    <a:pt x="2383" y="1496"/>
                    <a:pt x="2396" y="1521"/>
                    <a:pt x="2408" y="1533"/>
                  </a:cubicBezTo>
                  <a:lnTo>
                    <a:pt x="2523" y="1407"/>
                  </a:lnTo>
                  <a:lnTo>
                    <a:pt x="2878" y="1014"/>
                  </a:lnTo>
                  <a:cubicBezTo>
                    <a:pt x="2763" y="887"/>
                    <a:pt x="2637" y="786"/>
                    <a:pt x="2484" y="697"/>
                  </a:cubicBezTo>
                  <a:cubicBezTo>
                    <a:pt x="2396" y="646"/>
                    <a:pt x="2307" y="595"/>
                    <a:pt x="2219" y="558"/>
                  </a:cubicBezTo>
                  <a:lnTo>
                    <a:pt x="2295" y="330"/>
                  </a:lnTo>
                  <a:lnTo>
                    <a:pt x="2346" y="178"/>
                  </a:lnTo>
                  <a:lnTo>
                    <a:pt x="185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2616750" y="1702175"/>
              <a:ext cx="781825" cy="88450"/>
            </a:xfrm>
            <a:custGeom>
              <a:avLst/>
              <a:gdLst/>
              <a:ahLst/>
              <a:cxnLst/>
              <a:rect l="l" t="t" r="r" b="b"/>
              <a:pathLst>
                <a:path w="31273" h="3538" extrusionOk="0">
                  <a:moveTo>
                    <a:pt x="15642" y="0"/>
                  </a:moveTo>
                  <a:cubicBezTo>
                    <a:pt x="6998" y="0"/>
                    <a:pt x="0" y="786"/>
                    <a:pt x="0" y="1763"/>
                  </a:cubicBezTo>
                  <a:cubicBezTo>
                    <a:pt x="0" y="2738"/>
                    <a:pt x="6998" y="3537"/>
                    <a:pt x="15642" y="3537"/>
                  </a:cubicBezTo>
                  <a:cubicBezTo>
                    <a:pt x="24275" y="3537"/>
                    <a:pt x="31272" y="2738"/>
                    <a:pt x="31272" y="1763"/>
                  </a:cubicBezTo>
                  <a:cubicBezTo>
                    <a:pt x="31272" y="786"/>
                    <a:pt x="24275" y="0"/>
                    <a:pt x="15642"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2761325" y="781575"/>
              <a:ext cx="425250" cy="97325"/>
            </a:xfrm>
            <a:custGeom>
              <a:avLst/>
              <a:gdLst/>
              <a:ahLst/>
              <a:cxnLst/>
              <a:rect l="l" t="t" r="r" b="b"/>
              <a:pathLst>
                <a:path w="17010" h="3893" extrusionOk="0">
                  <a:moveTo>
                    <a:pt x="3378" y="0"/>
                  </a:moveTo>
                  <a:cubicBezTo>
                    <a:pt x="0" y="0"/>
                    <a:pt x="974" y="2524"/>
                    <a:pt x="974" y="2524"/>
                  </a:cubicBezTo>
                  <a:cubicBezTo>
                    <a:pt x="974" y="2524"/>
                    <a:pt x="1228" y="2664"/>
                    <a:pt x="1760" y="2866"/>
                  </a:cubicBezTo>
                  <a:cubicBezTo>
                    <a:pt x="2850" y="3284"/>
                    <a:pt x="5107" y="3893"/>
                    <a:pt x="8845" y="3893"/>
                  </a:cubicBezTo>
                  <a:cubicBezTo>
                    <a:pt x="13371" y="3893"/>
                    <a:pt x="15577" y="2473"/>
                    <a:pt x="16363" y="1802"/>
                  </a:cubicBezTo>
                  <a:cubicBezTo>
                    <a:pt x="16603" y="1599"/>
                    <a:pt x="16718" y="1472"/>
                    <a:pt x="16718" y="1472"/>
                  </a:cubicBezTo>
                  <a:cubicBezTo>
                    <a:pt x="17009" y="895"/>
                    <a:pt x="16432" y="660"/>
                    <a:pt x="15561" y="660"/>
                  </a:cubicBezTo>
                  <a:cubicBezTo>
                    <a:pt x="14689" y="660"/>
                    <a:pt x="13523" y="895"/>
                    <a:pt x="12636" y="1256"/>
                  </a:cubicBezTo>
                  <a:cubicBezTo>
                    <a:pt x="12307" y="1390"/>
                    <a:pt x="11957" y="1446"/>
                    <a:pt x="11577" y="1446"/>
                  </a:cubicBezTo>
                  <a:cubicBezTo>
                    <a:pt x="9905" y="1446"/>
                    <a:pt x="7657" y="360"/>
                    <a:pt x="4155" y="39"/>
                  </a:cubicBezTo>
                  <a:cubicBezTo>
                    <a:pt x="3874" y="13"/>
                    <a:pt x="3615" y="0"/>
                    <a:pt x="3378"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2764250" y="795425"/>
              <a:ext cx="408025" cy="83475"/>
            </a:xfrm>
            <a:custGeom>
              <a:avLst/>
              <a:gdLst/>
              <a:ahLst/>
              <a:cxnLst/>
              <a:rect l="l" t="t" r="r" b="b"/>
              <a:pathLst>
                <a:path w="16321" h="3339" extrusionOk="0">
                  <a:moveTo>
                    <a:pt x="3219" y="1"/>
                  </a:moveTo>
                  <a:cubicBezTo>
                    <a:pt x="0" y="1"/>
                    <a:pt x="1643" y="2312"/>
                    <a:pt x="1643" y="2312"/>
                  </a:cubicBezTo>
                  <a:cubicBezTo>
                    <a:pt x="2733" y="2730"/>
                    <a:pt x="4990" y="3339"/>
                    <a:pt x="8728" y="3339"/>
                  </a:cubicBezTo>
                  <a:cubicBezTo>
                    <a:pt x="13254" y="3339"/>
                    <a:pt x="15460" y="1919"/>
                    <a:pt x="16246" y="1248"/>
                  </a:cubicBezTo>
                  <a:cubicBezTo>
                    <a:pt x="16321" y="797"/>
                    <a:pt x="15902" y="633"/>
                    <a:pt x="15264" y="633"/>
                  </a:cubicBezTo>
                  <a:cubicBezTo>
                    <a:pt x="14503" y="633"/>
                    <a:pt x="13430" y="865"/>
                    <a:pt x="12506" y="1121"/>
                  </a:cubicBezTo>
                  <a:cubicBezTo>
                    <a:pt x="12188" y="1208"/>
                    <a:pt x="11856" y="1245"/>
                    <a:pt x="11502" y="1245"/>
                  </a:cubicBezTo>
                  <a:cubicBezTo>
                    <a:pt x="9799" y="1245"/>
                    <a:pt x="7597" y="379"/>
                    <a:pt x="4038" y="43"/>
                  </a:cubicBezTo>
                  <a:cubicBezTo>
                    <a:pt x="3736" y="14"/>
                    <a:pt x="3464" y="1"/>
                    <a:pt x="321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3071800" y="961000"/>
              <a:ext cx="175300" cy="134125"/>
            </a:xfrm>
            <a:custGeom>
              <a:avLst/>
              <a:gdLst/>
              <a:ahLst/>
              <a:cxnLst/>
              <a:rect l="l" t="t" r="r" b="b"/>
              <a:pathLst>
                <a:path w="7012" h="5365" extrusionOk="0">
                  <a:moveTo>
                    <a:pt x="619" y="1"/>
                  </a:moveTo>
                  <a:cubicBezTo>
                    <a:pt x="401" y="1"/>
                    <a:pt x="193" y="25"/>
                    <a:pt x="1" y="62"/>
                  </a:cubicBezTo>
                  <a:lnTo>
                    <a:pt x="1" y="481"/>
                  </a:lnTo>
                  <a:lnTo>
                    <a:pt x="1" y="823"/>
                  </a:lnTo>
                  <a:lnTo>
                    <a:pt x="1" y="1191"/>
                  </a:lnTo>
                  <a:cubicBezTo>
                    <a:pt x="331" y="1267"/>
                    <a:pt x="825" y="1419"/>
                    <a:pt x="1358" y="1799"/>
                  </a:cubicBezTo>
                  <a:cubicBezTo>
                    <a:pt x="1383" y="1811"/>
                    <a:pt x="1408" y="1837"/>
                    <a:pt x="1421" y="1850"/>
                  </a:cubicBezTo>
                  <a:cubicBezTo>
                    <a:pt x="2080" y="2394"/>
                    <a:pt x="2980" y="4284"/>
                    <a:pt x="4133" y="4980"/>
                  </a:cubicBezTo>
                  <a:cubicBezTo>
                    <a:pt x="4607" y="5264"/>
                    <a:pt x="5076" y="5364"/>
                    <a:pt x="5478" y="5364"/>
                  </a:cubicBezTo>
                  <a:cubicBezTo>
                    <a:pt x="5776" y="5364"/>
                    <a:pt x="6038" y="5309"/>
                    <a:pt x="6237" y="5234"/>
                  </a:cubicBezTo>
                  <a:cubicBezTo>
                    <a:pt x="6403" y="5183"/>
                    <a:pt x="6491" y="5044"/>
                    <a:pt x="6491" y="4879"/>
                  </a:cubicBezTo>
                  <a:cubicBezTo>
                    <a:pt x="6491" y="4853"/>
                    <a:pt x="6491" y="4816"/>
                    <a:pt x="6479" y="4791"/>
                  </a:cubicBezTo>
                  <a:cubicBezTo>
                    <a:pt x="6436" y="4618"/>
                    <a:pt x="6282" y="4501"/>
                    <a:pt x="6113" y="4501"/>
                  </a:cubicBezTo>
                  <a:cubicBezTo>
                    <a:pt x="6083" y="4501"/>
                    <a:pt x="6053" y="4504"/>
                    <a:pt x="6022" y="4512"/>
                  </a:cubicBezTo>
                  <a:cubicBezTo>
                    <a:pt x="5853" y="4555"/>
                    <a:pt x="5685" y="4577"/>
                    <a:pt x="5519" y="4577"/>
                  </a:cubicBezTo>
                  <a:cubicBezTo>
                    <a:pt x="4426" y="4577"/>
                    <a:pt x="3399" y="3654"/>
                    <a:pt x="2485" y="2014"/>
                  </a:cubicBezTo>
                  <a:cubicBezTo>
                    <a:pt x="2308" y="1698"/>
                    <a:pt x="2080" y="1431"/>
                    <a:pt x="1839" y="1228"/>
                  </a:cubicBezTo>
                  <a:cubicBezTo>
                    <a:pt x="1637" y="1051"/>
                    <a:pt x="1421" y="912"/>
                    <a:pt x="1192" y="810"/>
                  </a:cubicBezTo>
                  <a:lnTo>
                    <a:pt x="1192" y="810"/>
                  </a:lnTo>
                  <a:cubicBezTo>
                    <a:pt x="1395" y="861"/>
                    <a:pt x="1637" y="949"/>
                    <a:pt x="1916" y="1064"/>
                  </a:cubicBezTo>
                  <a:cubicBezTo>
                    <a:pt x="2805" y="1440"/>
                    <a:pt x="3994" y="2040"/>
                    <a:pt x="4964" y="2040"/>
                  </a:cubicBezTo>
                  <a:cubicBezTo>
                    <a:pt x="4974" y="2040"/>
                    <a:pt x="4985" y="2040"/>
                    <a:pt x="4995" y="2039"/>
                  </a:cubicBezTo>
                  <a:cubicBezTo>
                    <a:pt x="5959" y="2039"/>
                    <a:pt x="6618" y="1558"/>
                    <a:pt x="6935" y="1165"/>
                  </a:cubicBezTo>
                  <a:cubicBezTo>
                    <a:pt x="6986" y="1101"/>
                    <a:pt x="7011" y="1013"/>
                    <a:pt x="7011" y="924"/>
                  </a:cubicBezTo>
                  <a:cubicBezTo>
                    <a:pt x="7011" y="823"/>
                    <a:pt x="6973" y="734"/>
                    <a:pt x="6897" y="658"/>
                  </a:cubicBezTo>
                  <a:cubicBezTo>
                    <a:pt x="6822" y="584"/>
                    <a:pt x="6727" y="549"/>
                    <a:pt x="6632" y="549"/>
                  </a:cubicBezTo>
                  <a:cubicBezTo>
                    <a:pt x="6533" y="549"/>
                    <a:pt x="6436" y="587"/>
                    <a:pt x="6364" y="658"/>
                  </a:cubicBezTo>
                  <a:cubicBezTo>
                    <a:pt x="5960" y="1080"/>
                    <a:pt x="5433" y="1279"/>
                    <a:pt x="4809" y="1279"/>
                  </a:cubicBezTo>
                  <a:cubicBezTo>
                    <a:pt x="4027" y="1279"/>
                    <a:pt x="3092" y="965"/>
                    <a:pt x="2054" y="379"/>
                  </a:cubicBezTo>
                  <a:lnTo>
                    <a:pt x="2042" y="379"/>
                  </a:lnTo>
                  <a:cubicBezTo>
                    <a:pt x="1550" y="99"/>
                    <a:pt x="1063" y="1"/>
                    <a:pt x="619"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3071800" y="961000"/>
              <a:ext cx="51375" cy="46250"/>
            </a:xfrm>
            <a:custGeom>
              <a:avLst/>
              <a:gdLst/>
              <a:ahLst/>
              <a:cxnLst/>
              <a:rect l="l" t="t" r="r" b="b"/>
              <a:pathLst>
                <a:path w="2055" h="1850" extrusionOk="0">
                  <a:moveTo>
                    <a:pt x="619" y="1"/>
                  </a:moveTo>
                  <a:cubicBezTo>
                    <a:pt x="401" y="1"/>
                    <a:pt x="193" y="25"/>
                    <a:pt x="1" y="62"/>
                  </a:cubicBezTo>
                  <a:lnTo>
                    <a:pt x="1" y="1191"/>
                  </a:lnTo>
                  <a:cubicBezTo>
                    <a:pt x="331" y="1267"/>
                    <a:pt x="825" y="1419"/>
                    <a:pt x="1358" y="1799"/>
                  </a:cubicBezTo>
                  <a:cubicBezTo>
                    <a:pt x="1383" y="1811"/>
                    <a:pt x="1408" y="1837"/>
                    <a:pt x="1421" y="1850"/>
                  </a:cubicBezTo>
                  <a:cubicBezTo>
                    <a:pt x="1611" y="1659"/>
                    <a:pt x="1750" y="1444"/>
                    <a:pt x="1839" y="1228"/>
                  </a:cubicBezTo>
                  <a:cubicBezTo>
                    <a:pt x="1637" y="1051"/>
                    <a:pt x="1421" y="912"/>
                    <a:pt x="1192" y="810"/>
                  </a:cubicBezTo>
                  <a:lnTo>
                    <a:pt x="1192" y="810"/>
                  </a:lnTo>
                  <a:cubicBezTo>
                    <a:pt x="1395" y="861"/>
                    <a:pt x="1637" y="949"/>
                    <a:pt x="1916" y="1064"/>
                  </a:cubicBezTo>
                  <a:cubicBezTo>
                    <a:pt x="1992" y="810"/>
                    <a:pt x="2029" y="569"/>
                    <a:pt x="2054" y="379"/>
                  </a:cubicBezTo>
                  <a:lnTo>
                    <a:pt x="2042" y="379"/>
                  </a:lnTo>
                  <a:cubicBezTo>
                    <a:pt x="1550" y="99"/>
                    <a:pt x="1063" y="1"/>
                    <a:pt x="61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2785675" y="808500"/>
              <a:ext cx="393600" cy="186050"/>
            </a:xfrm>
            <a:custGeom>
              <a:avLst/>
              <a:gdLst/>
              <a:ahLst/>
              <a:cxnLst/>
              <a:rect l="l" t="t" r="r" b="b"/>
              <a:pathLst>
                <a:path w="15744" h="7442" extrusionOk="0">
                  <a:moveTo>
                    <a:pt x="3913" y="0"/>
                  </a:moveTo>
                  <a:cubicBezTo>
                    <a:pt x="3876" y="0"/>
                    <a:pt x="3840" y="1"/>
                    <a:pt x="3803" y="2"/>
                  </a:cubicBezTo>
                  <a:cubicBezTo>
                    <a:pt x="545" y="103"/>
                    <a:pt x="0" y="1447"/>
                    <a:pt x="0" y="1447"/>
                  </a:cubicBezTo>
                  <a:cubicBezTo>
                    <a:pt x="849" y="3196"/>
                    <a:pt x="5197" y="6505"/>
                    <a:pt x="5197" y="6505"/>
                  </a:cubicBezTo>
                  <a:cubicBezTo>
                    <a:pt x="5552" y="6860"/>
                    <a:pt x="5995" y="7088"/>
                    <a:pt x="6465" y="7240"/>
                  </a:cubicBezTo>
                  <a:cubicBezTo>
                    <a:pt x="6948" y="7386"/>
                    <a:pt x="7469" y="7442"/>
                    <a:pt x="7981" y="7442"/>
                  </a:cubicBezTo>
                  <a:cubicBezTo>
                    <a:pt x="9550" y="7442"/>
                    <a:pt x="11028" y="6923"/>
                    <a:pt x="11028" y="6923"/>
                  </a:cubicBezTo>
                  <a:cubicBezTo>
                    <a:pt x="15034" y="4603"/>
                    <a:pt x="15744" y="395"/>
                    <a:pt x="15744" y="395"/>
                  </a:cubicBezTo>
                  <a:lnTo>
                    <a:pt x="15744" y="395"/>
                  </a:lnTo>
                  <a:cubicBezTo>
                    <a:pt x="14147" y="1004"/>
                    <a:pt x="12722" y="1218"/>
                    <a:pt x="11430" y="1218"/>
                  </a:cubicBezTo>
                  <a:cubicBezTo>
                    <a:pt x="9172" y="1218"/>
                    <a:pt x="7319" y="564"/>
                    <a:pt x="5666" y="218"/>
                  </a:cubicBezTo>
                  <a:cubicBezTo>
                    <a:pt x="5060" y="86"/>
                    <a:pt x="4475" y="0"/>
                    <a:pt x="3913"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0"/>
            <p:cNvSpPr/>
            <p:nvPr/>
          </p:nvSpPr>
          <p:spPr>
            <a:xfrm>
              <a:off x="3071800" y="830075"/>
              <a:ext cx="94175" cy="110000"/>
            </a:xfrm>
            <a:custGeom>
              <a:avLst/>
              <a:gdLst/>
              <a:ahLst/>
              <a:cxnLst/>
              <a:rect l="l" t="t" r="r" b="b"/>
              <a:pathLst>
                <a:path w="3767" h="4400" extrusionOk="0">
                  <a:moveTo>
                    <a:pt x="3766" y="0"/>
                  </a:moveTo>
                  <a:lnTo>
                    <a:pt x="3766" y="0"/>
                  </a:lnTo>
                  <a:cubicBezTo>
                    <a:pt x="2054" y="3284"/>
                    <a:pt x="1" y="4107"/>
                    <a:pt x="1" y="4107"/>
                  </a:cubicBezTo>
                  <a:cubicBezTo>
                    <a:pt x="470" y="4349"/>
                    <a:pt x="952" y="4400"/>
                    <a:pt x="952" y="4400"/>
                  </a:cubicBezTo>
                  <a:cubicBezTo>
                    <a:pt x="2803" y="3322"/>
                    <a:pt x="3766" y="1"/>
                    <a:pt x="3766"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2603125" y="964450"/>
              <a:ext cx="751700" cy="803350"/>
            </a:xfrm>
            <a:custGeom>
              <a:avLst/>
              <a:gdLst/>
              <a:ahLst/>
              <a:cxnLst/>
              <a:rect l="l" t="t" r="r" b="b"/>
              <a:pathLst>
                <a:path w="30068" h="32134" extrusionOk="0">
                  <a:moveTo>
                    <a:pt x="12588" y="0"/>
                  </a:moveTo>
                  <a:cubicBezTo>
                    <a:pt x="12588" y="0"/>
                    <a:pt x="9773" y="5527"/>
                    <a:pt x="4881" y="12904"/>
                  </a:cubicBezTo>
                  <a:cubicBezTo>
                    <a:pt x="1" y="20269"/>
                    <a:pt x="241" y="32134"/>
                    <a:pt x="15909" y="32134"/>
                  </a:cubicBezTo>
                  <a:cubicBezTo>
                    <a:pt x="26544" y="32134"/>
                    <a:pt x="30068" y="26683"/>
                    <a:pt x="29713" y="20864"/>
                  </a:cubicBezTo>
                  <a:cubicBezTo>
                    <a:pt x="29548" y="18114"/>
                    <a:pt x="28508" y="15275"/>
                    <a:pt x="26937" y="12904"/>
                  </a:cubicBezTo>
                  <a:cubicBezTo>
                    <a:pt x="24491" y="9216"/>
                    <a:pt x="22449" y="5996"/>
                    <a:pt x="21043" y="3689"/>
                  </a:cubicBezTo>
                  <a:cubicBezTo>
                    <a:pt x="19623" y="1382"/>
                    <a:pt x="18812" y="0"/>
                    <a:pt x="18812" y="0"/>
                  </a:cubicBezTo>
                  <a:cubicBezTo>
                    <a:pt x="17787" y="195"/>
                    <a:pt x="16755" y="293"/>
                    <a:pt x="15715" y="293"/>
                  </a:cubicBezTo>
                  <a:cubicBezTo>
                    <a:pt x="15405" y="293"/>
                    <a:pt x="15093" y="284"/>
                    <a:pt x="14781" y="267"/>
                  </a:cubicBezTo>
                  <a:cubicBezTo>
                    <a:pt x="14185" y="228"/>
                    <a:pt x="13589" y="165"/>
                    <a:pt x="12993" y="64"/>
                  </a:cubicBezTo>
                  <a:lnTo>
                    <a:pt x="12588" y="0"/>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0"/>
            <p:cNvSpPr/>
            <p:nvPr/>
          </p:nvSpPr>
          <p:spPr>
            <a:xfrm>
              <a:off x="3074050" y="1011975"/>
              <a:ext cx="268425" cy="562525"/>
            </a:xfrm>
            <a:custGeom>
              <a:avLst/>
              <a:gdLst/>
              <a:ahLst/>
              <a:cxnLst/>
              <a:rect l="l" t="t" r="r" b="b"/>
              <a:pathLst>
                <a:path w="10737" h="22501" extrusionOk="0">
                  <a:moveTo>
                    <a:pt x="0" y="0"/>
                  </a:moveTo>
                  <a:cubicBezTo>
                    <a:pt x="1026" y="3448"/>
                    <a:pt x="5172" y="8950"/>
                    <a:pt x="6744" y="11890"/>
                  </a:cubicBezTo>
                  <a:cubicBezTo>
                    <a:pt x="10128" y="18254"/>
                    <a:pt x="8531" y="22501"/>
                    <a:pt x="8531" y="22501"/>
                  </a:cubicBezTo>
                  <a:cubicBezTo>
                    <a:pt x="10736" y="19661"/>
                    <a:pt x="9862" y="15605"/>
                    <a:pt x="7504" y="11611"/>
                  </a:cubicBezTo>
                  <a:cubicBezTo>
                    <a:pt x="4728" y="6884"/>
                    <a:pt x="1" y="1"/>
                    <a:pt x="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0"/>
            <p:cNvSpPr/>
            <p:nvPr/>
          </p:nvSpPr>
          <p:spPr>
            <a:xfrm>
              <a:off x="2909900" y="1166625"/>
              <a:ext cx="224375" cy="334025"/>
            </a:xfrm>
            <a:custGeom>
              <a:avLst/>
              <a:gdLst/>
              <a:ahLst/>
              <a:cxnLst/>
              <a:rect l="l" t="t" r="r" b="b"/>
              <a:pathLst>
                <a:path w="8975" h="13361" extrusionOk="0">
                  <a:moveTo>
                    <a:pt x="3651" y="0"/>
                  </a:moveTo>
                  <a:lnTo>
                    <a:pt x="3651" y="1547"/>
                  </a:lnTo>
                  <a:cubicBezTo>
                    <a:pt x="1318" y="1876"/>
                    <a:pt x="152" y="3233"/>
                    <a:pt x="152" y="4842"/>
                  </a:cubicBezTo>
                  <a:cubicBezTo>
                    <a:pt x="164" y="8544"/>
                    <a:pt x="5654" y="7530"/>
                    <a:pt x="5654" y="8785"/>
                  </a:cubicBezTo>
                  <a:cubicBezTo>
                    <a:pt x="5654" y="9127"/>
                    <a:pt x="5324" y="9317"/>
                    <a:pt x="4361" y="9330"/>
                  </a:cubicBezTo>
                  <a:cubicBezTo>
                    <a:pt x="3270" y="9330"/>
                    <a:pt x="2015" y="8975"/>
                    <a:pt x="1077" y="8417"/>
                  </a:cubicBezTo>
                  <a:lnTo>
                    <a:pt x="0" y="10864"/>
                  </a:lnTo>
                  <a:cubicBezTo>
                    <a:pt x="862" y="11383"/>
                    <a:pt x="2231" y="11777"/>
                    <a:pt x="3663" y="11853"/>
                  </a:cubicBezTo>
                  <a:lnTo>
                    <a:pt x="3663" y="13361"/>
                  </a:lnTo>
                  <a:lnTo>
                    <a:pt x="5666" y="13361"/>
                  </a:lnTo>
                  <a:lnTo>
                    <a:pt x="5666" y="11777"/>
                  </a:lnTo>
                  <a:cubicBezTo>
                    <a:pt x="7859" y="11396"/>
                    <a:pt x="8975" y="10065"/>
                    <a:pt x="8975" y="8518"/>
                  </a:cubicBezTo>
                  <a:cubicBezTo>
                    <a:pt x="8961" y="4856"/>
                    <a:pt x="3473" y="5856"/>
                    <a:pt x="3460" y="4665"/>
                  </a:cubicBezTo>
                  <a:cubicBezTo>
                    <a:pt x="3460" y="4323"/>
                    <a:pt x="3778" y="4044"/>
                    <a:pt x="4753" y="4044"/>
                  </a:cubicBezTo>
                  <a:cubicBezTo>
                    <a:pt x="4776" y="4044"/>
                    <a:pt x="4798" y="4044"/>
                    <a:pt x="4821" y="4044"/>
                  </a:cubicBezTo>
                  <a:cubicBezTo>
                    <a:pt x="5676" y="4044"/>
                    <a:pt x="6578" y="4286"/>
                    <a:pt x="7530" y="4780"/>
                  </a:cubicBezTo>
                  <a:lnTo>
                    <a:pt x="8544" y="2346"/>
                  </a:lnTo>
                  <a:cubicBezTo>
                    <a:pt x="7732" y="1889"/>
                    <a:pt x="6705" y="1623"/>
                    <a:pt x="5654" y="1521"/>
                  </a:cubicBezTo>
                  <a:lnTo>
                    <a:pt x="5654"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2603125" y="964450"/>
              <a:ext cx="748975" cy="803350"/>
            </a:xfrm>
            <a:custGeom>
              <a:avLst/>
              <a:gdLst/>
              <a:ahLst/>
              <a:cxnLst/>
              <a:rect l="l" t="t" r="r" b="b"/>
              <a:pathLst>
                <a:path w="29959" h="32134" extrusionOk="0">
                  <a:moveTo>
                    <a:pt x="29713" y="20864"/>
                  </a:moveTo>
                  <a:cubicBezTo>
                    <a:pt x="29714" y="20876"/>
                    <a:pt x="29715" y="20888"/>
                    <a:pt x="29715" y="20900"/>
                  </a:cubicBezTo>
                  <a:lnTo>
                    <a:pt x="29715" y="20900"/>
                  </a:lnTo>
                  <a:cubicBezTo>
                    <a:pt x="29715" y="20888"/>
                    <a:pt x="29714" y="20876"/>
                    <a:pt x="29713" y="20864"/>
                  </a:cubicBezTo>
                  <a:close/>
                  <a:moveTo>
                    <a:pt x="12588" y="0"/>
                  </a:moveTo>
                  <a:cubicBezTo>
                    <a:pt x="12588" y="0"/>
                    <a:pt x="9773" y="5527"/>
                    <a:pt x="4881" y="12904"/>
                  </a:cubicBezTo>
                  <a:cubicBezTo>
                    <a:pt x="1" y="20269"/>
                    <a:pt x="241" y="32134"/>
                    <a:pt x="15909" y="32134"/>
                  </a:cubicBezTo>
                  <a:cubicBezTo>
                    <a:pt x="20954" y="32134"/>
                    <a:pt x="24401" y="30917"/>
                    <a:pt x="26582" y="29002"/>
                  </a:cubicBezTo>
                  <a:cubicBezTo>
                    <a:pt x="29006" y="26894"/>
                    <a:pt x="29896" y="23943"/>
                    <a:pt x="29715" y="20900"/>
                  </a:cubicBezTo>
                  <a:lnTo>
                    <a:pt x="29715" y="20900"/>
                  </a:lnTo>
                  <a:cubicBezTo>
                    <a:pt x="29959" y="25168"/>
                    <a:pt x="24457" y="27173"/>
                    <a:pt x="19280" y="27173"/>
                  </a:cubicBezTo>
                  <a:cubicBezTo>
                    <a:pt x="18047" y="27173"/>
                    <a:pt x="16833" y="27059"/>
                    <a:pt x="15719" y="26835"/>
                  </a:cubicBezTo>
                  <a:cubicBezTo>
                    <a:pt x="7353" y="25149"/>
                    <a:pt x="6491" y="18583"/>
                    <a:pt x="10522" y="12980"/>
                  </a:cubicBezTo>
                  <a:cubicBezTo>
                    <a:pt x="14540" y="7365"/>
                    <a:pt x="14781" y="267"/>
                    <a:pt x="14781" y="267"/>
                  </a:cubicBezTo>
                  <a:cubicBezTo>
                    <a:pt x="14401" y="241"/>
                    <a:pt x="14020" y="203"/>
                    <a:pt x="13640" y="165"/>
                  </a:cubicBezTo>
                  <a:cubicBezTo>
                    <a:pt x="13424" y="127"/>
                    <a:pt x="13209" y="101"/>
                    <a:pt x="12993" y="64"/>
                  </a:cubicBezTo>
                  <a:lnTo>
                    <a:pt x="12588"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0"/>
            <p:cNvSpPr/>
            <p:nvPr/>
          </p:nvSpPr>
          <p:spPr>
            <a:xfrm>
              <a:off x="2927300" y="813600"/>
              <a:ext cx="350" cy="350"/>
            </a:xfrm>
            <a:custGeom>
              <a:avLst/>
              <a:gdLst/>
              <a:ahLst/>
              <a:cxnLst/>
              <a:rect l="l" t="t" r="r" b="b"/>
              <a:pathLst>
                <a:path w="14" h="14" extrusionOk="0">
                  <a:moveTo>
                    <a:pt x="14" y="0"/>
                  </a:moveTo>
                  <a:cubicBezTo>
                    <a:pt x="1" y="0"/>
                    <a:pt x="1" y="14"/>
                    <a:pt x="1" y="14"/>
                  </a:cubicBezTo>
                  <a:lnTo>
                    <a:pt x="14" y="0"/>
                  </a:lnTo>
                  <a:close/>
                </a:path>
              </a:pathLst>
            </a:custGeom>
            <a:solidFill>
              <a:srgbClr val="D7E6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0"/>
            <p:cNvSpPr/>
            <p:nvPr/>
          </p:nvSpPr>
          <p:spPr>
            <a:xfrm>
              <a:off x="2785675" y="808500"/>
              <a:ext cx="190150" cy="157550"/>
            </a:xfrm>
            <a:custGeom>
              <a:avLst/>
              <a:gdLst/>
              <a:ahLst/>
              <a:cxnLst/>
              <a:rect l="l" t="t" r="r" b="b"/>
              <a:pathLst>
                <a:path w="7606" h="6302" extrusionOk="0">
                  <a:moveTo>
                    <a:pt x="3913" y="0"/>
                  </a:moveTo>
                  <a:cubicBezTo>
                    <a:pt x="3876" y="0"/>
                    <a:pt x="3840" y="1"/>
                    <a:pt x="3803" y="2"/>
                  </a:cubicBezTo>
                  <a:cubicBezTo>
                    <a:pt x="2738" y="40"/>
                    <a:pt x="1964" y="204"/>
                    <a:pt x="1407" y="407"/>
                  </a:cubicBezTo>
                  <a:cubicBezTo>
                    <a:pt x="254" y="838"/>
                    <a:pt x="0" y="1447"/>
                    <a:pt x="0" y="1447"/>
                  </a:cubicBezTo>
                  <a:cubicBezTo>
                    <a:pt x="722" y="2942"/>
                    <a:pt x="3993" y="5554"/>
                    <a:pt x="4944" y="6302"/>
                  </a:cubicBezTo>
                  <a:lnTo>
                    <a:pt x="7516" y="6302"/>
                  </a:lnTo>
                  <a:cubicBezTo>
                    <a:pt x="7606" y="4818"/>
                    <a:pt x="5425" y="4337"/>
                    <a:pt x="4361" y="2537"/>
                  </a:cubicBezTo>
                  <a:cubicBezTo>
                    <a:pt x="3232" y="674"/>
                    <a:pt x="5666" y="218"/>
                    <a:pt x="5666" y="218"/>
                  </a:cubicBezTo>
                  <a:cubicBezTo>
                    <a:pt x="5060" y="86"/>
                    <a:pt x="4475" y="0"/>
                    <a:pt x="3913"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2896250" y="950900"/>
              <a:ext cx="197775" cy="43675"/>
            </a:xfrm>
            <a:custGeom>
              <a:avLst/>
              <a:gdLst/>
              <a:ahLst/>
              <a:cxnLst/>
              <a:rect l="l" t="t" r="r" b="b"/>
              <a:pathLst>
                <a:path w="7911" h="1747" extrusionOk="0">
                  <a:moveTo>
                    <a:pt x="4019" y="1"/>
                  </a:moveTo>
                  <a:cubicBezTo>
                    <a:pt x="1809" y="1"/>
                    <a:pt x="217" y="454"/>
                    <a:pt x="217" y="454"/>
                  </a:cubicBezTo>
                  <a:cubicBezTo>
                    <a:pt x="90" y="657"/>
                    <a:pt x="39" y="846"/>
                    <a:pt x="26" y="1024"/>
                  </a:cubicBezTo>
                  <a:cubicBezTo>
                    <a:pt x="1" y="1443"/>
                    <a:pt x="229" y="1747"/>
                    <a:pt x="229" y="1747"/>
                  </a:cubicBezTo>
                  <a:cubicBezTo>
                    <a:pt x="1613" y="1244"/>
                    <a:pt x="2994" y="1086"/>
                    <a:pt x="4185" y="1086"/>
                  </a:cubicBezTo>
                  <a:cubicBezTo>
                    <a:pt x="6209" y="1086"/>
                    <a:pt x="7682" y="1544"/>
                    <a:pt x="7682" y="1544"/>
                  </a:cubicBezTo>
                  <a:cubicBezTo>
                    <a:pt x="7860" y="1366"/>
                    <a:pt x="7910" y="1176"/>
                    <a:pt x="7910" y="1012"/>
                  </a:cubicBezTo>
                  <a:cubicBezTo>
                    <a:pt x="7910" y="707"/>
                    <a:pt x="7721" y="466"/>
                    <a:pt x="7721" y="466"/>
                  </a:cubicBezTo>
                  <a:cubicBezTo>
                    <a:pt x="6413" y="117"/>
                    <a:pt x="5137" y="1"/>
                    <a:pt x="401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0"/>
            <p:cNvSpPr/>
            <p:nvPr/>
          </p:nvSpPr>
          <p:spPr>
            <a:xfrm>
              <a:off x="2896250" y="962925"/>
              <a:ext cx="197775" cy="31650"/>
            </a:xfrm>
            <a:custGeom>
              <a:avLst/>
              <a:gdLst/>
              <a:ahLst/>
              <a:cxnLst/>
              <a:rect l="l" t="t" r="r" b="b"/>
              <a:pathLst>
                <a:path w="7911" h="1266" extrusionOk="0">
                  <a:moveTo>
                    <a:pt x="4077" y="1"/>
                  </a:moveTo>
                  <a:cubicBezTo>
                    <a:pt x="2136" y="1"/>
                    <a:pt x="569" y="362"/>
                    <a:pt x="26" y="543"/>
                  </a:cubicBezTo>
                  <a:cubicBezTo>
                    <a:pt x="1" y="962"/>
                    <a:pt x="229" y="1266"/>
                    <a:pt x="229" y="1266"/>
                  </a:cubicBezTo>
                  <a:cubicBezTo>
                    <a:pt x="1613" y="763"/>
                    <a:pt x="2994" y="605"/>
                    <a:pt x="4185" y="605"/>
                  </a:cubicBezTo>
                  <a:cubicBezTo>
                    <a:pt x="6209" y="605"/>
                    <a:pt x="7682" y="1063"/>
                    <a:pt x="7682" y="1063"/>
                  </a:cubicBezTo>
                  <a:cubicBezTo>
                    <a:pt x="7860" y="885"/>
                    <a:pt x="7910" y="695"/>
                    <a:pt x="7910" y="531"/>
                  </a:cubicBezTo>
                  <a:cubicBezTo>
                    <a:pt x="6592" y="136"/>
                    <a:pt x="5265" y="1"/>
                    <a:pt x="407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0"/>
            <p:cNvSpPr/>
            <p:nvPr/>
          </p:nvSpPr>
          <p:spPr>
            <a:xfrm>
              <a:off x="2888975" y="935925"/>
              <a:ext cx="214550" cy="30125"/>
            </a:xfrm>
            <a:custGeom>
              <a:avLst/>
              <a:gdLst/>
              <a:ahLst/>
              <a:cxnLst/>
              <a:rect l="l" t="t" r="r" b="b"/>
              <a:pathLst>
                <a:path w="8582" h="1205" extrusionOk="0">
                  <a:moveTo>
                    <a:pt x="4442" y="1"/>
                  </a:moveTo>
                  <a:cubicBezTo>
                    <a:pt x="1942" y="1"/>
                    <a:pt x="1" y="685"/>
                    <a:pt x="1" y="685"/>
                  </a:cubicBezTo>
                  <a:cubicBezTo>
                    <a:pt x="1" y="811"/>
                    <a:pt x="38" y="913"/>
                    <a:pt x="89" y="977"/>
                  </a:cubicBezTo>
                  <a:cubicBezTo>
                    <a:pt x="241" y="1180"/>
                    <a:pt x="508" y="1192"/>
                    <a:pt x="508" y="1192"/>
                  </a:cubicBezTo>
                  <a:cubicBezTo>
                    <a:pt x="1867" y="760"/>
                    <a:pt x="3149" y="615"/>
                    <a:pt x="4256" y="615"/>
                  </a:cubicBezTo>
                  <a:cubicBezTo>
                    <a:pt x="6492" y="615"/>
                    <a:pt x="8012" y="1205"/>
                    <a:pt x="8012" y="1205"/>
                  </a:cubicBezTo>
                  <a:cubicBezTo>
                    <a:pt x="8265" y="1205"/>
                    <a:pt x="8392" y="1129"/>
                    <a:pt x="8468" y="1027"/>
                  </a:cubicBezTo>
                  <a:cubicBezTo>
                    <a:pt x="8582" y="901"/>
                    <a:pt x="8569" y="735"/>
                    <a:pt x="8569" y="735"/>
                  </a:cubicBezTo>
                  <a:cubicBezTo>
                    <a:pt x="7171" y="183"/>
                    <a:pt x="5732" y="1"/>
                    <a:pt x="4442"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2891175" y="944250"/>
              <a:ext cx="209500" cy="21800"/>
            </a:xfrm>
            <a:custGeom>
              <a:avLst/>
              <a:gdLst/>
              <a:ahLst/>
              <a:cxnLst/>
              <a:rect l="l" t="t" r="r" b="b"/>
              <a:pathLst>
                <a:path w="8380" h="872" extrusionOk="0">
                  <a:moveTo>
                    <a:pt x="4354" y="1"/>
                  </a:moveTo>
                  <a:cubicBezTo>
                    <a:pt x="2177" y="1"/>
                    <a:pt x="418" y="515"/>
                    <a:pt x="1" y="644"/>
                  </a:cubicBezTo>
                  <a:cubicBezTo>
                    <a:pt x="153" y="847"/>
                    <a:pt x="420" y="859"/>
                    <a:pt x="420" y="859"/>
                  </a:cubicBezTo>
                  <a:cubicBezTo>
                    <a:pt x="1779" y="427"/>
                    <a:pt x="3061" y="282"/>
                    <a:pt x="4168" y="282"/>
                  </a:cubicBezTo>
                  <a:cubicBezTo>
                    <a:pt x="6404" y="282"/>
                    <a:pt x="7924" y="872"/>
                    <a:pt x="7924" y="872"/>
                  </a:cubicBezTo>
                  <a:cubicBezTo>
                    <a:pt x="8177" y="872"/>
                    <a:pt x="8304" y="796"/>
                    <a:pt x="8380" y="694"/>
                  </a:cubicBezTo>
                  <a:cubicBezTo>
                    <a:pt x="7017" y="174"/>
                    <a:pt x="5615" y="1"/>
                    <a:pt x="4354"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0"/>
            <p:cNvSpPr/>
            <p:nvPr/>
          </p:nvSpPr>
          <p:spPr>
            <a:xfrm>
              <a:off x="1855900" y="1701550"/>
              <a:ext cx="877200" cy="83050"/>
            </a:xfrm>
            <a:custGeom>
              <a:avLst/>
              <a:gdLst/>
              <a:ahLst/>
              <a:cxnLst/>
              <a:rect l="l" t="t" r="r" b="b"/>
              <a:pathLst>
                <a:path w="35088" h="3322" extrusionOk="0">
                  <a:moveTo>
                    <a:pt x="17544" y="0"/>
                  </a:moveTo>
                  <a:cubicBezTo>
                    <a:pt x="7859" y="0"/>
                    <a:pt x="0" y="748"/>
                    <a:pt x="0" y="1661"/>
                  </a:cubicBezTo>
                  <a:cubicBezTo>
                    <a:pt x="0" y="2586"/>
                    <a:pt x="7859" y="3321"/>
                    <a:pt x="17544" y="3321"/>
                  </a:cubicBezTo>
                  <a:cubicBezTo>
                    <a:pt x="27240" y="3321"/>
                    <a:pt x="35087" y="2586"/>
                    <a:pt x="35087" y="1661"/>
                  </a:cubicBezTo>
                  <a:cubicBezTo>
                    <a:pt x="35087" y="748"/>
                    <a:pt x="27240" y="0"/>
                    <a:pt x="1754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0"/>
            <p:cNvSpPr/>
            <p:nvPr/>
          </p:nvSpPr>
          <p:spPr>
            <a:xfrm>
              <a:off x="1938925" y="1659400"/>
              <a:ext cx="402475" cy="107450"/>
            </a:xfrm>
            <a:custGeom>
              <a:avLst/>
              <a:gdLst/>
              <a:ahLst/>
              <a:cxnLst/>
              <a:rect l="l" t="t" r="r" b="b"/>
              <a:pathLst>
                <a:path w="16099" h="4298" extrusionOk="0">
                  <a:moveTo>
                    <a:pt x="11180" y="1"/>
                  </a:moveTo>
                  <a:lnTo>
                    <a:pt x="10331" y="13"/>
                  </a:lnTo>
                  <a:lnTo>
                    <a:pt x="2637" y="13"/>
                  </a:lnTo>
                  <a:lnTo>
                    <a:pt x="2446" y="26"/>
                  </a:lnTo>
                  <a:lnTo>
                    <a:pt x="0" y="26"/>
                  </a:lnTo>
                  <a:lnTo>
                    <a:pt x="0" y="1737"/>
                  </a:lnTo>
                  <a:lnTo>
                    <a:pt x="0" y="1801"/>
                  </a:lnTo>
                  <a:cubicBezTo>
                    <a:pt x="0" y="2105"/>
                    <a:pt x="178" y="2396"/>
                    <a:pt x="494" y="2663"/>
                  </a:cubicBezTo>
                  <a:cubicBezTo>
                    <a:pt x="533" y="2700"/>
                    <a:pt x="570" y="2725"/>
                    <a:pt x="609" y="2751"/>
                  </a:cubicBezTo>
                  <a:cubicBezTo>
                    <a:pt x="646" y="2789"/>
                    <a:pt x="685" y="2815"/>
                    <a:pt x="722" y="2840"/>
                  </a:cubicBezTo>
                  <a:cubicBezTo>
                    <a:pt x="748" y="2852"/>
                    <a:pt x="786" y="2878"/>
                    <a:pt x="812" y="2903"/>
                  </a:cubicBezTo>
                  <a:cubicBezTo>
                    <a:pt x="1027" y="3030"/>
                    <a:pt x="1280" y="3156"/>
                    <a:pt x="1559" y="3283"/>
                  </a:cubicBezTo>
                  <a:cubicBezTo>
                    <a:pt x="1635" y="3309"/>
                    <a:pt x="1711" y="3334"/>
                    <a:pt x="1787" y="3372"/>
                  </a:cubicBezTo>
                  <a:cubicBezTo>
                    <a:pt x="1939" y="3423"/>
                    <a:pt x="2105" y="3486"/>
                    <a:pt x="2282" y="3537"/>
                  </a:cubicBezTo>
                  <a:cubicBezTo>
                    <a:pt x="2396" y="3575"/>
                    <a:pt x="2510" y="3613"/>
                    <a:pt x="2637" y="3651"/>
                  </a:cubicBezTo>
                  <a:cubicBezTo>
                    <a:pt x="2662" y="3651"/>
                    <a:pt x="2675" y="3663"/>
                    <a:pt x="2700" y="3663"/>
                  </a:cubicBezTo>
                  <a:lnTo>
                    <a:pt x="2852" y="3702"/>
                  </a:lnTo>
                  <a:cubicBezTo>
                    <a:pt x="3119" y="3778"/>
                    <a:pt x="3410" y="3841"/>
                    <a:pt x="3702" y="3905"/>
                  </a:cubicBezTo>
                  <a:lnTo>
                    <a:pt x="3930" y="3942"/>
                  </a:lnTo>
                  <a:cubicBezTo>
                    <a:pt x="4031" y="3956"/>
                    <a:pt x="4145" y="3981"/>
                    <a:pt x="4259" y="3993"/>
                  </a:cubicBezTo>
                  <a:cubicBezTo>
                    <a:pt x="4424" y="4032"/>
                    <a:pt x="4601" y="4057"/>
                    <a:pt x="4767" y="4082"/>
                  </a:cubicBezTo>
                  <a:cubicBezTo>
                    <a:pt x="4843" y="4082"/>
                    <a:pt x="4919" y="4094"/>
                    <a:pt x="4995" y="4108"/>
                  </a:cubicBezTo>
                  <a:cubicBezTo>
                    <a:pt x="5274" y="4145"/>
                    <a:pt x="5552" y="4171"/>
                    <a:pt x="5843" y="4196"/>
                  </a:cubicBezTo>
                  <a:cubicBezTo>
                    <a:pt x="5907" y="4209"/>
                    <a:pt x="5983" y="4209"/>
                    <a:pt x="6059" y="4221"/>
                  </a:cubicBezTo>
                  <a:cubicBezTo>
                    <a:pt x="6136" y="4221"/>
                    <a:pt x="6212" y="4221"/>
                    <a:pt x="6274" y="4234"/>
                  </a:cubicBezTo>
                  <a:cubicBezTo>
                    <a:pt x="6490" y="4247"/>
                    <a:pt x="6693" y="4260"/>
                    <a:pt x="6908" y="4272"/>
                  </a:cubicBezTo>
                  <a:lnTo>
                    <a:pt x="7124" y="4272"/>
                  </a:lnTo>
                  <a:cubicBezTo>
                    <a:pt x="7403" y="4285"/>
                    <a:pt x="7694" y="4285"/>
                    <a:pt x="7973" y="4297"/>
                  </a:cubicBezTo>
                  <a:lnTo>
                    <a:pt x="8201" y="4297"/>
                  </a:lnTo>
                  <a:cubicBezTo>
                    <a:pt x="8480" y="4285"/>
                    <a:pt x="8772" y="4285"/>
                    <a:pt x="9038" y="4272"/>
                  </a:cubicBezTo>
                  <a:cubicBezTo>
                    <a:pt x="9114" y="4272"/>
                    <a:pt x="9190" y="4272"/>
                    <a:pt x="9266" y="4260"/>
                  </a:cubicBezTo>
                  <a:cubicBezTo>
                    <a:pt x="9558" y="4247"/>
                    <a:pt x="9837" y="4234"/>
                    <a:pt x="10116" y="4209"/>
                  </a:cubicBezTo>
                  <a:cubicBezTo>
                    <a:pt x="10192" y="4209"/>
                    <a:pt x="10255" y="4196"/>
                    <a:pt x="10331" y="4196"/>
                  </a:cubicBezTo>
                  <a:cubicBezTo>
                    <a:pt x="10623" y="4158"/>
                    <a:pt x="10902" y="4133"/>
                    <a:pt x="11180" y="4094"/>
                  </a:cubicBezTo>
                  <a:cubicBezTo>
                    <a:pt x="11257" y="4082"/>
                    <a:pt x="11333" y="4082"/>
                    <a:pt x="11409" y="4069"/>
                  </a:cubicBezTo>
                  <a:cubicBezTo>
                    <a:pt x="11700" y="4032"/>
                    <a:pt x="11979" y="3981"/>
                    <a:pt x="12245" y="3930"/>
                  </a:cubicBezTo>
                  <a:cubicBezTo>
                    <a:pt x="12321" y="3917"/>
                    <a:pt x="12397" y="3905"/>
                    <a:pt x="12473" y="3879"/>
                  </a:cubicBezTo>
                  <a:cubicBezTo>
                    <a:pt x="12764" y="3829"/>
                    <a:pt x="13043" y="3753"/>
                    <a:pt x="13322" y="3689"/>
                  </a:cubicBezTo>
                  <a:cubicBezTo>
                    <a:pt x="13386" y="3663"/>
                    <a:pt x="13462" y="3651"/>
                    <a:pt x="13538" y="3626"/>
                  </a:cubicBezTo>
                  <a:cubicBezTo>
                    <a:pt x="13842" y="3537"/>
                    <a:pt x="14121" y="3435"/>
                    <a:pt x="14387" y="3334"/>
                  </a:cubicBezTo>
                  <a:cubicBezTo>
                    <a:pt x="14463" y="3309"/>
                    <a:pt x="14539" y="3283"/>
                    <a:pt x="14603" y="3246"/>
                  </a:cubicBezTo>
                  <a:cubicBezTo>
                    <a:pt x="14945" y="3106"/>
                    <a:pt x="15224" y="2954"/>
                    <a:pt x="15452" y="2789"/>
                  </a:cubicBezTo>
                  <a:lnTo>
                    <a:pt x="15680" y="2599"/>
                  </a:lnTo>
                  <a:cubicBezTo>
                    <a:pt x="15947" y="2358"/>
                    <a:pt x="16099" y="2080"/>
                    <a:pt x="16099" y="1801"/>
                  </a:cubicBezTo>
                  <a:lnTo>
                    <a:pt x="16099" y="1787"/>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a:off x="1951275" y="1660050"/>
              <a:ext cx="5725" cy="70375"/>
            </a:xfrm>
            <a:custGeom>
              <a:avLst/>
              <a:gdLst/>
              <a:ahLst/>
              <a:cxnLst/>
              <a:rect l="l" t="t" r="r" b="b"/>
              <a:pathLst>
                <a:path w="229" h="2815" extrusionOk="0">
                  <a:moveTo>
                    <a:pt x="0" y="0"/>
                  </a:moveTo>
                  <a:lnTo>
                    <a:pt x="0" y="2637"/>
                  </a:lnTo>
                  <a:cubicBezTo>
                    <a:pt x="39" y="2674"/>
                    <a:pt x="76" y="2699"/>
                    <a:pt x="115" y="2725"/>
                  </a:cubicBezTo>
                  <a:cubicBezTo>
                    <a:pt x="152" y="2763"/>
                    <a:pt x="191" y="2789"/>
                    <a:pt x="228" y="2814"/>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0"/>
            <p:cNvSpPr/>
            <p:nvPr/>
          </p:nvSpPr>
          <p:spPr>
            <a:xfrm>
              <a:off x="1977900" y="1660050"/>
              <a:ext cx="5725" cy="83675"/>
            </a:xfrm>
            <a:custGeom>
              <a:avLst/>
              <a:gdLst/>
              <a:ahLst/>
              <a:cxnLst/>
              <a:rect l="l" t="t" r="r" b="b"/>
              <a:pathLst>
                <a:path w="229" h="3347" extrusionOk="0">
                  <a:moveTo>
                    <a:pt x="0" y="0"/>
                  </a:moveTo>
                  <a:lnTo>
                    <a:pt x="0" y="3257"/>
                  </a:lnTo>
                  <a:cubicBezTo>
                    <a:pt x="76" y="3283"/>
                    <a:pt x="152" y="3308"/>
                    <a:pt x="228" y="3346"/>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a:off x="2004825" y="1659700"/>
              <a:ext cx="5400" cy="92275"/>
            </a:xfrm>
            <a:custGeom>
              <a:avLst/>
              <a:gdLst/>
              <a:ahLst/>
              <a:cxnLst/>
              <a:rect l="l" t="t" r="r" b="b"/>
              <a:pathLst>
                <a:path w="216" h="3691" extrusionOk="0">
                  <a:moveTo>
                    <a:pt x="1" y="1"/>
                  </a:moveTo>
                  <a:lnTo>
                    <a:pt x="1" y="3639"/>
                  </a:lnTo>
                  <a:cubicBezTo>
                    <a:pt x="26" y="3639"/>
                    <a:pt x="39" y="3651"/>
                    <a:pt x="64" y="3651"/>
                  </a:cubicBezTo>
                  <a:lnTo>
                    <a:pt x="216" y="3690"/>
                  </a:ln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2031450" y="1659700"/>
              <a:ext cx="5725" cy="98275"/>
            </a:xfrm>
            <a:custGeom>
              <a:avLst/>
              <a:gdLst/>
              <a:ahLst/>
              <a:cxnLst/>
              <a:rect l="l" t="t" r="r" b="b"/>
              <a:pathLst>
                <a:path w="229" h="3931" extrusionOk="0">
                  <a:moveTo>
                    <a:pt x="1" y="1"/>
                  </a:moveTo>
                  <a:lnTo>
                    <a:pt x="1" y="3893"/>
                  </a:lnTo>
                  <a:lnTo>
                    <a:pt x="229" y="3930"/>
                  </a:ln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a:off x="2058075" y="1659700"/>
              <a:ext cx="5725" cy="102400"/>
            </a:xfrm>
            <a:custGeom>
              <a:avLst/>
              <a:gdLst/>
              <a:ahLst/>
              <a:cxnLst/>
              <a:rect l="l" t="t" r="r" b="b"/>
              <a:pathLst>
                <a:path w="229" h="4096" extrusionOk="0">
                  <a:moveTo>
                    <a:pt x="1" y="1"/>
                  </a:moveTo>
                  <a:lnTo>
                    <a:pt x="1" y="4070"/>
                  </a:lnTo>
                  <a:cubicBezTo>
                    <a:pt x="77" y="4070"/>
                    <a:pt x="153" y="4082"/>
                    <a:pt x="229" y="4096"/>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0"/>
            <p:cNvSpPr/>
            <p:nvPr/>
          </p:nvSpPr>
          <p:spPr>
            <a:xfrm>
              <a:off x="2085000" y="1659700"/>
              <a:ext cx="5425" cy="105250"/>
            </a:xfrm>
            <a:custGeom>
              <a:avLst/>
              <a:gdLst/>
              <a:ahLst/>
              <a:cxnLst/>
              <a:rect l="l" t="t" r="r" b="b"/>
              <a:pathLst>
                <a:path w="217" h="4210" extrusionOk="0">
                  <a:moveTo>
                    <a:pt x="0" y="1"/>
                  </a:moveTo>
                  <a:lnTo>
                    <a:pt x="0" y="4184"/>
                  </a:lnTo>
                  <a:cubicBezTo>
                    <a:pt x="64" y="4197"/>
                    <a:pt x="140" y="4197"/>
                    <a:pt x="216" y="4209"/>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2111625" y="1659700"/>
              <a:ext cx="5425" cy="106500"/>
            </a:xfrm>
            <a:custGeom>
              <a:avLst/>
              <a:gdLst/>
              <a:ahLst/>
              <a:cxnLst/>
              <a:rect l="l" t="t" r="r" b="b"/>
              <a:pathLst>
                <a:path w="217" h="4260" extrusionOk="0">
                  <a:moveTo>
                    <a:pt x="0" y="1"/>
                  </a:moveTo>
                  <a:lnTo>
                    <a:pt x="0" y="4260"/>
                  </a:lnTo>
                  <a:lnTo>
                    <a:pt x="216" y="4260"/>
                  </a:ln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0"/>
            <p:cNvSpPr/>
            <p:nvPr/>
          </p:nvSpPr>
          <p:spPr>
            <a:xfrm>
              <a:off x="2138250" y="1659700"/>
              <a:ext cx="5725" cy="107150"/>
            </a:xfrm>
            <a:custGeom>
              <a:avLst/>
              <a:gdLst/>
              <a:ahLst/>
              <a:cxnLst/>
              <a:rect l="l" t="t" r="r" b="b"/>
              <a:pathLst>
                <a:path w="229" h="4286" extrusionOk="0">
                  <a:moveTo>
                    <a:pt x="0" y="1"/>
                  </a:moveTo>
                  <a:lnTo>
                    <a:pt x="0" y="4285"/>
                  </a:lnTo>
                  <a:lnTo>
                    <a:pt x="228" y="4285"/>
                  </a:ln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p:nvPr/>
          </p:nvSpPr>
          <p:spPr>
            <a:xfrm>
              <a:off x="2164850" y="1659700"/>
              <a:ext cx="5725" cy="106500"/>
            </a:xfrm>
            <a:custGeom>
              <a:avLst/>
              <a:gdLst/>
              <a:ahLst/>
              <a:cxnLst/>
              <a:rect l="l" t="t" r="r" b="b"/>
              <a:pathLst>
                <a:path w="229" h="4260" extrusionOk="0">
                  <a:moveTo>
                    <a:pt x="1" y="1"/>
                  </a:moveTo>
                  <a:lnTo>
                    <a:pt x="1" y="4260"/>
                  </a:lnTo>
                  <a:cubicBezTo>
                    <a:pt x="77" y="4260"/>
                    <a:pt x="153" y="4260"/>
                    <a:pt x="229" y="4248"/>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2191800" y="1659700"/>
              <a:ext cx="5400" cy="104950"/>
            </a:xfrm>
            <a:custGeom>
              <a:avLst/>
              <a:gdLst/>
              <a:ahLst/>
              <a:cxnLst/>
              <a:rect l="l" t="t" r="r" b="b"/>
              <a:pathLst>
                <a:path w="216" h="4198" extrusionOk="0">
                  <a:moveTo>
                    <a:pt x="1" y="1"/>
                  </a:moveTo>
                  <a:lnTo>
                    <a:pt x="1" y="4197"/>
                  </a:lnTo>
                  <a:cubicBezTo>
                    <a:pt x="77" y="4197"/>
                    <a:pt x="140" y="4184"/>
                    <a:pt x="216" y="4184"/>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2218425" y="1659400"/>
              <a:ext cx="5725" cy="102375"/>
            </a:xfrm>
            <a:custGeom>
              <a:avLst/>
              <a:gdLst/>
              <a:ahLst/>
              <a:cxnLst/>
              <a:rect l="l" t="t" r="r" b="b"/>
              <a:pathLst>
                <a:path w="229" h="4095" extrusionOk="0">
                  <a:moveTo>
                    <a:pt x="0" y="1"/>
                  </a:moveTo>
                  <a:lnTo>
                    <a:pt x="0" y="4094"/>
                  </a:lnTo>
                  <a:cubicBezTo>
                    <a:pt x="77" y="4082"/>
                    <a:pt x="153" y="4082"/>
                    <a:pt x="229" y="4069"/>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p:nvPr/>
          </p:nvSpPr>
          <p:spPr>
            <a:xfrm>
              <a:off x="2245050" y="1659400"/>
              <a:ext cx="5725" cy="98275"/>
            </a:xfrm>
            <a:custGeom>
              <a:avLst/>
              <a:gdLst/>
              <a:ahLst/>
              <a:cxnLst/>
              <a:rect l="l" t="t" r="r" b="b"/>
              <a:pathLst>
                <a:path w="229" h="3931" extrusionOk="0">
                  <a:moveTo>
                    <a:pt x="0" y="1"/>
                  </a:moveTo>
                  <a:lnTo>
                    <a:pt x="0" y="3930"/>
                  </a:lnTo>
                  <a:cubicBezTo>
                    <a:pt x="76" y="3917"/>
                    <a:pt x="152" y="3905"/>
                    <a:pt x="228" y="3879"/>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a:off x="2271975" y="1659400"/>
              <a:ext cx="5425" cy="92225"/>
            </a:xfrm>
            <a:custGeom>
              <a:avLst/>
              <a:gdLst/>
              <a:ahLst/>
              <a:cxnLst/>
              <a:rect l="l" t="t" r="r" b="b"/>
              <a:pathLst>
                <a:path w="217" h="3689" extrusionOk="0">
                  <a:moveTo>
                    <a:pt x="0" y="1"/>
                  </a:moveTo>
                  <a:lnTo>
                    <a:pt x="0" y="3689"/>
                  </a:lnTo>
                  <a:cubicBezTo>
                    <a:pt x="64" y="3663"/>
                    <a:pt x="140" y="3651"/>
                    <a:pt x="216" y="3626"/>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0"/>
            <p:cNvSpPr/>
            <p:nvPr/>
          </p:nvSpPr>
          <p:spPr>
            <a:xfrm>
              <a:off x="2298575" y="1659400"/>
              <a:ext cx="5425" cy="83350"/>
            </a:xfrm>
            <a:custGeom>
              <a:avLst/>
              <a:gdLst/>
              <a:ahLst/>
              <a:cxnLst/>
              <a:rect l="l" t="t" r="r" b="b"/>
              <a:pathLst>
                <a:path w="217" h="3334" extrusionOk="0">
                  <a:moveTo>
                    <a:pt x="1" y="1"/>
                  </a:moveTo>
                  <a:lnTo>
                    <a:pt x="1" y="3334"/>
                  </a:lnTo>
                  <a:cubicBezTo>
                    <a:pt x="77" y="3309"/>
                    <a:pt x="153" y="3283"/>
                    <a:pt x="217" y="3246"/>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0"/>
            <p:cNvSpPr/>
            <p:nvPr/>
          </p:nvSpPr>
          <p:spPr>
            <a:xfrm>
              <a:off x="2325200" y="1659400"/>
              <a:ext cx="5725" cy="69750"/>
            </a:xfrm>
            <a:custGeom>
              <a:avLst/>
              <a:gdLst/>
              <a:ahLst/>
              <a:cxnLst/>
              <a:rect l="l" t="t" r="r" b="b"/>
              <a:pathLst>
                <a:path w="229" h="2790" extrusionOk="0">
                  <a:moveTo>
                    <a:pt x="1" y="1"/>
                  </a:moveTo>
                  <a:lnTo>
                    <a:pt x="1" y="2789"/>
                  </a:lnTo>
                  <a:lnTo>
                    <a:pt x="229" y="2599"/>
                  </a:ln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1938925" y="1602675"/>
              <a:ext cx="402475" cy="114425"/>
            </a:xfrm>
            <a:custGeom>
              <a:avLst/>
              <a:gdLst/>
              <a:ahLst/>
              <a:cxnLst/>
              <a:rect l="l" t="t" r="r" b="b"/>
              <a:pathLst>
                <a:path w="16099" h="4577" extrusionOk="0">
                  <a:moveTo>
                    <a:pt x="8049" y="0"/>
                  </a:moveTo>
                  <a:cubicBezTo>
                    <a:pt x="3702" y="0"/>
                    <a:pt x="165" y="977"/>
                    <a:pt x="13" y="2206"/>
                  </a:cubicBezTo>
                  <a:cubicBezTo>
                    <a:pt x="0" y="2231"/>
                    <a:pt x="0" y="2257"/>
                    <a:pt x="0" y="2295"/>
                  </a:cubicBezTo>
                  <a:cubicBezTo>
                    <a:pt x="0" y="2599"/>
                    <a:pt x="215" y="2890"/>
                    <a:pt x="609" y="3169"/>
                  </a:cubicBezTo>
                  <a:cubicBezTo>
                    <a:pt x="672" y="3208"/>
                    <a:pt x="748" y="3245"/>
                    <a:pt x="824" y="3296"/>
                  </a:cubicBezTo>
                  <a:cubicBezTo>
                    <a:pt x="1192" y="3512"/>
                    <a:pt x="1686" y="3715"/>
                    <a:pt x="2282" y="3879"/>
                  </a:cubicBezTo>
                  <a:cubicBezTo>
                    <a:pt x="2421" y="3930"/>
                    <a:pt x="2561" y="3955"/>
                    <a:pt x="2700" y="3994"/>
                  </a:cubicBezTo>
                  <a:cubicBezTo>
                    <a:pt x="3169" y="4120"/>
                    <a:pt x="3702" y="4222"/>
                    <a:pt x="4259" y="4310"/>
                  </a:cubicBezTo>
                  <a:cubicBezTo>
                    <a:pt x="4893" y="4399"/>
                    <a:pt x="5565" y="4475"/>
                    <a:pt x="6288" y="4526"/>
                  </a:cubicBezTo>
                  <a:cubicBezTo>
                    <a:pt x="6845" y="4551"/>
                    <a:pt x="7441" y="4577"/>
                    <a:pt x="8049" y="4577"/>
                  </a:cubicBezTo>
                  <a:cubicBezTo>
                    <a:pt x="12499" y="4577"/>
                    <a:pt x="16099" y="3549"/>
                    <a:pt x="16099" y="2295"/>
                  </a:cubicBezTo>
                  <a:cubicBezTo>
                    <a:pt x="16099" y="2257"/>
                    <a:pt x="16099" y="2231"/>
                    <a:pt x="16086" y="2206"/>
                  </a:cubicBezTo>
                  <a:cubicBezTo>
                    <a:pt x="16073" y="2054"/>
                    <a:pt x="15997" y="1915"/>
                    <a:pt x="15883" y="1763"/>
                  </a:cubicBezTo>
                  <a:cubicBezTo>
                    <a:pt x="15731" y="1572"/>
                    <a:pt x="15477" y="1395"/>
                    <a:pt x="15161" y="1217"/>
                  </a:cubicBezTo>
                  <a:cubicBezTo>
                    <a:pt x="14856" y="1053"/>
                    <a:pt x="14476" y="901"/>
                    <a:pt x="14032" y="761"/>
                  </a:cubicBezTo>
                  <a:lnTo>
                    <a:pt x="13652" y="647"/>
                  </a:lnTo>
                  <a:cubicBezTo>
                    <a:pt x="13057" y="482"/>
                    <a:pt x="12359" y="343"/>
                    <a:pt x="11598" y="242"/>
                  </a:cubicBezTo>
                  <a:cubicBezTo>
                    <a:pt x="11434" y="216"/>
                    <a:pt x="11257" y="191"/>
                    <a:pt x="11066" y="165"/>
                  </a:cubicBezTo>
                  <a:cubicBezTo>
                    <a:pt x="10141" y="64"/>
                    <a:pt x="9114" y="0"/>
                    <a:pt x="8049"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0"/>
            <p:cNvSpPr/>
            <p:nvPr/>
          </p:nvSpPr>
          <p:spPr>
            <a:xfrm>
              <a:off x="2045400" y="1701875"/>
              <a:ext cx="85900" cy="13950"/>
            </a:xfrm>
            <a:custGeom>
              <a:avLst/>
              <a:gdLst/>
              <a:ahLst/>
              <a:cxnLst/>
              <a:rect l="l" t="t" r="r" b="b"/>
              <a:pathLst>
                <a:path w="3436" h="558" extrusionOk="0">
                  <a:moveTo>
                    <a:pt x="1204" y="0"/>
                  </a:moveTo>
                  <a:lnTo>
                    <a:pt x="0" y="342"/>
                  </a:lnTo>
                  <a:cubicBezTo>
                    <a:pt x="634" y="431"/>
                    <a:pt x="1306" y="507"/>
                    <a:pt x="2029" y="558"/>
                  </a:cubicBezTo>
                  <a:lnTo>
                    <a:pt x="3435" y="152"/>
                  </a:lnTo>
                  <a:cubicBezTo>
                    <a:pt x="2649" y="139"/>
                    <a:pt x="1902" y="76"/>
                    <a:pt x="1204"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0"/>
            <p:cNvSpPr/>
            <p:nvPr/>
          </p:nvSpPr>
          <p:spPr>
            <a:xfrm>
              <a:off x="1954125" y="1673025"/>
              <a:ext cx="35825" cy="12050"/>
            </a:xfrm>
            <a:custGeom>
              <a:avLst/>
              <a:gdLst/>
              <a:ahLst/>
              <a:cxnLst/>
              <a:rect l="l" t="t" r="r" b="b"/>
              <a:pathLst>
                <a:path w="1433" h="482" extrusionOk="0">
                  <a:moveTo>
                    <a:pt x="1205" y="0"/>
                  </a:moveTo>
                  <a:lnTo>
                    <a:pt x="1" y="355"/>
                  </a:lnTo>
                  <a:cubicBezTo>
                    <a:pt x="64" y="394"/>
                    <a:pt x="140" y="431"/>
                    <a:pt x="216" y="482"/>
                  </a:cubicBezTo>
                  <a:lnTo>
                    <a:pt x="1433" y="127"/>
                  </a:lnTo>
                  <a:cubicBezTo>
                    <a:pt x="1407" y="115"/>
                    <a:pt x="1382" y="89"/>
                    <a:pt x="1357" y="76"/>
                  </a:cubicBezTo>
                  <a:lnTo>
                    <a:pt x="1205"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1995975" y="1691725"/>
              <a:ext cx="38975" cy="10800"/>
            </a:xfrm>
            <a:custGeom>
              <a:avLst/>
              <a:gdLst/>
              <a:ahLst/>
              <a:cxnLst/>
              <a:rect l="l" t="t" r="r" b="b"/>
              <a:pathLst>
                <a:path w="1559" h="432" extrusionOk="0">
                  <a:moveTo>
                    <a:pt x="1141" y="1"/>
                  </a:moveTo>
                  <a:lnTo>
                    <a:pt x="0" y="317"/>
                  </a:lnTo>
                  <a:cubicBezTo>
                    <a:pt x="139" y="368"/>
                    <a:pt x="279" y="393"/>
                    <a:pt x="418" y="432"/>
                  </a:cubicBezTo>
                  <a:lnTo>
                    <a:pt x="1559" y="114"/>
                  </a:lnTo>
                  <a:cubicBezTo>
                    <a:pt x="1457" y="77"/>
                    <a:pt x="1344" y="51"/>
                    <a:pt x="1242" y="26"/>
                  </a:cubicBezTo>
                  <a:cubicBezTo>
                    <a:pt x="1204" y="13"/>
                    <a:pt x="1178" y="1"/>
                    <a:pt x="1141"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0"/>
            <p:cNvSpPr/>
            <p:nvPr/>
          </p:nvSpPr>
          <p:spPr>
            <a:xfrm>
              <a:off x="1979475" y="1614400"/>
              <a:ext cx="321375" cy="91300"/>
            </a:xfrm>
            <a:custGeom>
              <a:avLst/>
              <a:gdLst/>
              <a:ahLst/>
              <a:cxnLst/>
              <a:rect l="l" t="t" r="r" b="b"/>
              <a:pathLst>
                <a:path w="12855" h="3652" extrusionOk="0">
                  <a:moveTo>
                    <a:pt x="6427" y="1"/>
                  </a:moveTo>
                  <a:cubicBezTo>
                    <a:pt x="2878" y="1"/>
                    <a:pt x="1" y="812"/>
                    <a:pt x="1" y="1826"/>
                  </a:cubicBezTo>
                  <a:lnTo>
                    <a:pt x="1" y="1902"/>
                  </a:lnTo>
                  <a:cubicBezTo>
                    <a:pt x="153" y="2878"/>
                    <a:pt x="2979" y="3651"/>
                    <a:pt x="6427" y="3651"/>
                  </a:cubicBezTo>
                  <a:cubicBezTo>
                    <a:pt x="9875" y="3651"/>
                    <a:pt x="12702" y="2878"/>
                    <a:pt x="12854" y="1902"/>
                  </a:cubicBezTo>
                  <a:lnTo>
                    <a:pt x="12854" y="1826"/>
                  </a:lnTo>
                  <a:cubicBezTo>
                    <a:pt x="12854" y="812"/>
                    <a:pt x="9976" y="1"/>
                    <a:pt x="642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0"/>
            <p:cNvSpPr/>
            <p:nvPr/>
          </p:nvSpPr>
          <p:spPr>
            <a:xfrm>
              <a:off x="1979475" y="1618500"/>
              <a:ext cx="321375" cy="87200"/>
            </a:xfrm>
            <a:custGeom>
              <a:avLst/>
              <a:gdLst/>
              <a:ahLst/>
              <a:cxnLst/>
              <a:rect l="l" t="t" r="r" b="b"/>
              <a:pathLst>
                <a:path w="12855" h="3488" extrusionOk="0">
                  <a:moveTo>
                    <a:pt x="6427" y="1"/>
                  </a:moveTo>
                  <a:cubicBezTo>
                    <a:pt x="2979" y="1"/>
                    <a:pt x="153" y="775"/>
                    <a:pt x="1" y="1738"/>
                  </a:cubicBezTo>
                  <a:cubicBezTo>
                    <a:pt x="26" y="1877"/>
                    <a:pt x="102" y="2017"/>
                    <a:pt x="241" y="2156"/>
                  </a:cubicBezTo>
                  <a:cubicBezTo>
                    <a:pt x="292" y="2207"/>
                    <a:pt x="356" y="2270"/>
                    <a:pt x="432" y="2321"/>
                  </a:cubicBezTo>
                  <a:cubicBezTo>
                    <a:pt x="736" y="2549"/>
                    <a:pt x="1205" y="2752"/>
                    <a:pt x="1776" y="2916"/>
                  </a:cubicBezTo>
                  <a:cubicBezTo>
                    <a:pt x="1902" y="2955"/>
                    <a:pt x="2041" y="2992"/>
                    <a:pt x="2181" y="3031"/>
                  </a:cubicBezTo>
                  <a:cubicBezTo>
                    <a:pt x="2714" y="3158"/>
                    <a:pt x="3334" y="3271"/>
                    <a:pt x="4019" y="3347"/>
                  </a:cubicBezTo>
                  <a:cubicBezTo>
                    <a:pt x="4691" y="3423"/>
                    <a:pt x="5426" y="3474"/>
                    <a:pt x="6199" y="3487"/>
                  </a:cubicBezTo>
                  <a:lnTo>
                    <a:pt x="6427" y="3487"/>
                  </a:lnTo>
                  <a:cubicBezTo>
                    <a:pt x="9875" y="3487"/>
                    <a:pt x="12702" y="2714"/>
                    <a:pt x="12854" y="1738"/>
                  </a:cubicBezTo>
                  <a:cubicBezTo>
                    <a:pt x="12841" y="1700"/>
                    <a:pt x="12829" y="1649"/>
                    <a:pt x="12816" y="1598"/>
                  </a:cubicBezTo>
                  <a:cubicBezTo>
                    <a:pt x="12727" y="1395"/>
                    <a:pt x="12511" y="1206"/>
                    <a:pt x="12207" y="1028"/>
                  </a:cubicBezTo>
                  <a:cubicBezTo>
                    <a:pt x="11891" y="838"/>
                    <a:pt x="11472" y="673"/>
                    <a:pt x="10965" y="533"/>
                  </a:cubicBezTo>
                  <a:cubicBezTo>
                    <a:pt x="10838" y="496"/>
                    <a:pt x="10699" y="457"/>
                    <a:pt x="10559" y="420"/>
                  </a:cubicBezTo>
                  <a:cubicBezTo>
                    <a:pt x="9913" y="268"/>
                    <a:pt x="9153" y="153"/>
                    <a:pt x="8328" y="77"/>
                  </a:cubicBezTo>
                  <a:cubicBezTo>
                    <a:pt x="8126" y="65"/>
                    <a:pt x="7911" y="52"/>
                    <a:pt x="7708" y="40"/>
                  </a:cubicBezTo>
                  <a:cubicBezTo>
                    <a:pt x="7289" y="14"/>
                    <a:pt x="6858" y="1"/>
                    <a:pt x="642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2079925" y="1698375"/>
              <a:ext cx="71025" cy="7325"/>
            </a:xfrm>
            <a:custGeom>
              <a:avLst/>
              <a:gdLst/>
              <a:ahLst/>
              <a:cxnLst/>
              <a:rect l="l" t="t" r="r" b="b"/>
              <a:pathLst>
                <a:path w="2841" h="293" extrusionOk="0">
                  <a:moveTo>
                    <a:pt x="558" y="0"/>
                  </a:moveTo>
                  <a:lnTo>
                    <a:pt x="1" y="152"/>
                  </a:lnTo>
                  <a:cubicBezTo>
                    <a:pt x="673" y="228"/>
                    <a:pt x="1408" y="279"/>
                    <a:pt x="2181" y="292"/>
                  </a:cubicBezTo>
                  <a:lnTo>
                    <a:pt x="2840" y="102"/>
                  </a:lnTo>
                  <a:lnTo>
                    <a:pt x="2803" y="102"/>
                  </a:lnTo>
                  <a:cubicBezTo>
                    <a:pt x="2524" y="102"/>
                    <a:pt x="2245" y="90"/>
                    <a:pt x="1966" y="90"/>
                  </a:cubicBezTo>
                  <a:cubicBezTo>
                    <a:pt x="1890" y="76"/>
                    <a:pt x="1814" y="76"/>
                    <a:pt x="1738" y="76"/>
                  </a:cubicBezTo>
                  <a:cubicBezTo>
                    <a:pt x="1522" y="64"/>
                    <a:pt x="1319" y="51"/>
                    <a:pt x="1116" y="39"/>
                  </a:cubicBezTo>
                  <a:cubicBezTo>
                    <a:pt x="1040" y="39"/>
                    <a:pt x="964" y="26"/>
                    <a:pt x="888" y="26"/>
                  </a:cubicBezTo>
                  <a:cubicBezTo>
                    <a:pt x="812" y="13"/>
                    <a:pt x="749" y="13"/>
                    <a:pt x="673"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0"/>
            <p:cNvSpPr/>
            <p:nvPr/>
          </p:nvSpPr>
          <p:spPr>
            <a:xfrm>
              <a:off x="1988025" y="1674925"/>
              <a:ext cx="3525" cy="1625"/>
            </a:xfrm>
            <a:custGeom>
              <a:avLst/>
              <a:gdLst/>
              <a:ahLst/>
              <a:cxnLst/>
              <a:rect l="l" t="t" r="r" b="b"/>
              <a:pathLst>
                <a:path w="141" h="65" extrusionOk="0">
                  <a:moveTo>
                    <a:pt x="1" y="0"/>
                  </a:moveTo>
                  <a:cubicBezTo>
                    <a:pt x="26" y="13"/>
                    <a:pt x="65" y="39"/>
                    <a:pt x="90" y="64"/>
                  </a:cubicBezTo>
                  <a:lnTo>
                    <a:pt x="141" y="51"/>
                  </a:lnTo>
                  <a:cubicBezTo>
                    <a:pt x="115" y="39"/>
                    <a:pt x="90" y="39"/>
                    <a:pt x="77" y="26"/>
                  </a:cubicBezTo>
                  <a:cubicBezTo>
                    <a:pt x="51" y="13"/>
                    <a:pt x="26" y="0"/>
                    <a:pt x="1"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0"/>
            <p:cNvSpPr/>
            <p:nvPr/>
          </p:nvSpPr>
          <p:spPr>
            <a:xfrm>
              <a:off x="2023850" y="1688875"/>
              <a:ext cx="20300" cy="5425"/>
            </a:xfrm>
            <a:custGeom>
              <a:avLst/>
              <a:gdLst/>
              <a:ahLst/>
              <a:cxnLst/>
              <a:rect l="l" t="t" r="r" b="b"/>
              <a:pathLst>
                <a:path w="812" h="217" extrusionOk="0">
                  <a:moveTo>
                    <a:pt x="368" y="0"/>
                  </a:moveTo>
                  <a:lnTo>
                    <a:pt x="1" y="101"/>
                  </a:lnTo>
                  <a:cubicBezTo>
                    <a:pt x="127" y="140"/>
                    <a:pt x="266" y="177"/>
                    <a:pt x="406" y="216"/>
                  </a:cubicBezTo>
                  <a:lnTo>
                    <a:pt x="812" y="89"/>
                  </a:lnTo>
                  <a:lnTo>
                    <a:pt x="773" y="89"/>
                  </a:lnTo>
                  <a:cubicBezTo>
                    <a:pt x="634" y="64"/>
                    <a:pt x="508" y="25"/>
                    <a:pt x="368"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2066625" y="1629275"/>
              <a:ext cx="152125" cy="64050"/>
            </a:xfrm>
            <a:custGeom>
              <a:avLst/>
              <a:gdLst/>
              <a:ahLst/>
              <a:cxnLst/>
              <a:rect l="l" t="t" r="r" b="b"/>
              <a:pathLst>
                <a:path w="6085" h="2562" extrusionOk="0">
                  <a:moveTo>
                    <a:pt x="2473" y="1"/>
                  </a:moveTo>
                  <a:lnTo>
                    <a:pt x="2473" y="293"/>
                  </a:lnTo>
                  <a:cubicBezTo>
                    <a:pt x="901" y="356"/>
                    <a:pt x="115" y="623"/>
                    <a:pt x="115" y="927"/>
                  </a:cubicBezTo>
                  <a:cubicBezTo>
                    <a:pt x="115" y="1637"/>
                    <a:pt x="3842" y="1446"/>
                    <a:pt x="3842" y="1687"/>
                  </a:cubicBezTo>
                  <a:cubicBezTo>
                    <a:pt x="3842" y="1750"/>
                    <a:pt x="3600" y="1789"/>
                    <a:pt x="2954" y="1789"/>
                  </a:cubicBezTo>
                  <a:cubicBezTo>
                    <a:pt x="2219" y="1789"/>
                    <a:pt x="1369" y="1725"/>
                    <a:pt x="735" y="1611"/>
                  </a:cubicBezTo>
                  <a:lnTo>
                    <a:pt x="0" y="2080"/>
                  </a:lnTo>
                  <a:cubicBezTo>
                    <a:pt x="583" y="2181"/>
                    <a:pt x="1521" y="2257"/>
                    <a:pt x="2473" y="2270"/>
                  </a:cubicBezTo>
                  <a:lnTo>
                    <a:pt x="2473" y="2561"/>
                  </a:lnTo>
                  <a:lnTo>
                    <a:pt x="3842" y="2561"/>
                  </a:lnTo>
                  <a:lnTo>
                    <a:pt x="3842" y="2257"/>
                  </a:lnTo>
                  <a:cubicBezTo>
                    <a:pt x="5324" y="2194"/>
                    <a:pt x="6085" y="1928"/>
                    <a:pt x="6085" y="1637"/>
                  </a:cubicBezTo>
                  <a:cubicBezTo>
                    <a:pt x="6085" y="927"/>
                    <a:pt x="2358" y="1116"/>
                    <a:pt x="2358" y="888"/>
                  </a:cubicBezTo>
                  <a:cubicBezTo>
                    <a:pt x="2358" y="825"/>
                    <a:pt x="2561" y="775"/>
                    <a:pt x="3233" y="775"/>
                  </a:cubicBezTo>
                  <a:cubicBezTo>
                    <a:pt x="3816" y="775"/>
                    <a:pt x="4437" y="825"/>
                    <a:pt x="5109" y="914"/>
                  </a:cubicBezTo>
                  <a:lnTo>
                    <a:pt x="5794" y="445"/>
                  </a:lnTo>
                  <a:cubicBezTo>
                    <a:pt x="5236" y="356"/>
                    <a:pt x="4551" y="305"/>
                    <a:pt x="3842" y="293"/>
                  </a:cubicBezTo>
                  <a:lnTo>
                    <a:pt x="3842"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0"/>
            <p:cNvSpPr/>
            <p:nvPr/>
          </p:nvSpPr>
          <p:spPr>
            <a:xfrm>
              <a:off x="2065675" y="1626750"/>
              <a:ext cx="151800" cy="64050"/>
            </a:xfrm>
            <a:custGeom>
              <a:avLst/>
              <a:gdLst/>
              <a:ahLst/>
              <a:cxnLst/>
              <a:rect l="l" t="t" r="r" b="b"/>
              <a:pathLst>
                <a:path w="6072" h="2562" extrusionOk="0">
                  <a:moveTo>
                    <a:pt x="2472" y="1"/>
                  </a:moveTo>
                  <a:lnTo>
                    <a:pt x="2472" y="293"/>
                  </a:lnTo>
                  <a:cubicBezTo>
                    <a:pt x="900" y="355"/>
                    <a:pt x="114" y="622"/>
                    <a:pt x="114" y="926"/>
                  </a:cubicBezTo>
                  <a:cubicBezTo>
                    <a:pt x="114" y="1636"/>
                    <a:pt x="3829" y="1446"/>
                    <a:pt x="3829" y="1687"/>
                  </a:cubicBezTo>
                  <a:cubicBezTo>
                    <a:pt x="3829" y="1750"/>
                    <a:pt x="3601" y="1788"/>
                    <a:pt x="2954" y="1788"/>
                  </a:cubicBezTo>
                  <a:cubicBezTo>
                    <a:pt x="2219" y="1788"/>
                    <a:pt x="1370" y="1724"/>
                    <a:pt x="736" y="1611"/>
                  </a:cubicBezTo>
                  <a:lnTo>
                    <a:pt x="1" y="2079"/>
                  </a:lnTo>
                  <a:cubicBezTo>
                    <a:pt x="584" y="2181"/>
                    <a:pt x="1509" y="2257"/>
                    <a:pt x="2472" y="2282"/>
                  </a:cubicBezTo>
                  <a:lnTo>
                    <a:pt x="2472" y="2561"/>
                  </a:lnTo>
                  <a:lnTo>
                    <a:pt x="3829" y="2561"/>
                  </a:lnTo>
                  <a:lnTo>
                    <a:pt x="3829" y="2257"/>
                  </a:lnTo>
                  <a:cubicBezTo>
                    <a:pt x="5325" y="2194"/>
                    <a:pt x="6072" y="1927"/>
                    <a:pt x="6072" y="1636"/>
                  </a:cubicBezTo>
                  <a:cubicBezTo>
                    <a:pt x="6072" y="926"/>
                    <a:pt x="2345" y="1116"/>
                    <a:pt x="2345" y="888"/>
                  </a:cubicBezTo>
                  <a:cubicBezTo>
                    <a:pt x="2345" y="825"/>
                    <a:pt x="2561" y="774"/>
                    <a:pt x="3233" y="774"/>
                  </a:cubicBezTo>
                  <a:cubicBezTo>
                    <a:pt x="3816" y="774"/>
                    <a:pt x="4437" y="825"/>
                    <a:pt x="5109" y="913"/>
                  </a:cubicBezTo>
                  <a:lnTo>
                    <a:pt x="5793" y="445"/>
                  </a:lnTo>
                  <a:cubicBezTo>
                    <a:pt x="5235" y="355"/>
                    <a:pt x="4551" y="305"/>
                    <a:pt x="3829" y="293"/>
                  </a:cubicBezTo>
                  <a:lnTo>
                    <a:pt x="38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0"/>
            <p:cNvSpPr/>
            <p:nvPr/>
          </p:nvSpPr>
          <p:spPr>
            <a:xfrm>
              <a:off x="1950625" y="1593500"/>
              <a:ext cx="402500" cy="107425"/>
            </a:xfrm>
            <a:custGeom>
              <a:avLst/>
              <a:gdLst/>
              <a:ahLst/>
              <a:cxnLst/>
              <a:rect l="l" t="t" r="r" b="b"/>
              <a:pathLst>
                <a:path w="16100" h="4297" extrusionOk="0">
                  <a:moveTo>
                    <a:pt x="13324" y="0"/>
                  </a:moveTo>
                  <a:lnTo>
                    <a:pt x="12474" y="12"/>
                  </a:lnTo>
                  <a:lnTo>
                    <a:pt x="4780" y="12"/>
                  </a:lnTo>
                  <a:lnTo>
                    <a:pt x="3930" y="25"/>
                  </a:lnTo>
                  <a:lnTo>
                    <a:pt x="1" y="25"/>
                  </a:lnTo>
                  <a:lnTo>
                    <a:pt x="1" y="1749"/>
                  </a:lnTo>
                  <a:lnTo>
                    <a:pt x="1" y="1812"/>
                  </a:lnTo>
                  <a:cubicBezTo>
                    <a:pt x="1" y="2116"/>
                    <a:pt x="178" y="2409"/>
                    <a:pt x="496" y="2674"/>
                  </a:cubicBezTo>
                  <a:cubicBezTo>
                    <a:pt x="533" y="2700"/>
                    <a:pt x="572" y="2725"/>
                    <a:pt x="609" y="2763"/>
                  </a:cubicBezTo>
                  <a:lnTo>
                    <a:pt x="724" y="2839"/>
                  </a:lnTo>
                  <a:cubicBezTo>
                    <a:pt x="749" y="2865"/>
                    <a:pt x="787" y="2877"/>
                    <a:pt x="825" y="2902"/>
                  </a:cubicBezTo>
                  <a:cubicBezTo>
                    <a:pt x="1028" y="3029"/>
                    <a:pt x="1282" y="3169"/>
                    <a:pt x="1573" y="3283"/>
                  </a:cubicBezTo>
                  <a:cubicBezTo>
                    <a:pt x="1637" y="3308"/>
                    <a:pt x="1713" y="3347"/>
                    <a:pt x="1789" y="3372"/>
                  </a:cubicBezTo>
                  <a:cubicBezTo>
                    <a:pt x="1953" y="3435"/>
                    <a:pt x="2118" y="3485"/>
                    <a:pt x="2283" y="3536"/>
                  </a:cubicBezTo>
                  <a:cubicBezTo>
                    <a:pt x="2397" y="3575"/>
                    <a:pt x="2511" y="3612"/>
                    <a:pt x="2637" y="3651"/>
                  </a:cubicBezTo>
                  <a:cubicBezTo>
                    <a:pt x="2663" y="3651"/>
                    <a:pt x="2676" y="3663"/>
                    <a:pt x="2701" y="3663"/>
                  </a:cubicBezTo>
                  <a:cubicBezTo>
                    <a:pt x="2752" y="3676"/>
                    <a:pt x="2803" y="3688"/>
                    <a:pt x="2866" y="3714"/>
                  </a:cubicBezTo>
                  <a:cubicBezTo>
                    <a:pt x="3132" y="3778"/>
                    <a:pt x="3411" y="3840"/>
                    <a:pt x="3702" y="3904"/>
                  </a:cubicBezTo>
                  <a:lnTo>
                    <a:pt x="3930" y="3942"/>
                  </a:lnTo>
                  <a:cubicBezTo>
                    <a:pt x="4032" y="3967"/>
                    <a:pt x="4146" y="3980"/>
                    <a:pt x="4260" y="4006"/>
                  </a:cubicBezTo>
                  <a:cubicBezTo>
                    <a:pt x="4425" y="4031"/>
                    <a:pt x="4603" y="4056"/>
                    <a:pt x="4780" y="4082"/>
                  </a:cubicBezTo>
                  <a:cubicBezTo>
                    <a:pt x="4843" y="4094"/>
                    <a:pt x="4919" y="4094"/>
                    <a:pt x="4995" y="4107"/>
                  </a:cubicBezTo>
                  <a:cubicBezTo>
                    <a:pt x="5274" y="4145"/>
                    <a:pt x="5553" y="4170"/>
                    <a:pt x="5845" y="4195"/>
                  </a:cubicBezTo>
                  <a:cubicBezTo>
                    <a:pt x="5921" y="4208"/>
                    <a:pt x="5984" y="4208"/>
                    <a:pt x="6060" y="4221"/>
                  </a:cubicBezTo>
                  <a:cubicBezTo>
                    <a:pt x="6136" y="4221"/>
                    <a:pt x="6212" y="4234"/>
                    <a:pt x="6288" y="4234"/>
                  </a:cubicBezTo>
                  <a:cubicBezTo>
                    <a:pt x="6491" y="4246"/>
                    <a:pt x="6694" y="4259"/>
                    <a:pt x="6910" y="4271"/>
                  </a:cubicBezTo>
                  <a:cubicBezTo>
                    <a:pt x="6986" y="4271"/>
                    <a:pt x="7062" y="4271"/>
                    <a:pt x="7138" y="4285"/>
                  </a:cubicBezTo>
                  <a:cubicBezTo>
                    <a:pt x="7417" y="4285"/>
                    <a:pt x="7696" y="4297"/>
                    <a:pt x="7975" y="4297"/>
                  </a:cubicBezTo>
                  <a:lnTo>
                    <a:pt x="8203" y="4297"/>
                  </a:lnTo>
                  <a:cubicBezTo>
                    <a:pt x="8482" y="4297"/>
                    <a:pt x="8773" y="4285"/>
                    <a:pt x="9051" y="4271"/>
                  </a:cubicBezTo>
                  <a:lnTo>
                    <a:pt x="9267" y="4271"/>
                  </a:lnTo>
                  <a:cubicBezTo>
                    <a:pt x="9558" y="4259"/>
                    <a:pt x="9837" y="4234"/>
                    <a:pt x="10116" y="4208"/>
                  </a:cubicBezTo>
                  <a:cubicBezTo>
                    <a:pt x="10192" y="4208"/>
                    <a:pt x="10268" y="4195"/>
                    <a:pt x="10332" y="4195"/>
                  </a:cubicBezTo>
                  <a:cubicBezTo>
                    <a:pt x="10623" y="4170"/>
                    <a:pt x="10915" y="4132"/>
                    <a:pt x="11181" y="4094"/>
                  </a:cubicBezTo>
                  <a:cubicBezTo>
                    <a:pt x="11257" y="4094"/>
                    <a:pt x="11333" y="4082"/>
                    <a:pt x="11409" y="4069"/>
                  </a:cubicBezTo>
                  <a:cubicBezTo>
                    <a:pt x="11701" y="4031"/>
                    <a:pt x="11980" y="3980"/>
                    <a:pt x="12246" y="3930"/>
                  </a:cubicBezTo>
                  <a:lnTo>
                    <a:pt x="12474" y="3891"/>
                  </a:lnTo>
                  <a:cubicBezTo>
                    <a:pt x="12766" y="3828"/>
                    <a:pt x="13057" y="3764"/>
                    <a:pt x="13324" y="3688"/>
                  </a:cubicBezTo>
                  <a:cubicBezTo>
                    <a:pt x="13400" y="3663"/>
                    <a:pt x="13476" y="3651"/>
                    <a:pt x="13539" y="3625"/>
                  </a:cubicBezTo>
                  <a:cubicBezTo>
                    <a:pt x="13843" y="3536"/>
                    <a:pt x="14135" y="3448"/>
                    <a:pt x="14388" y="3347"/>
                  </a:cubicBezTo>
                  <a:cubicBezTo>
                    <a:pt x="14465" y="3308"/>
                    <a:pt x="14541" y="3283"/>
                    <a:pt x="14617" y="3245"/>
                  </a:cubicBezTo>
                  <a:cubicBezTo>
                    <a:pt x="14946" y="3105"/>
                    <a:pt x="15225" y="2953"/>
                    <a:pt x="15453" y="2789"/>
                  </a:cubicBezTo>
                  <a:cubicBezTo>
                    <a:pt x="15541" y="2725"/>
                    <a:pt x="15618" y="2662"/>
                    <a:pt x="15681" y="2611"/>
                  </a:cubicBezTo>
                  <a:cubicBezTo>
                    <a:pt x="15947" y="2358"/>
                    <a:pt x="16099" y="2091"/>
                    <a:pt x="16099" y="1812"/>
                  </a:cubicBezTo>
                  <a:lnTo>
                    <a:pt x="16099" y="1787"/>
                  </a:lnTo>
                  <a:lnTo>
                    <a:pt x="1609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1963000" y="1594125"/>
              <a:ext cx="5725" cy="70375"/>
            </a:xfrm>
            <a:custGeom>
              <a:avLst/>
              <a:gdLst/>
              <a:ahLst/>
              <a:cxnLst/>
              <a:rect l="l" t="t" r="r" b="b"/>
              <a:pathLst>
                <a:path w="229" h="2815" extrusionOk="0">
                  <a:moveTo>
                    <a:pt x="1" y="0"/>
                  </a:moveTo>
                  <a:lnTo>
                    <a:pt x="1" y="2649"/>
                  </a:lnTo>
                  <a:cubicBezTo>
                    <a:pt x="38" y="2675"/>
                    <a:pt x="77" y="2700"/>
                    <a:pt x="114" y="2738"/>
                  </a:cubicBezTo>
                  <a:lnTo>
                    <a:pt x="229" y="2814"/>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0"/>
            <p:cNvSpPr/>
            <p:nvPr/>
          </p:nvSpPr>
          <p:spPr>
            <a:xfrm>
              <a:off x="1989925" y="1594125"/>
              <a:ext cx="5425" cy="83675"/>
            </a:xfrm>
            <a:custGeom>
              <a:avLst/>
              <a:gdLst/>
              <a:ahLst/>
              <a:cxnLst/>
              <a:rect l="l" t="t" r="r" b="b"/>
              <a:pathLst>
                <a:path w="217" h="3347" extrusionOk="0">
                  <a:moveTo>
                    <a:pt x="1" y="0"/>
                  </a:moveTo>
                  <a:lnTo>
                    <a:pt x="1" y="3258"/>
                  </a:lnTo>
                  <a:cubicBezTo>
                    <a:pt x="65" y="3283"/>
                    <a:pt x="141" y="3322"/>
                    <a:pt x="217" y="3347"/>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2016550" y="1594125"/>
              <a:ext cx="5725" cy="92225"/>
            </a:xfrm>
            <a:custGeom>
              <a:avLst/>
              <a:gdLst/>
              <a:ahLst/>
              <a:cxnLst/>
              <a:rect l="l" t="t" r="r" b="b"/>
              <a:pathLst>
                <a:path w="229" h="3689" extrusionOk="0">
                  <a:moveTo>
                    <a:pt x="0" y="0"/>
                  </a:moveTo>
                  <a:lnTo>
                    <a:pt x="0" y="3626"/>
                  </a:lnTo>
                  <a:cubicBezTo>
                    <a:pt x="26" y="3626"/>
                    <a:pt x="39" y="3638"/>
                    <a:pt x="64" y="3638"/>
                  </a:cubicBezTo>
                  <a:cubicBezTo>
                    <a:pt x="115" y="3651"/>
                    <a:pt x="166" y="3663"/>
                    <a:pt x="229" y="368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0"/>
            <p:cNvSpPr/>
            <p:nvPr/>
          </p:nvSpPr>
          <p:spPr>
            <a:xfrm>
              <a:off x="2043175" y="1594125"/>
              <a:ext cx="5725" cy="97925"/>
            </a:xfrm>
            <a:custGeom>
              <a:avLst/>
              <a:gdLst/>
              <a:ahLst/>
              <a:cxnLst/>
              <a:rect l="l" t="t" r="r" b="b"/>
              <a:pathLst>
                <a:path w="229" h="3917" extrusionOk="0">
                  <a:moveTo>
                    <a:pt x="0" y="0"/>
                  </a:moveTo>
                  <a:lnTo>
                    <a:pt x="0" y="3879"/>
                  </a:lnTo>
                  <a:lnTo>
                    <a:pt x="228" y="3917"/>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2070125" y="1593800"/>
              <a:ext cx="5400" cy="102400"/>
            </a:xfrm>
            <a:custGeom>
              <a:avLst/>
              <a:gdLst/>
              <a:ahLst/>
              <a:cxnLst/>
              <a:rect l="l" t="t" r="r" b="b"/>
              <a:pathLst>
                <a:path w="216" h="4096" extrusionOk="0">
                  <a:moveTo>
                    <a:pt x="0" y="0"/>
                  </a:moveTo>
                  <a:lnTo>
                    <a:pt x="0" y="4070"/>
                  </a:lnTo>
                  <a:cubicBezTo>
                    <a:pt x="63" y="4082"/>
                    <a:pt x="139" y="4082"/>
                    <a:pt x="215" y="4095"/>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a:off x="2096725" y="1593800"/>
              <a:ext cx="5400" cy="105225"/>
            </a:xfrm>
            <a:custGeom>
              <a:avLst/>
              <a:gdLst/>
              <a:ahLst/>
              <a:cxnLst/>
              <a:rect l="l" t="t" r="r" b="b"/>
              <a:pathLst>
                <a:path w="216" h="4209" extrusionOk="0">
                  <a:moveTo>
                    <a:pt x="1" y="0"/>
                  </a:moveTo>
                  <a:lnTo>
                    <a:pt x="1" y="4183"/>
                  </a:lnTo>
                  <a:cubicBezTo>
                    <a:pt x="77" y="4196"/>
                    <a:pt x="140" y="4196"/>
                    <a:pt x="216" y="4209"/>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2123350" y="1593800"/>
              <a:ext cx="5725" cy="106825"/>
            </a:xfrm>
            <a:custGeom>
              <a:avLst/>
              <a:gdLst/>
              <a:ahLst/>
              <a:cxnLst/>
              <a:rect l="l" t="t" r="r" b="b"/>
              <a:pathLst>
                <a:path w="229" h="4273" extrusionOk="0">
                  <a:moveTo>
                    <a:pt x="1" y="0"/>
                  </a:moveTo>
                  <a:lnTo>
                    <a:pt x="1" y="4259"/>
                  </a:lnTo>
                  <a:cubicBezTo>
                    <a:pt x="77" y="4259"/>
                    <a:pt x="153" y="4259"/>
                    <a:pt x="229" y="4273"/>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2149975" y="1593800"/>
              <a:ext cx="5725" cy="107125"/>
            </a:xfrm>
            <a:custGeom>
              <a:avLst/>
              <a:gdLst/>
              <a:ahLst/>
              <a:cxnLst/>
              <a:rect l="l" t="t" r="r" b="b"/>
              <a:pathLst>
                <a:path w="229" h="4285" extrusionOk="0">
                  <a:moveTo>
                    <a:pt x="1" y="0"/>
                  </a:moveTo>
                  <a:lnTo>
                    <a:pt x="1" y="4285"/>
                  </a:lnTo>
                  <a:lnTo>
                    <a:pt x="229" y="4285"/>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a:off x="2176900" y="1593800"/>
              <a:ext cx="5425" cy="106500"/>
            </a:xfrm>
            <a:custGeom>
              <a:avLst/>
              <a:gdLst/>
              <a:ahLst/>
              <a:cxnLst/>
              <a:rect l="l" t="t" r="r" b="b"/>
              <a:pathLst>
                <a:path w="217" h="4260" extrusionOk="0">
                  <a:moveTo>
                    <a:pt x="0" y="0"/>
                  </a:moveTo>
                  <a:lnTo>
                    <a:pt x="0" y="4259"/>
                  </a:lnTo>
                  <a:lnTo>
                    <a:pt x="216" y="4259"/>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0"/>
            <p:cNvSpPr/>
            <p:nvPr/>
          </p:nvSpPr>
          <p:spPr>
            <a:xfrm>
              <a:off x="2203525" y="1593800"/>
              <a:ext cx="5425" cy="104925"/>
            </a:xfrm>
            <a:custGeom>
              <a:avLst/>
              <a:gdLst/>
              <a:ahLst/>
              <a:cxnLst/>
              <a:rect l="l" t="t" r="r" b="b"/>
              <a:pathLst>
                <a:path w="217" h="4197" extrusionOk="0">
                  <a:moveTo>
                    <a:pt x="0" y="0"/>
                  </a:moveTo>
                  <a:lnTo>
                    <a:pt x="0" y="4196"/>
                  </a:lnTo>
                  <a:cubicBezTo>
                    <a:pt x="76" y="4196"/>
                    <a:pt x="152" y="4183"/>
                    <a:pt x="216" y="4183"/>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2230125" y="1593800"/>
              <a:ext cx="5750" cy="102050"/>
            </a:xfrm>
            <a:custGeom>
              <a:avLst/>
              <a:gdLst/>
              <a:ahLst/>
              <a:cxnLst/>
              <a:rect l="l" t="t" r="r" b="b"/>
              <a:pathLst>
                <a:path w="230" h="4082" extrusionOk="0">
                  <a:moveTo>
                    <a:pt x="1" y="0"/>
                  </a:moveTo>
                  <a:lnTo>
                    <a:pt x="1" y="4082"/>
                  </a:lnTo>
                  <a:cubicBezTo>
                    <a:pt x="77" y="4082"/>
                    <a:pt x="153" y="4070"/>
                    <a:pt x="229" y="4057"/>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2256750" y="1593800"/>
              <a:ext cx="5725" cy="97950"/>
            </a:xfrm>
            <a:custGeom>
              <a:avLst/>
              <a:gdLst/>
              <a:ahLst/>
              <a:cxnLst/>
              <a:rect l="l" t="t" r="r" b="b"/>
              <a:pathLst>
                <a:path w="229" h="3918" extrusionOk="0">
                  <a:moveTo>
                    <a:pt x="1" y="0"/>
                  </a:moveTo>
                  <a:lnTo>
                    <a:pt x="1" y="3918"/>
                  </a:lnTo>
                  <a:lnTo>
                    <a:pt x="229" y="387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2283700" y="1593500"/>
              <a:ext cx="5400" cy="92225"/>
            </a:xfrm>
            <a:custGeom>
              <a:avLst/>
              <a:gdLst/>
              <a:ahLst/>
              <a:cxnLst/>
              <a:rect l="l" t="t" r="r" b="b"/>
              <a:pathLst>
                <a:path w="216" h="3689" extrusionOk="0">
                  <a:moveTo>
                    <a:pt x="1" y="0"/>
                  </a:moveTo>
                  <a:lnTo>
                    <a:pt x="1" y="3688"/>
                  </a:lnTo>
                  <a:cubicBezTo>
                    <a:pt x="77" y="3663"/>
                    <a:pt x="153" y="3651"/>
                    <a:pt x="216" y="3625"/>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2310325" y="1593500"/>
              <a:ext cx="5725" cy="83675"/>
            </a:xfrm>
            <a:custGeom>
              <a:avLst/>
              <a:gdLst/>
              <a:ahLst/>
              <a:cxnLst/>
              <a:rect l="l" t="t" r="r" b="b"/>
              <a:pathLst>
                <a:path w="229" h="3347" extrusionOk="0">
                  <a:moveTo>
                    <a:pt x="0" y="0"/>
                  </a:moveTo>
                  <a:lnTo>
                    <a:pt x="0" y="3347"/>
                  </a:lnTo>
                  <a:cubicBezTo>
                    <a:pt x="77" y="3308"/>
                    <a:pt x="153" y="3283"/>
                    <a:pt x="229" y="3245"/>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0"/>
            <p:cNvSpPr/>
            <p:nvPr/>
          </p:nvSpPr>
          <p:spPr>
            <a:xfrm>
              <a:off x="2336950" y="1593500"/>
              <a:ext cx="5725" cy="69725"/>
            </a:xfrm>
            <a:custGeom>
              <a:avLst/>
              <a:gdLst/>
              <a:ahLst/>
              <a:cxnLst/>
              <a:rect l="l" t="t" r="r" b="b"/>
              <a:pathLst>
                <a:path w="229" h="2789" extrusionOk="0">
                  <a:moveTo>
                    <a:pt x="0" y="0"/>
                  </a:moveTo>
                  <a:lnTo>
                    <a:pt x="0" y="2789"/>
                  </a:lnTo>
                  <a:cubicBezTo>
                    <a:pt x="88" y="2725"/>
                    <a:pt x="165" y="2662"/>
                    <a:pt x="228" y="2611"/>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1950625" y="1537075"/>
              <a:ext cx="402500" cy="114125"/>
            </a:xfrm>
            <a:custGeom>
              <a:avLst/>
              <a:gdLst/>
              <a:ahLst/>
              <a:cxnLst/>
              <a:rect l="l" t="t" r="r" b="b"/>
              <a:pathLst>
                <a:path w="16100" h="4565" extrusionOk="0">
                  <a:moveTo>
                    <a:pt x="8051" y="1"/>
                  </a:moveTo>
                  <a:cubicBezTo>
                    <a:pt x="3702" y="1"/>
                    <a:pt x="166" y="976"/>
                    <a:pt x="14" y="2193"/>
                  </a:cubicBezTo>
                  <a:cubicBezTo>
                    <a:pt x="1" y="2219"/>
                    <a:pt x="1" y="2257"/>
                    <a:pt x="1" y="2282"/>
                  </a:cubicBezTo>
                  <a:cubicBezTo>
                    <a:pt x="1" y="2587"/>
                    <a:pt x="217" y="2891"/>
                    <a:pt x="609" y="3157"/>
                  </a:cubicBezTo>
                  <a:cubicBezTo>
                    <a:pt x="673" y="3195"/>
                    <a:pt x="749" y="3246"/>
                    <a:pt x="825" y="3283"/>
                  </a:cubicBezTo>
                  <a:cubicBezTo>
                    <a:pt x="1206" y="3499"/>
                    <a:pt x="1699" y="3702"/>
                    <a:pt x="2283" y="3880"/>
                  </a:cubicBezTo>
                  <a:lnTo>
                    <a:pt x="2701" y="3993"/>
                  </a:lnTo>
                  <a:cubicBezTo>
                    <a:pt x="3183" y="4108"/>
                    <a:pt x="3702" y="4209"/>
                    <a:pt x="4260" y="4297"/>
                  </a:cubicBezTo>
                  <a:cubicBezTo>
                    <a:pt x="4894" y="4387"/>
                    <a:pt x="5566" y="4463"/>
                    <a:pt x="6288" y="4513"/>
                  </a:cubicBezTo>
                  <a:cubicBezTo>
                    <a:pt x="6859" y="4551"/>
                    <a:pt x="7442" y="4564"/>
                    <a:pt x="8051" y="4564"/>
                  </a:cubicBezTo>
                  <a:cubicBezTo>
                    <a:pt x="12499" y="4564"/>
                    <a:pt x="16099" y="3537"/>
                    <a:pt x="16099" y="2282"/>
                  </a:cubicBezTo>
                  <a:lnTo>
                    <a:pt x="16099" y="2193"/>
                  </a:lnTo>
                  <a:cubicBezTo>
                    <a:pt x="16074" y="2041"/>
                    <a:pt x="16011" y="1902"/>
                    <a:pt x="15884" y="1762"/>
                  </a:cubicBezTo>
                  <a:cubicBezTo>
                    <a:pt x="15732" y="1559"/>
                    <a:pt x="15491" y="1382"/>
                    <a:pt x="15161" y="1205"/>
                  </a:cubicBezTo>
                  <a:cubicBezTo>
                    <a:pt x="14857" y="1040"/>
                    <a:pt x="14477" y="888"/>
                    <a:pt x="14034" y="748"/>
                  </a:cubicBezTo>
                  <a:cubicBezTo>
                    <a:pt x="13919" y="711"/>
                    <a:pt x="13792" y="672"/>
                    <a:pt x="13653" y="635"/>
                  </a:cubicBezTo>
                  <a:cubicBezTo>
                    <a:pt x="13057" y="469"/>
                    <a:pt x="12360" y="330"/>
                    <a:pt x="11612" y="229"/>
                  </a:cubicBezTo>
                  <a:cubicBezTo>
                    <a:pt x="11435" y="204"/>
                    <a:pt x="11257" y="178"/>
                    <a:pt x="11080" y="165"/>
                  </a:cubicBezTo>
                  <a:cubicBezTo>
                    <a:pt x="10142" y="52"/>
                    <a:pt x="9128" y="1"/>
                    <a:pt x="8051"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0"/>
            <p:cNvSpPr/>
            <p:nvPr/>
          </p:nvSpPr>
          <p:spPr>
            <a:xfrm>
              <a:off x="2057100" y="1568150"/>
              <a:ext cx="271300" cy="81775"/>
            </a:xfrm>
            <a:custGeom>
              <a:avLst/>
              <a:gdLst/>
              <a:ahLst/>
              <a:cxnLst/>
              <a:rect l="l" t="t" r="r" b="b"/>
              <a:pathLst>
                <a:path w="10852" h="3271" extrusionOk="0">
                  <a:moveTo>
                    <a:pt x="1" y="0"/>
                  </a:moveTo>
                  <a:lnTo>
                    <a:pt x="1" y="3270"/>
                  </a:lnTo>
                  <a:lnTo>
                    <a:pt x="10851" y="3270"/>
                  </a:lnTo>
                  <a:lnTo>
                    <a:pt x="10851"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0"/>
            <p:cNvSpPr/>
            <p:nvPr/>
          </p:nvSpPr>
          <p:spPr>
            <a:xfrm>
              <a:off x="1965850" y="1615675"/>
              <a:ext cx="9225" cy="3500"/>
            </a:xfrm>
            <a:custGeom>
              <a:avLst/>
              <a:gdLst/>
              <a:ahLst/>
              <a:cxnLst/>
              <a:rect l="l" t="t" r="r" b="b"/>
              <a:pathLst>
                <a:path w="369" h="140" extrusionOk="0">
                  <a:moveTo>
                    <a:pt x="39" y="0"/>
                  </a:moveTo>
                  <a:lnTo>
                    <a:pt x="0" y="13"/>
                  </a:lnTo>
                  <a:cubicBezTo>
                    <a:pt x="64" y="51"/>
                    <a:pt x="140" y="102"/>
                    <a:pt x="216" y="139"/>
                  </a:cubicBezTo>
                  <a:lnTo>
                    <a:pt x="368" y="102"/>
                  </a:lnTo>
                  <a:lnTo>
                    <a:pt x="355" y="102"/>
                  </a:lnTo>
                  <a:cubicBezTo>
                    <a:pt x="254" y="63"/>
                    <a:pt x="140" y="38"/>
                    <a:pt x="39"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0"/>
            <p:cNvSpPr/>
            <p:nvPr/>
          </p:nvSpPr>
          <p:spPr>
            <a:xfrm>
              <a:off x="2007675" y="1628650"/>
              <a:ext cx="32975" cy="8275"/>
            </a:xfrm>
            <a:custGeom>
              <a:avLst/>
              <a:gdLst/>
              <a:ahLst/>
              <a:cxnLst/>
              <a:rect l="l" t="t" r="r" b="b"/>
              <a:pathLst>
                <a:path w="1319" h="331" extrusionOk="0">
                  <a:moveTo>
                    <a:pt x="749" y="1"/>
                  </a:moveTo>
                  <a:lnTo>
                    <a:pt x="1" y="217"/>
                  </a:lnTo>
                  <a:lnTo>
                    <a:pt x="419" y="330"/>
                  </a:lnTo>
                  <a:lnTo>
                    <a:pt x="1319" y="77"/>
                  </a:lnTo>
                  <a:cubicBezTo>
                    <a:pt x="1217" y="65"/>
                    <a:pt x="1129" y="51"/>
                    <a:pt x="1040" y="39"/>
                  </a:cubicBezTo>
                  <a:cubicBezTo>
                    <a:pt x="964" y="26"/>
                    <a:pt x="901" y="14"/>
                    <a:pt x="825" y="14"/>
                  </a:cubicBezTo>
                  <a:cubicBezTo>
                    <a:pt x="800" y="1"/>
                    <a:pt x="774" y="1"/>
                    <a:pt x="749"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0"/>
            <p:cNvSpPr/>
            <p:nvPr/>
          </p:nvSpPr>
          <p:spPr>
            <a:xfrm>
              <a:off x="1991200" y="1548500"/>
              <a:ext cx="321675" cy="91275"/>
            </a:xfrm>
            <a:custGeom>
              <a:avLst/>
              <a:gdLst/>
              <a:ahLst/>
              <a:cxnLst/>
              <a:rect l="l" t="t" r="r" b="b"/>
              <a:pathLst>
                <a:path w="12867" h="3651" extrusionOk="0">
                  <a:moveTo>
                    <a:pt x="6428" y="0"/>
                  </a:moveTo>
                  <a:cubicBezTo>
                    <a:pt x="2878" y="0"/>
                    <a:pt x="0" y="811"/>
                    <a:pt x="0" y="1825"/>
                  </a:cubicBezTo>
                  <a:lnTo>
                    <a:pt x="0" y="1902"/>
                  </a:lnTo>
                  <a:cubicBezTo>
                    <a:pt x="166" y="2877"/>
                    <a:pt x="2980" y="3651"/>
                    <a:pt x="6428" y="3651"/>
                  </a:cubicBezTo>
                  <a:cubicBezTo>
                    <a:pt x="9875" y="3651"/>
                    <a:pt x="12702" y="2877"/>
                    <a:pt x="12854" y="1902"/>
                  </a:cubicBezTo>
                  <a:cubicBezTo>
                    <a:pt x="12854" y="1876"/>
                    <a:pt x="12867" y="1851"/>
                    <a:pt x="12867" y="1825"/>
                  </a:cubicBezTo>
                  <a:cubicBezTo>
                    <a:pt x="12867" y="811"/>
                    <a:pt x="9977" y="0"/>
                    <a:pt x="6428"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1991200" y="1552600"/>
              <a:ext cx="321350" cy="87175"/>
            </a:xfrm>
            <a:custGeom>
              <a:avLst/>
              <a:gdLst/>
              <a:ahLst/>
              <a:cxnLst/>
              <a:rect l="l" t="t" r="r" b="b"/>
              <a:pathLst>
                <a:path w="12854" h="3487" extrusionOk="0">
                  <a:moveTo>
                    <a:pt x="6428" y="0"/>
                  </a:moveTo>
                  <a:cubicBezTo>
                    <a:pt x="2980" y="0"/>
                    <a:pt x="166" y="774"/>
                    <a:pt x="0" y="1738"/>
                  </a:cubicBezTo>
                  <a:cubicBezTo>
                    <a:pt x="26" y="1890"/>
                    <a:pt x="102" y="2029"/>
                    <a:pt x="242" y="2155"/>
                  </a:cubicBezTo>
                  <a:cubicBezTo>
                    <a:pt x="292" y="2219"/>
                    <a:pt x="355" y="2270"/>
                    <a:pt x="431" y="2321"/>
                  </a:cubicBezTo>
                  <a:cubicBezTo>
                    <a:pt x="749" y="2549"/>
                    <a:pt x="1205" y="2752"/>
                    <a:pt x="1775" y="2916"/>
                  </a:cubicBezTo>
                  <a:cubicBezTo>
                    <a:pt x="1915" y="2954"/>
                    <a:pt x="2042" y="2992"/>
                    <a:pt x="2181" y="3030"/>
                  </a:cubicBezTo>
                  <a:cubicBezTo>
                    <a:pt x="2713" y="3169"/>
                    <a:pt x="3335" y="3271"/>
                    <a:pt x="4019" y="3347"/>
                  </a:cubicBezTo>
                  <a:cubicBezTo>
                    <a:pt x="4690" y="3436"/>
                    <a:pt x="5426" y="3474"/>
                    <a:pt x="6199" y="3487"/>
                  </a:cubicBezTo>
                  <a:lnTo>
                    <a:pt x="6428" y="3487"/>
                  </a:lnTo>
                  <a:cubicBezTo>
                    <a:pt x="9875" y="3487"/>
                    <a:pt x="12702" y="2713"/>
                    <a:pt x="12854" y="1738"/>
                  </a:cubicBezTo>
                  <a:cubicBezTo>
                    <a:pt x="12854" y="1699"/>
                    <a:pt x="12842" y="1648"/>
                    <a:pt x="12816" y="1611"/>
                  </a:cubicBezTo>
                  <a:cubicBezTo>
                    <a:pt x="12727" y="1395"/>
                    <a:pt x="12524" y="1205"/>
                    <a:pt x="12208" y="1028"/>
                  </a:cubicBezTo>
                  <a:cubicBezTo>
                    <a:pt x="11890" y="837"/>
                    <a:pt x="11473" y="673"/>
                    <a:pt x="10966" y="533"/>
                  </a:cubicBezTo>
                  <a:cubicBezTo>
                    <a:pt x="10839" y="495"/>
                    <a:pt x="10699" y="457"/>
                    <a:pt x="10560" y="431"/>
                  </a:cubicBezTo>
                  <a:cubicBezTo>
                    <a:pt x="9913" y="267"/>
                    <a:pt x="9152" y="153"/>
                    <a:pt x="8329" y="76"/>
                  </a:cubicBezTo>
                  <a:cubicBezTo>
                    <a:pt x="8126" y="64"/>
                    <a:pt x="7910" y="51"/>
                    <a:pt x="7707" y="39"/>
                  </a:cubicBezTo>
                  <a:cubicBezTo>
                    <a:pt x="7290" y="14"/>
                    <a:pt x="6871" y="0"/>
                    <a:pt x="6428"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0"/>
            <p:cNvSpPr/>
            <p:nvPr/>
          </p:nvSpPr>
          <p:spPr>
            <a:xfrm>
              <a:off x="2091675" y="1585875"/>
              <a:ext cx="219950" cy="53900"/>
            </a:xfrm>
            <a:custGeom>
              <a:avLst/>
              <a:gdLst/>
              <a:ahLst/>
              <a:cxnLst/>
              <a:rect l="l" t="t" r="r" b="b"/>
              <a:pathLst>
                <a:path w="8798" h="2156" extrusionOk="0">
                  <a:moveTo>
                    <a:pt x="8594" y="1"/>
                  </a:moveTo>
                  <a:cubicBezTo>
                    <a:pt x="8530" y="77"/>
                    <a:pt x="8454" y="165"/>
                    <a:pt x="8366" y="241"/>
                  </a:cubicBezTo>
                  <a:cubicBezTo>
                    <a:pt x="8302" y="305"/>
                    <a:pt x="8226" y="368"/>
                    <a:pt x="8150" y="432"/>
                  </a:cubicBezTo>
                  <a:cubicBezTo>
                    <a:pt x="8113" y="444"/>
                    <a:pt x="8087" y="469"/>
                    <a:pt x="8062" y="483"/>
                  </a:cubicBezTo>
                  <a:lnTo>
                    <a:pt x="8797" y="280"/>
                  </a:lnTo>
                  <a:cubicBezTo>
                    <a:pt x="8759" y="178"/>
                    <a:pt x="8683" y="89"/>
                    <a:pt x="8594" y="1"/>
                  </a:cubicBezTo>
                  <a:close/>
                  <a:moveTo>
                    <a:pt x="3460" y="1788"/>
                  </a:moveTo>
                  <a:lnTo>
                    <a:pt x="3460" y="1788"/>
                  </a:lnTo>
                  <a:cubicBezTo>
                    <a:pt x="3321" y="1801"/>
                    <a:pt x="3169" y="1826"/>
                    <a:pt x="3029" y="1838"/>
                  </a:cubicBezTo>
                  <a:cubicBezTo>
                    <a:pt x="2953" y="1838"/>
                    <a:pt x="2877" y="1852"/>
                    <a:pt x="2801" y="1852"/>
                  </a:cubicBezTo>
                  <a:cubicBezTo>
                    <a:pt x="2522" y="1877"/>
                    <a:pt x="2243" y="1889"/>
                    <a:pt x="1952" y="1902"/>
                  </a:cubicBezTo>
                  <a:cubicBezTo>
                    <a:pt x="1888" y="1914"/>
                    <a:pt x="1812" y="1914"/>
                    <a:pt x="1736" y="1914"/>
                  </a:cubicBezTo>
                  <a:cubicBezTo>
                    <a:pt x="1457" y="1928"/>
                    <a:pt x="1179" y="1928"/>
                    <a:pt x="887" y="1940"/>
                  </a:cubicBezTo>
                  <a:lnTo>
                    <a:pt x="671" y="1940"/>
                  </a:lnTo>
                  <a:cubicBezTo>
                    <a:pt x="545" y="1940"/>
                    <a:pt x="431" y="1940"/>
                    <a:pt x="317" y="1928"/>
                  </a:cubicBezTo>
                  <a:lnTo>
                    <a:pt x="0" y="2016"/>
                  </a:lnTo>
                  <a:cubicBezTo>
                    <a:pt x="671" y="2105"/>
                    <a:pt x="1407" y="2143"/>
                    <a:pt x="2180" y="2156"/>
                  </a:cubicBezTo>
                  <a:lnTo>
                    <a:pt x="3460" y="1788"/>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0"/>
            <p:cNvSpPr/>
            <p:nvPr/>
          </p:nvSpPr>
          <p:spPr>
            <a:xfrm>
              <a:off x="2078350" y="1563375"/>
              <a:ext cx="152150" cy="64375"/>
            </a:xfrm>
            <a:custGeom>
              <a:avLst/>
              <a:gdLst/>
              <a:ahLst/>
              <a:cxnLst/>
              <a:rect l="l" t="t" r="r" b="b"/>
              <a:pathLst>
                <a:path w="6086" h="2575" extrusionOk="0">
                  <a:moveTo>
                    <a:pt x="2485" y="0"/>
                  </a:moveTo>
                  <a:lnTo>
                    <a:pt x="2485" y="292"/>
                  </a:lnTo>
                  <a:cubicBezTo>
                    <a:pt x="900" y="355"/>
                    <a:pt x="114" y="622"/>
                    <a:pt x="114" y="926"/>
                  </a:cubicBezTo>
                  <a:cubicBezTo>
                    <a:pt x="114" y="1636"/>
                    <a:pt x="3841" y="1445"/>
                    <a:pt x="3841" y="1687"/>
                  </a:cubicBezTo>
                  <a:cubicBezTo>
                    <a:pt x="3841" y="1750"/>
                    <a:pt x="3613" y="1788"/>
                    <a:pt x="2967" y="1788"/>
                  </a:cubicBezTo>
                  <a:cubicBezTo>
                    <a:pt x="2219" y="1788"/>
                    <a:pt x="1370" y="1724"/>
                    <a:pt x="736" y="1623"/>
                  </a:cubicBezTo>
                  <a:lnTo>
                    <a:pt x="1" y="2092"/>
                  </a:lnTo>
                  <a:cubicBezTo>
                    <a:pt x="584" y="2194"/>
                    <a:pt x="1522" y="2257"/>
                    <a:pt x="2485" y="2282"/>
                  </a:cubicBezTo>
                  <a:lnTo>
                    <a:pt x="2485" y="2574"/>
                  </a:lnTo>
                  <a:lnTo>
                    <a:pt x="3841" y="2574"/>
                  </a:lnTo>
                  <a:lnTo>
                    <a:pt x="3841" y="2270"/>
                  </a:lnTo>
                  <a:cubicBezTo>
                    <a:pt x="5337" y="2194"/>
                    <a:pt x="6085" y="1940"/>
                    <a:pt x="6085" y="1636"/>
                  </a:cubicBezTo>
                  <a:cubicBezTo>
                    <a:pt x="6085" y="938"/>
                    <a:pt x="2358" y="1129"/>
                    <a:pt x="2358" y="901"/>
                  </a:cubicBezTo>
                  <a:cubicBezTo>
                    <a:pt x="2358" y="825"/>
                    <a:pt x="2573" y="774"/>
                    <a:pt x="3233" y="774"/>
                  </a:cubicBezTo>
                  <a:cubicBezTo>
                    <a:pt x="3816" y="774"/>
                    <a:pt x="4449" y="825"/>
                    <a:pt x="5109" y="913"/>
                  </a:cubicBezTo>
                  <a:lnTo>
                    <a:pt x="5793" y="445"/>
                  </a:lnTo>
                  <a:cubicBezTo>
                    <a:pt x="5249" y="368"/>
                    <a:pt x="4551" y="305"/>
                    <a:pt x="3841" y="292"/>
                  </a:cubicBezTo>
                  <a:lnTo>
                    <a:pt x="3841"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a:off x="2077400" y="1560825"/>
              <a:ext cx="152125" cy="64375"/>
            </a:xfrm>
            <a:custGeom>
              <a:avLst/>
              <a:gdLst/>
              <a:ahLst/>
              <a:cxnLst/>
              <a:rect l="l" t="t" r="r" b="b"/>
              <a:pathLst>
                <a:path w="6085" h="2575" extrusionOk="0">
                  <a:moveTo>
                    <a:pt x="2485" y="1"/>
                  </a:moveTo>
                  <a:lnTo>
                    <a:pt x="2485" y="293"/>
                  </a:lnTo>
                  <a:cubicBezTo>
                    <a:pt x="901" y="356"/>
                    <a:pt x="115" y="623"/>
                    <a:pt x="115" y="927"/>
                  </a:cubicBezTo>
                  <a:cubicBezTo>
                    <a:pt x="115" y="1637"/>
                    <a:pt x="3842" y="1446"/>
                    <a:pt x="3842" y="1687"/>
                  </a:cubicBezTo>
                  <a:cubicBezTo>
                    <a:pt x="3842" y="1750"/>
                    <a:pt x="3600" y="1789"/>
                    <a:pt x="2966" y="1789"/>
                  </a:cubicBezTo>
                  <a:cubicBezTo>
                    <a:pt x="2219" y="1789"/>
                    <a:pt x="1369" y="1725"/>
                    <a:pt x="735" y="1623"/>
                  </a:cubicBezTo>
                  <a:lnTo>
                    <a:pt x="0" y="2093"/>
                  </a:lnTo>
                  <a:cubicBezTo>
                    <a:pt x="583" y="2194"/>
                    <a:pt x="1521" y="2257"/>
                    <a:pt x="2485" y="2283"/>
                  </a:cubicBezTo>
                  <a:lnTo>
                    <a:pt x="2485" y="2575"/>
                  </a:lnTo>
                  <a:lnTo>
                    <a:pt x="3842" y="2575"/>
                  </a:lnTo>
                  <a:lnTo>
                    <a:pt x="3842" y="2270"/>
                  </a:lnTo>
                  <a:cubicBezTo>
                    <a:pt x="5324" y="2194"/>
                    <a:pt x="6085" y="1941"/>
                    <a:pt x="6085" y="1637"/>
                  </a:cubicBezTo>
                  <a:cubicBezTo>
                    <a:pt x="6085" y="939"/>
                    <a:pt x="2358" y="1130"/>
                    <a:pt x="2358" y="901"/>
                  </a:cubicBezTo>
                  <a:cubicBezTo>
                    <a:pt x="2358" y="825"/>
                    <a:pt x="2561" y="775"/>
                    <a:pt x="3233" y="775"/>
                  </a:cubicBezTo>
                  <a:cubicBezTo>
                    <a:pt x="3816" y="775"/>
                    <a:pt x="4450" y="825"/>
                    <a:pt x="5109" y="914"/>
                  </a:cubicBezTo>
                  <a:lnTo>
                    <a:pt x="5794" y="445"/>
                  </a:lnTo>
                  <a:cubicBezTo>
                    <a:pt x="5248" y="369"/>
                    <a:pt x="4551" y="305"/>
                    <a:pt x="3842" y="293"/>
                  </a:cubicBezTo>
                  <a:lnTo>
                    <a:pt x="3842"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0"/>
            <p:cNvSpPr/>
            <p:nvPr/>
          </p:nvSpPr>
          <p:spPr>
            <a:xfrm>
              <a:off x="1908800" y="1526950"/>
              <a:ext cx="402475" cy="107425"/>
            </a:xfrm>
            <a:custGeom>
              <a:avLst/>
              <a:gdLst/>
              <a:ahLst/>
              <a:cxnLst/>
              <a:rect l="l" t="t" r="r" b="b"/>
              <a:pathLst>
                <a:path w="16099" h="4297" extrusionOk="0">
                  <a:moveTo>
                    <a:pt x="12259" y="0"/>
                  </a:moveTo>
                  <a:lnTo>
                    <a:pt x="11409" y="12"/>
                  </a:lnTo>
                  <a:lnTo>
                    <a:pt x="3715" y="12"/>
                  </a:lnTo>
                  <a:lnTo>
                    <a:pt x="2865" y="26"/>
                  </a:lnTo>
                  <a:lnTo>
                    <a:pt x="14" y="26"/>
                  </a:lnTo>
                  <a:lnTo>
                    <a:pt x="14" y="1736"/>
                  </a:lnTo>
                  <a:cubicBezTo>
                    <a:pt x="1" y="1762"/>
                    <a:pt x="1" y="1787"/>
                    <a:pt x="1" y="1800"/>
                  </a:cubicBezTo>
                  <a:cubicBezTo>
                    <a:pt x="1" y="2104"/>
                    <a:pt x="178" y="2395"/>
                    <a:pt x="508" y="2674"/>
                  </a:cubicBezTo>
                  <a:cubicBezTo>
                    <a:pt x="546" y="2700"/>
                    <a:pt x="572" y="2725"/>
                    <a:pt x="622" y="2750"/>
                  </a:cubicBezTo>
                  <a:cubicBezTo>
                    <a:pt x="648" y="2789"/>
                    <a:pt x="685" y="2814"/>
                    <a:pt x="724" y="2840"/>
                  </a:cubicBezTo>
                  <a:cubicBezTo>
                    <a:pt x="761" y="2852"/>
                    <a:pt x="787" y="2877"/>
                    <a:pt x="825" y="2902"/>
                  </a:cubicBezTo>
                  <a:cubicBezTo>
                    <a:pt x="1040" y="3029"/>
                    <a:pt x="1281" y="3156"/>
                    <a:pt x="1573" y="3283"/>
                  </a:cubicBezTo>
                  <a:cubicBezTo>
                    <a:pt x="1649" y="3308"/>
                    <a:pt x="1725" y="3333"/>
                    <a:pt x="1801" y="3372"/>
                  </a:cubicBezTo>
                  <a:cubicBezTo>
                    <a:pt x="1953" y="3423"/>
                    <a:pt x="2118" y="3486"/>
                    <a:pt x="2282" y="3536"/>
                  </a:cubicBezTo>
                  <a:cubicBezTo>
                    <a:pt x="2397" y="3575"/>
                    <a:pt x="2524" y="3612"/>
                    <a:pt x="2637" y="3651"/>
                  </a:cubicBezTo>
                  <a:cubicBezTo>
                    <a:pt x="2663" y="3651"/>
                    <a:pt x="2688" y="3663"/>
                    <a:pt x="2701" y="3663"/>
                  </a:cubicBezTo>
                  <a:cubicBezTo>
                    <a:pt x="2764" y="3676"/>
                    <a:pt x="2815" y="3688"/>
                    <a:pt x="2865" y="3702"/>
                  </a:cubicBezTo>
                  <a:cubicBezTo>
                    <a:pt x="3132" y="3778"/>
                    <a:pt x="3411" y="3840"/>
                    <a:pt x="3715" y="3904"/>
                  </a:cubicBezTo>
                  <a:cubicBezTo>
                    <a:pt x="3778" y="3917"/>
                    <a:pt x="3854" y="3930"/>
                    <a:pt x="3930" y="3942"/>
                  </a:cubicBezTo>
                  <a:cubicBezTo>
                    <a:pt x="4045" y="3967"/>
                    <a:pt x="4146" y="3980"/>
                    <a:pt x="4260" y="4006"/>
                  </a:cubicBezTo>
                  <a:cubicBezTo>
                    <a:pt x="4425" y="4031"/>
                    <a:pt x="4603" y="4056"/>
                    <a:pt x="4780" y="4082"/>
                  </a:cubicBezTo>
                  <a:cubicBezTo>
                    <a:pt x="4856" y="4082"/>
                    <a:pt x="4919" y="4094"/>
                    <a:pt x="4995" y="4107"/>
                  </a:cubicBezTo>
                  <a:cubicBezTo>
                    <a:pt x="5274" y="4145"/>
                    <a:pt x="5553" y="4170"/>
                    <a:pt x="5845" y="4195"/>
                  </a:cubicBezTo>
                  <a:cubicBezTo>
                    <a:pt x="5921" y="4209"/>
                    <a:pt x="5997" y="4209"/>
                    <a:pt x="6073" y="4221"/>
                  </a:cubicBezTo>
                  <a:cubicBezTo>
                    <a:pt x="6136" y="4221"/>
                    <a:pt x="6212" y="4221"/>
                    <a:pt x="6288" y="4234"/>
                  </a:cubicBezTo>
                  <a:cubicBezTo>
                    <a:pt x="6491" y="4246"/>
                    <a:pt x="6707" y="4259"/>
                    <a:pt x="6910" y="4271"/>
                  </a:cubicBezTo>
                  <a:lnTo>
                    <a:pt x="7138" y="4271"/>
                  </a:lnTo>
                  <a:cubicBezTo>
                    <a:pt x="7417" y="4285"/>
                    <a:pt x="7695" y="4297"/>
                    <a:pt x="7986" y="4297"/>
                  </a:cubicBezTo>
                  <a:lnTo>
                    <a:pt x="8202" y="4297"/>
                  </a:lnTo>
                  <a:cubicBezTo>
                    <a:pt x="8494" y="4285"/>
                    <a:pt x="8772" y="4285"/>
                    <a:pt x="9051" y="4271"/>
                  </a:cubicBezTo>
                  <a:cubicBezTo>
                    <a:pt x="9127" y="4271"/>
                    <a:pt x="9203" y="4271"/>
                    <a:pt x="9267" y="4259"/>
                  </a:cubicBezTo>
                  <a:cubicBezTo>
                    <a:pt x="9558" y="4246"/>
                    <a:pt x="9837" y="4234"/>
                    <a:pt x="10116" y="4209"/>
                  </a:cubicBezTo>
                  <a:cubicBezTo>
                    <a:pt x="10192" y="4209"/>
                    <a:pt x="10268" y="4195"/>
                    <a:pt x="10344" y="4195"/>
                  </a:cubicBezTo>
                  <a:cubicBezTo>
                    <a:pt x="10636" y="4170"/>
                    <a:pt x="10915" y="4133"/>
                    <a:pt x="11181" y="4094"/>
                  </a:cubicBezTo>
                  <a:cubicBezTo>
                    <a:pt x="11257" y="4082"/>
                    <a:pt x="11333" y="4082"/>
                    <a:pt x="11409" y="4069"/>
                  </a:cubicBezTo>
                  <a:cubicBezTo>
                    <a:pt x="11701" y="4031"/>
                    <a:pt x="11980" y="3980"/>
                    <a:pt x="12259" y="3930"/>
                  </a:cubicBezTo>
                  <a:cubicBezTo>
                    <a:pt x="12335" y="3917"/>
                    <a:pt x="12398" y="3904"/>
                    <a:pt x="12474" y="3879"/>
                  </a:cubicBezTo>
                  <a:cubicBezTo>
                    <a:pt x="12778" y="3828"/>
                    <a:pt x="13057" y="3752"/>
                    <a:pt x="13324" y="3688"/>
                  </a:cubicBezTo>
                  <a:cubicBezTo>
                    <a:pt x="13400" y="3663"/>
                    <a:pt x="13476" y="3651"/>
                    <a:pt x="13552" y="3625"/>
                  </a:cubicBezTo>
                  <a:cubicBezTo>
                    <a:pt x="13856" y="3536"/>
                    <a:pt x="14135" y="3448"/>
                    <a:pt x="14388" y="3347"/>
                  </a:cubicBezTo>
                  <a:cubicBezTo>
                    <a:pt x="14464" y="3308"/>
                    <a:pt x="14540" y="3283"/>
                    <a:pt x="14616" y="3245"/>
                  </a:cubicBezTo>
                  <a:cubicBezTo>
                    <a:pt x="14946" y="3105"/>
                    <a:pt x="15225" y="2953"/>
                    <a:pt x="15465" y="2789"/>
                  </a:cubicBezTo>
                  <a:cubicBezTo>
                    <a:pt x="15541" y="2725"/>
                    <a:pt x="15617" y="2662"/>
                    <a:pt x="15681" y="2598"/>
                  </a:cubicBezTo>
                  <a:cubicBezTo>
                    <a:pt x="15960" y="2358"/>
                    <a:pt x="16099" y="2079"/>
                    <a:pt x="16099" y="1800"/>
                  </a:cubicBezTo>
                  <a:lnTo>
                    <a:pt x="16099" y="1787"/>
                  </a:lnTo>
                  <a:lnTo>
                    <a:pt x="1609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0"/>
            <p:cNvSpPr/>
            <p:nvPr/>
          </p:nvSpPr>
          <p:spPr>
            <a:xfrm>
              <a:off x="1921475" y="1527575"/>
              <a:ext cx="5425" cy="70375"/>
            </a:xfrm>
            <a:custGeom>
              <a:avLst/>
              <a:gdLst/>
              <a:ahLst/>
              <a:cxnLst/>
              <a:rect l="l" t="t" r="r" b="b"/>
              <a:pathLst>
                <a:path w="217" h="2815" extrusionOk="0">
                  <a:moveTo>
                    <a:pt x="1" y="1"/>
                  </a:moveTo>
                  <a:lnTo>
                    <a:pt x="1" y="2649"/>
                  </a:lnTo>
                  <a:cubicBezTo>
                    <a:pt x="39" y="2675"/>
                    <a:pt x="65" y="2700"/>
                    <a:pt x="115" y="2725"/>
                  </a:cubicBezTo>
                  <a:cubicBezTo>
                    <a:pt x="141" y="2764"/>
                    <a:pt x="178" y="2789"/>
                    <a:pt x="217" y="2815"/>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1948100" y="1527575"/>
              <a:ext cx="5725" cy="83675"/>
            </a:xfrm>
            <a:custGeom>
              <a:avLst/>
              <a:gdLst/>
              <a:ahLst/>
              <a:cxnLst/>
              <a:rect l="l" t="t" r="r" b="b"/>
              <a:pathLst>
                <a:path w="229" h="3347" extrusionOk="0">
                  <a:moveTo>
                    <a:pt x="1" y="1"/>
                  </a:moveTo>
                  <a:lnTo>
                    <a:pt x="1" y="3258"/>
                  </a:lnTo>
                  <a:cubicBezTo>
                    <a:pt x="77" y="3283"/>
                    <a:pt x="153" y="3308"/>
                    <a:pt x="229" y="3347"/>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1974725" y="1527575"/>
              <a:ext cx="5725" cy="91925"/>
            </a:xfrm>
            <a:custGeom>
              <a:avLst/>
              <a:gdLst/>
              <a:ahLst/>
              <a:cxnLst/>
              <a:rect l="l" t="t" r="r" b="b"/>
              <a:pathLst>
                <a:path w="229" h="3677" extrusionOk="0">
                  <a:moveTo>
                    <a:pt x="0" y="1"/>
                  </a:moveTo>
                  <a:lnTo>
                    <a:pt x="0" y="3626"/>
                  </a:lnTo>
                  <a:cubicBezTo>
                    <a:pt x="26" y="3626"/>
                    <a:pt x="51" y="3638"/>
                    <a:pt x="64" y="3638"/>
                  </a:cubicBezTo>
                  <a:cubicBezTo>
                    <a:pt x="127" y="3651"/>
                    <a:pt x="178" y="3663"/>
                    <a:pt x="228" y="3677"/>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2001675" y="1527250"/>
              <a:ext cx="5400" cy="98250"/>
            </a:xfrm>
            <a:custGeom>
              <a:avLst/>
              <a:gdLst/>
              <a:ahLst/>
              <a:cxnLst/>
              <a:rect l="l" t="t" r="r" b="b"/>
              <a:pathLst>
                <a:path w="216" h="3930" extrusionOk="0">
                  <a:moveTo>
                    <a:pt x="0" y="0"/>
                  </a:moveTo>
                  <a:lnTo>
                    <a:pt x="0" y="3892"/>
                  </a:lnTo>
                  <a:cubicBezTo>
                    <a:pt x="63" y="3905"/>
                    <a:pt x="139" y="3918"/>
                    <a:pt x="215" y="3930"/>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2028300" y="1527250"/>
              <a:ext cx="5375" cy="102400"/>
            </a:xfrm>
            <a:custGeom>
              <a:avLst/>
              <a:gdLst/>
              <a:ahLst/>
              <a:cxnLst/>
              <a:rect l="l" t="t" r="r" b="b"/>
              <a:pathLst>
                <a:path w="215" h="4096" extrusionOk="0">
                  <a:moveTo>
                    <a:pt x="0" y="0"/>
                  </a:moveTo>
                  <a:lnTo>
                    <a:pt x="0" y="4070"/>
                  </a:lnTo>
                  <a:cubicBezTo>
                    <a:pt x="76" y="4070"/>
                    <a:pt x="139" y="4082"/>
                    <a:pt x="215" y="4095"/>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2054900" y="1527250"/>
              <a:ext cx="5725" cy="105225"/>
            </a:xfrm>
            <a:custGeom>
              <a:avLst/>
              <a:gdLst/>
              <a:ahLst/>
              <a:cxnLst/>
              <a:rect l="l" t="t" r="r" b="b"/>
              <a:pathLst>
                <a:path w="229" h="4209" extrusionOk="0">
                  <a:moveTo>
                    <a:pt x="1" y="0"/>
                  </a:moveTo>
                  <a:lnTo>
                    <a:pt x="1" y="4183"/>
                  </a:lnTo>
                  <a:cubicBezTo>
                    <a:pt x="77" y="4197"/>
                    <a:pt x="153" y="4197"/>
                    <a:pt x="229" y="420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a:off x="2081525" y="1527250"/>
              <a:ext cx="5725" cy="106500"/>
            </a:xfrm>
            <a:custGeom>
              <a:avLst/>
              <a:gdLst/>
              <a:ahLst/>
              <a:cxnLst/>
              <a:rect l="l" t="t" r="r" b="b"/>
              <a:pathLst>
                <a:path w="229" h="4260" extrusionOk="0">
                  <a:moveTo>
                    <a:pt x="1" y="0"/>
                  </a:moveTo>
                  <a:lnTo>
                    <a:pt x="1" y="4259"/>
                  </a:lnTo>
                  <a:lnTo>
                    <a:pt x="229" y="425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0"/>
            <p:cNvSpPr/>
            <p:nvPr/>
          </p:nvSpPr>
          <p:spPr>
            <a:xfrm>
              <a:off x="2108450" y="1527250"/>
              <a:ext cx="5425" cy="107125"/>
            </a:xfrm>
            <a:custGeom>
              <a:avLst/>
              <a:gdLst/>
              <a:ahLst/>
              <a:cxnLst/>
              <a:rect l="l" t="t" r="r" b="b"/>
              <a:pathLst>
                <a:path w="217" h="4285" extrusionOk="0">
                  <a:moveTo>
                    <a:pt x="0" y="0"/>
                  </a:moveTo>
                  <a:lnTo>
                    <a:pt x="0" y="4285"/>
                  </a:lnTo>
                  <a:lnTo>
                    <a:pt x="216" y="4285"/>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0"/>
            <p:cNvSpPr/>
            <p:nvPr/>
          </p:nvSpPr>
          <p:spPr>
            <a:xfrm>
              <a:off x="2135075" y="1527250"/>
              <a:ext cx="5425" cy="106500"/>
            </a:xfrm>
            <a:custGeom>
              <a:avLst/>
              <a:gdLst/>
              <a:ahLst/>
              <a:cxnLst/>
              <a:rect l="l" t="t" r="r" b="b"/>
              <a:pathLst>
                <a:path w="217" h="4260" extrusionOk="0">
                  <a:moveTo>
                    <a:pt x="0" y="0"/>
                  </a:moveTo>
                  <a:lnTo>
                    <a:pt x="0" y="4259"/>
                  </a:lnTo>
                  <a:cubicBezTo>
                    <a:pt x="76" y="4259"/>
                    <a:pt x="152" y="4259"/>
                    <a:pt x="216" y="424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2161700" y="1527250"/>
              <a:ext cx="5725" cy="104925"/>
            </a:xfrm>
            <a:custGeom>
              <a:avLst/>
              <a:gdLst/>
              <a:ahLst/>
              <a:cxnLst/>
              <a:rect l="l" t="t" r="r" b="b"/>
              <a:pathLst>
                <a:path w="229" h="4197" extrusionOk="0">
                  <a:moveTo>
                    <a:pt x="0" y="0"/>
                  </a:moveTo>
                  <a:lnTo>
                    <a:pt x="0" y="4197"/>
                  </a:lnTo>
                  <a:cubicBezTo>
                    <a:pt x="76" y="4197"/>
                    <a:pt x="152" y="4183"/>
                    <a:pt x="228" y="4183"/>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0"/>
            <p:cNvSpPr/>
            <p:nvPr/>
          </p:nvSpPr>
          <p:spPr>
            <a:xfrm>
              <a:off x="2188300" y="1527250"/>
              <a:ext cx="5725" cy="102050"/>
            </a:xfrm>
            <a:custGeom>
              <a:avLst/>
              <a:gdLst/>
              <a:ahLst/>
              <a:cxnLst/>
              <a:rect l="l" t="t" r="r" b="b"/>
              <a:pathLst>
                <a:path w="229" h="4082" extrusionOk="0">
                  <a:moveTo>
                    <a:pt x="1" y="0"/>
                  </a:moveTo>
                  <a:lnTo>
                    <a:pt x="1" y="4082"/>
                  </a:lnTo>
                  <a:cubicBezTo>
                    <a:pt x="77" y="4070"/>
                    <a:pt x="153" y="4070"/>
                    <a:pt x="229" y="4057"/>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0"/>
            <p:cNvSpPr/>
            <p:nvPr/>
          </p:nvSpPr>
          <p:spPr>
            <a:xfrm>
              <a:off x="2215250" y="1526950"/>
              <a:ext cx="5400" cy="98250"/>
            </a:xfrm>
            <a:custGeom>
              <a:avLst/>
              <a:gdLst/>
              <a:ahLst/>
              <a:cxnLst/>
              <a:rect l="l" t="t" r="r" b="b"/>
              <a:pathLst>
                <a:path w="216" h="3930" extrusionOk="0">
                  <a:moveTo>
                    <a:pt x="1" y="0"/>
                  </a:moveTo>
                  <a:lnTo>
                    <a:pt x="1" y="3930"/>
                  </a:lnTo>
                  <a:cubicBezTo>
                    <a:pt x="77" y="3917"/>
                    <a:pt x="140" y="3904"/>
                    <a:pt x="216" y="3879"/>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a:off x="2241875" y="1526950"/>
              <a:ext cx="5725" cy="92225"/>
            </a:xfrm>
            <a:custGeom>
              <a:avLst/>
              <a:gdLst/>
              <a:ahLst/>
              <a:cxnLst/>
              <a:rect l="l" t="t" r="r" b="b"/>
              <a:pathLst>
                <a:path w="229" h="3689" extrusionOk="0">
                  <a:moveTo>
                    <a:pt x="1" y="0"/>
                  </a:moveTo>
                  <a:lnTo>
                    <a:pt x="1" y="3688"/>
                  </a:lnTo>
                  <a:cubicBezTo>
                    <a:pt x="77" y="3663"/>
                    <a:pt x="153" y="3651"/>
                    <a:pt x="229" y="3625"/>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0"/>
            <p:cNvSpPr/>
            <p:nvPr/>
          </p:nvSpPr>
          <p:spPr>
            <a:xfrm>
              <a:off x="2268500" y="1526950"/>
              <a:ext cx="5725" cy="83675"/>
            </a:xfrm>
            <a:custGeom>
              <a:avLst/>
              <a:gdLst/>
              <a:ahLst/>
              <a:cxnLst/>
              <a:rect l="l" t="t" r="r" b="b"/>
              <a:pathLst>
                <a:path w="229" h="3347" extrusionOk="0">
                  <a:moveTo>
                    <a:pt x="0" y="0"/>
                  </a:moveTo>
                  <a:lnTo>
                    <a:pt x="0" y="3347"/>
                  </a:lnTo>
                  <a:cubicBezTo>
                    <a:pt x="76" y="3308"/>
                    <a:pt x="152" y="3283"/>
                    <a:pt x="228" y="3245"/>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0"/>
            <p:cNvSpPr/>
            <p:nvPr/>
          </p:nvSpPr>
          <p:spPr>
            <a:xfrm>
              <a:off x="2295425" y="1526950"/>
              <a:ext cx="5425" cy="69725"/>
            </a:xfrm>
            <a:custGeom>
              <a:avLst/>
              <a:gdLst/>
              <a:ahLst/>
              <a:cxnLst/>
              <a:rect l="l" t="t" r="r" b="b"/>
              <a:pathLst>
                <a:path w="217" h="2789" extrusionOk="0">
                  <a:moveTo>
                    <a:pt x="0" y="0"/>
                  </a:moveTo>
                  <a:lnTo>
                    <a:pt x="0" y="2789"/>
                  </a:lnTo>
                  <a:cubicBezTo>
                    <a:pt x="76" y="2725"/>
                    <a:pt x="152" y="2662"/>
                    <a:pt x="216" y="2598"/>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0"/>
            <p:cNvSpPr/>
            <p:nvPr/>
          </p:nvSpPr>
          <p:spPr>
            <a:xfrm>
              <a:off x="1909125" y="1470200"/>
              <a:ext cx="402150" cy="114450"/>
            </a:xfrm>
            <a:custGeom>
              <a:avLst/>
              <a:gdLst/>
              <a:ahLst/>
              <a:cxnLst/>
              <a:rect l="l" t="t" r="r" b="b"/>
              <a:pathLst>
                <a:path w="16086" h="4578" extrusionOk="0">
                  <a:moveTo>
                    <a:pt x="8037" y="1"/>
                  </a:moveTo>
                  <a:cubicBezTo>
                    <a:pt x="3702" y="1"/>
                    <a:pt x="153" y="989"/>
                    <a:pt x="1" y="2206"/>
                  </a:cubicBezTo>
                  <a:lnTo>
                    <a:pt x="1" y="2296"/>
                  </a:lnTo>
                  <a:cubicBezTo>
                    <a:pt x="1" y="2600"/>
                    <a:pt x="216" y="2891"/>
                    <a:pt x="609" y="3170"/>
                  </a:cubicBezTo>
                  <a:cubicBezTo>
                    <a:pt x="672" y="3208"/>
                    <a:pt x="736" y="3259"/>
                    <a:pt x="812" y="3296"/>
                  </a:cubicBezTo>
                  <a:cubicBezTo>
                    <a:pt x="1192" y="3512"/>
                    <a:pt x="1686" y="3715"/>
                    <a:pt x="2283" y="3880"/>
                  </a:cubicBezTo>
                  <a:cubicBezTo>
                    <a:pt x="2409" y="3930"/>
                    <a:pt x="2548" y="3969"/>
                    <a:pt x="2700" y="3994"/>
                  </a:cubicBezTo>
                  <a:cubicBezTo>
                    <a:pt x="3170" y="4121"/>
                    <a:pt x="3689" y="4222"/>
                    <a:pt x="4247" y="4310"/>
                  </a:cubicBezTo>
                  <a:cubicBezTo>
                    <a:pt x="4881" y="4400"/>
                    <a:pt x="5565" y="4476"/>
                    <a:pt x="6275" y="4526"/>
                  </a:cubicBezTo>
                  <a:cubicBezTo>
                    <a:pt x="6846" y="4564"/>
                    <a:pt x="7441" y="4577"/>
                    <a:pt x="8037" y="4577"/>
                  </a:cubicBezTo>
                  <a:cubicBezTo>
                    <a:pt x="12486" y="4577"/>
                    <a:pt x="16086" y="3550"/>
                    <a:pt x="16086" y="2296"/>
                  </a:cubicBezTo>
                  <a:lnTo>
                    <a:pt x="16086" y="2206"/>
                  </a:lnTo>
                  <a:cubicBezTo>
                    <a:pt x="16061" y="2054"/>
                    <a:pt x="15998" y="1915"/>
                    <a:pt x="15883" y="1775"/>
                  </a:cubicBezTo>
                  <a:cubicBezTo>
                    <a:pt x="15719" y="1572"/>
                    <a:pt x="15478" y="1395"/>
                    <a:pt x="15161" y="1218"/>
                  </a:cubicBezTo>
                  <a:cubicBezTo>
                    <a:pt x="14844" y="1053"/>
                    <a:pt x="14463" y="901"/>
                    <a:pt x="14033" y="761"/>
                  </a:cubicBezTo>
                  <a:cubicBezTo>
                    <a:pt x="13906" y="724"/>
                    <a:pt x="13779" y="685"/>
                    <a:pt x="13640" y="648"/>
                  </a:cubicBezTo>
                  <a:cubicBezTo>
                    <a:pt x="13044" y="482"/>
                    <a:pt x="12359" y="343"/>
                    <a:pt x="11599" y="242"/>
                  </a:cubicBezTo>
                  <a:cubicBezTo>
                    <a:pt x="11421" y="217"/>
                    <a:pt x="11244" y="191"/>
                    <a:pt x="11066" y="178"/>
                  </a:cubicBezTo>
                  <a:cubicBezTo>
                    <a:pt x="10128" y="65"/>
                    <a:pt x="9114" y="1"/>
                    <a:pt x="803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0"/>
            <p:cNvSpPr/>
            <p:nvPr/>
          </p:nvSpPr>
          <p:spPr>
            <a:xfrm>
              <a:off x="2015275" y="1569400"/>
              <a:ext cx="86225" cy="13975"/>
            </a:xfrm>
            <a:custGeom>
              <a:avLst/>
              <a:gdLst/>
              <a:ahLst/>
              <a:cxnLst/>
              <a:rect l="l" t="t" r="r" b="b"/>
              <a:pathLst>
                <a:path w="3449" h="559" extrusionOk="0">
                  <a:moveTo>
                    <a:pt x="1" y="1"/>
                  </a:moveTo>
                  <a:lnTo>
                    <a:pt x="1" y="558"/>
                  </a:lnTo>
                  <a:lnTo>
                    <a:pt x="3449" y="558"/>
                  </a:lnTo>
                  <a:lnTo>
                    <a:pt x="3449"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0"/>
            <p:cNvSpPr/>
            <p:nvPr/>
          </p:nvSpPr>
          <p:spPr>
            <a:xfrm>
              <a:off x="1924350" y="1540250"/>
              <a:ext cx="35825" cy="12375"/>
            </a:xfrm>
            <a:custGeom>
              <a:avLst/>
              <a:gdLst/>
              <a:ahLst/>
              <a:cxnLst/>
              <a:rect l="l" t="t" r="r" b="b"/>
              <a:pathLst>
                <a:path w="1433" h="495" extrusionOk="0">
                  <a:moveTo>
                    <a:pt x="1255" y="1"/>
                  </a:moveTo>
                  <a:lnTo>
                    <a:pt x="0" y="368"/>
                  </a:lnTo>
                  <a:cubicBezTo>
                    <a:pt x="63" y="406"/>
                    <a:pt x="127" y="457"/>
                    <a:pt x="203" y="494"/>
                  </a:cubicBezTo>
                  <a:lnTo>
                    <a:pt x="1432" y="153"/>
                  </a:lnTo>
                  <a:cubicBezTo>
                    <a:pt x="1369" y="102"/>
                    <a:pt x="1305" y="51"/>
                    <a:pt x="1255"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0"/>
            <p:cNvSpPr/>
            <p:nvPr/>
          </p:nvSpPr>
          <p:spPr>
            <a:xfrm>
              <a:off x="1966175" y="1559275"/>
              <a:ext cx="39000" cy="10800"/>
            </a:xfrm>
            <a:custGeom>
              <a:avLst/>
              <a:gdLst/>
              <a:ahLst/>
              <a:cxnLst/>
              <a:rect l="l" t="t" r="r" b="b"/>
              <a:pathLst>
                <a:path w="1560" h="432" extrusionOk="0">
                  <a:moveTo>
                    <a:pt x="1141" y="0"/>
                  </a:moveTo>
                  <a:lnTo>
                    <a:pt x="1" y="317"/>
                  </a:lnTo>
                  <a:cubicBezTo>
                    <a:pt x="127" y="367"/>
                    <a:pt x="266" y="406"/>
                    <a:pt x="418" y="431"/>
                  </a:cubicBezTo>
                  <a:lnTo>
                    <a:pt x="1559" y="114"/>
                  </a:lnTo>
                  <a:cubicBezTo>
                    <a:pt x="1458" y="88"/>
                    <a:pt x="1356" y="63"/>
                    <a:pt x="1255" y="25"/>
                  </a:cubicBezTo>
                  <a:cubicBezTo>
                    <a:pt x="1217" y="25"/>
                    <a:pt x="1179" y="12"/>
                    <a:pt x="1141"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0"/>
            <p:cNvSpPr/>
            <p:nvPr/>
          </p:nvSpPr>
          <p:spPr>
            <a:xfrm>
              <a:off x="1949375" y="1481950"/>
              <a:ext cx="321675" cy="91275"/>
            </a:xfrm>
            <a:custGeom>
              <a:avLst/>
              <a:gdLst/>
              <a:ahLst/>
              <a:cxnLst/>
              <a:rect l="l" t="t" r="r" b="b"/>
              <a:pathLst>
                <a:path w="12867" h="3651" extrusionOk="0">
                  <a:moveTo>
                    <a:pt x="6427" y="0"/>
                  </a:moveTo>
                  <a:cubicBezTo>
                    <a:pt x="2890" y="0"/>
                    <a:pt x="0" y="811"/>
                    <a:pt x="0" y="1826"/>
                  </a:cubicBezTo>
                  <a:cubicBezTo>
                    <a:pt x="0" y="1851"/>
                    <a:pt x="0" y="1876"/>
                    <a:pt x="13" y="1902"/>
                  </a:cubicBezTo>
                  <a:cubicBezTo>
                    <a:pt x="166" y="2877"/>
                    <a:pt x="2980" y="3651"/>
                    <a:pt x="6427" y="3651"/>
                  </a:cubicBezTo>
                  <a:cubicBezTo>
                    <a:pt x="9887" y="3651"/>
                    <a:pt x="12701" y="2877"/>
                    <a:pt x="12853" y="1902"/>
                  </a:cubicBezTo>
                  <a:cubicBezTo>
                    <a:pt x="12867" y="1876"/>
                    <a:pt x="12867" y="1851"/>
                    <a:pt x="12867" y="1826"/>
                  </a:cubicBezTo>
                  <a:cubicBezTo>
                    <a:pt x="12867" y="811"/>
                    <a:pt x="9977" y="0"/>
                    <a:pt x="642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0"/>
            <p:cNvSpPr/>
            <p:nvPr/>
          </p:nvSpPr>
          <p:spPr>
            <a:xfrm>
              <a:off x="1949700" y="1486050"/>
              <a:ext cx="321025" cy="87175"/>
            </a:xfrm>
            <a:custGeom>
              <a:avLst/>
              <a:gdLst/>
              <a:ahLst/>
              <a:cxnLst/>
              <a:rect l="l" t="t" r="r" b="b"/>
              <a:pathLst>
                <a:path w="12841" h="3487" extrusionOk="0">
                  <a:moveTo>
                    <a:pt x="6414" y="0"/>
                  </a:moveTo>
                  <a:cubicBezTo>
                    <a:pt x="2967" y="0"/>
                    <a:pt x="153" y="774"/>
                    <a:pt x="0" y="1738"/>
                  </a:cubicBezTo>
                  <a:cubicBezTo>
                    <a:pt x="13" y="1890"/>
                    <a:pt x="102" y="2016"/>
                    <a:pt x="229" y="2155"/>
                  </a:cubicBezTo>
                  <a:cubicBezTo>
                    <a:pt x="291" y="2206"/>
                    <a:pt x="355" y="2270"/>
                    <a:pt x="431" y="2321"/>
                  </a:cubicBezTo>
                  <a:cubicBezTo>
                    <a:pt x="736" y="2549"/>
                    <a:pt x="1192" y="2752"/>
                    <a:pt x="1775" y="2916"/>
                  </a:cubicBezTo>
                  <a:cubicBezTo>
                    <a:pt x="1902" y="2954"/>
                    <a:pt x="2029" y="2992"/>
                    <a:pt x="2167" y="3031"/>
                  </a:cubicBezTo>
                  <a:cubicBezTo>
                    <a:pt x="2713" y="3157"/>
                    <a:pt x="3334" y="3271"/>
                    <a:pt x="4006" y="3347"/>
                  </a:cubicBezTo>
                  <a:cubicBezTo>
                    <a:pt x="4690" y="3423"/>
                    <a:pt x="5426" y="3474"/>
                    <a:pt x="6186" y="3487"/>
                  </a:cubicBezTo>
                  <a:lnTo>
                    <a:pt x="6414" y="3487"/>
                  </a:lnTo>
                  <a:cubicBezTo>
                    <a:pt x="9874" y="3487"/>
                    <a:pt x="12688" y="2713"/>
                    <a:pt x="12840" y="1738"/>
                  </a:cubicBezTo>
                  <a:cubicBezTo>
                    <a:pt x="12840" y="1699"/>
                    <a:pt x="12828" y="1648"/>
                    <a:pt x="12803" y="1611"/>
                  </a:cubicBezTo>
                  <a:cubicBezTo>
                    <a:pt x="12714" y="1395"/>
                    <a:pt x="12511" y="1205"/>
                    <a:pt x="12207" y="1028"/>
                  </a:cubicBezTo>
                  <a:cubicBezTo>
                    <a:pt x="11890" y="837"/>
                    <a:pt x="11459" y="673"/>
                    <a:pt x="10952" y="533"/>
                  </a:cubicBezTo>
                  <a:cubicBezTo>
                    <a:pt x="10826" y="495"/>
                    <a:pt x="10686" y="457"/>
                    <a:pt x="10547" y="431"/>
                  </a:cubicBezTo>
                  <a:cubicBezTo>
                    <a:pt x="9900" y="267"/>
                    <a:pt x="9139" y="153"/>
                    <a:pt x="8316" y="77"/>
                  </a:cubicBezTo>
                  <a:cubicBezTo>
                    <a:pt x="8113" y="64"/>
                    <a:pt x="7910" y="51"/>
                    <a:pt x="7694" y="39"/>
                  </a:cubicBezTo>
                  <a:cubicBezTo>
                    <a:pt x="7288" y="14"/>
                    <a:pt x="6858" y="0"/>
                    <a:pt x="6414"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0"/>
            <p:cNvSpPr/>
            <p:nvPr/>
          </p:nvSpPr>
          <p:spPr>
            <a:xfrm>
              <a:off x="2049825" y="1562100"/>
              <a:ext cx="88125" cy="11125"/>
            </a:xfrm>
            <a:custGeom>
              <a:avLst/>
              <a:gdLst/>
              <a:ahLst/>
              <a:cxnLst/>
              <a:rect l="l" t="t" r="r" b="b"/>
              <a:pathLst>
                <a:path w="3525" h="445" extrusionOk="0">
                  <a:moveTo>
                    <a:pt x="1103" y="1"/>
                  </a:moveTo>
                  <a:lnTo>
                    <a:pt x="1" y="305"/>
                  </a:lnTo>
                  <a:cubicBezTo>
                    <a:pt x="685" y="381"/>
                    <a:pt x="1421" y="432"/>
                    <a:pt x="2181" y="445"/>
                  </a:cubicBezTo>
                  <a:lnTo>
                    <a:pt x="3525" y="65"/>
                  </a:lnTo>
                  <a:lnTo>
                    <a:pt x="2916" y="65"/>
                  </a:lnTo>
                  <a:cubicBezTo>
                    <a:pt x="2638" y="65"/>
                    <a:pt x="2359" y="65"/>
                    <a:pt x="2080" y="51"/>
                  </a:cubicBezTo>
                  <a:cubicBezTo>
                    <a:pt x="2004" y="51"/>
                    <a:pt x="1928" y="51"/>
                    <a:pt x="1852" y="39"/>
                  </a:cubicBezTo>
                  <a:cubicBezTo>
                    <a:pt x="1636" y="39"/>
                    <a:pt x="1433" y="26"/>
                    <a:pt x="1230"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0"/>
            <p:cNvSpPr/>
            <p:nvPr/>
          </p:nvSpPr>
          <p:spPr>
            <a:xfrm>
              <a:off x="1955400" y="1538025"/>
              <a:ext cx="14600" cy="6050"/>
            </a:xfrm>
            <a:custGeom>
              <a:avLst/>
              <a:gdLst/>
              <a:ahLst/>
              <a:cxnLst/>
              <a:rect l="l" t="t" r="r" b="b"/>
              <a:pathLst>
                <a:path w="584" h="242" extrusionOk="0">
                  <a:moveTo>
                    <a:pt x="254" y="0"/>
                  </a:moveTo>
                  <a:lnTo>
                    <a:pt x="1" y="76"/>
                  </a:lnTo>
                  <a:cubicBezTo>
                    <a:pt x="63" y="127"/>
                    <a:pt x="127" y="191"/>
                    <a:pt x="203" y="242"/>
                  </a:cubicBezTo>
                  <a:lnTo>
                    <a:pt x="584" y="127"/>
                  </a:lnTo>
                  <a:cubicBezTo>
                    <a:pt x="558" y="127"/>
                    <a:pt x="533" y="115"/>
                    <a:pt x="508" y="102"/>
                  </a:cubicBezTo>
                  <a:cubicBezTo>
                    <a:pt x="432" y="76"/>
                    <a:pt x="355" y="51"/>
                    <a:pt x="292" y="14"/>
                  </a:cubicBezTo>
                  <a:cubicBezTo>
                    <a:pt x="279" y="14"/>
                    <a:pt x="266" y="14"/>
                    <a:pt x="254"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1994075" y="1553550"/>
              <a:ext cx="31075" cy="8275"/>
            </a:xfrm>
            <a:custGeom>
              <a:avLst/>
              <a:gdLst/>
              <a:ahLst/>
              <a:cxnLst/>
              <a:rect l="l" t="t" r="r" b="b"/>
              <a:pathLst>
                <a:path w="1243" h="331" extrusionOk="0">
                  <a:moveTo>
                    <a:pt x="786" y="1"/>
                  </a:moveTo>
                  <a:lnTo>
                    <a:pt x="0" y="216"/>
                  </a:lnTo>
                  <a:cubicBezTo>
                    <a:pt x="127" y="254"/>
                    <a:pt x="254" y="292"/>
                    <a:pt x="392" y="331"/>
                  </a:cubicBezTo>
                  <a:lnTo>
                    <a:pt x="1242" y="89"/>
                  </a:lnTo>
                  <a:cubicBezTo>
                    <a:pt x="1204" y="77"/>
                    <a:pt x="1153" y="64"/>
                    <a:pt x="1102" y="64"/>
                  </a:cubicBezTo>
                  <a:cubicBezTo>
                    <a:pt x="1026" y="38"/>
                    <a:pt x="950" y="26"/>
                    <a:pt x="874" y="13"/>
                  </a:cubicBezTo>
                  <a:cubicBezTo>
                    <a:pt x="849" y="13"/>
                    <a:pt x="811" y="1"/>
                    <a:pt x="786"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2036825" y="1496825"/>
              <a:ext cx="151825" cy="64025"/>
            </a:xfrm>
            <a:custGeom>
              <a:avLst/>
              <a:gdLst/>
              <a:ahLst/>
              <a:cxnLst/>
              <a:rect l="l" t="t" r="r" b="b"/>
              <a:pathLst>
                <a:path w="6073" h="2561" extrusionOk="0">
                  <a:moveTo>
                    <a:pt x="2473" y="0"/>
                  </a:moveTo>
                  <a:lnTo>
                    <a:pt x="2473" y="293"/>
                  </a:lnTo>
                  <a:cubicBezTo>
                    <a:pt x="888" y="355"/>
                    <a:pt x="102" y="622"/>
                    <a:pt x="102" y="926"/>
                  </a:cubicBezTo>
                  <a:cubicBezTo>
                    <a:pt x="102" y="1636"/>
                    <a:pt x="3829" y="1446"/>
                    <a:pt x="3829" y="1687"/>
                  </a:cubicBezTo>
                  <a:cubicBezTo>
                    <a:pt x="3829" y="1750"/>
                    <a:pt x="3601" y="1788"/>
                    <a:pt x="2955" y="1788"/>
                  </a:cubicBezTo>
                  <a:cubicBezTo>
                    <a:pt x="2206" y="1788"/>
                    <a:pt x="1370" y="1724"/>
                    <a:pt x="724" y="1611"/>
                  </a:cubicBezTo>
                  <a:lnTo>
                    <a:pt x="1" y="2079"/>
                  </a:lnTo>
                  <a:cubicBezTo>
                    <a:pt x="572" y="2181"/>
                    <a:pt x="1510" y="2257"/>
                    <a:pt x="2473" y="2282"/>
                  </a:cubicBezTo>
                  <a:lnTo>
                    <a:pt x="2473" y="2561"/>
                  </a:lnTo>
                  <a:lnTo>
                    <a:pt x="3829" y="2561"/>
                  </a:lnTo>
                  <a:lnTo>
                    <a:pt x="3829" y="2257"/>
                  </a:lnTo>
                  <a:cubicBezTo>
                    <a:pt x="5325" y="2194"/>
                    <a:pt x="6073" y="1927"/>
                    <a:pt x="6073" y="1636"/>
                  </a:cubicBezTo>
                  <a:cubicBezTo>
                    <a:pt x="6073" y="926"/>
                    <a:pt x="2346" y="1129"/>
                    <a:pt x="2346" y="888"/>
                  </a:cubicBezTo>
                  <a:cubicBezTo>
                    <a:pt x="2346" y="825"/>
                    <a:pt x="2561" y="774"/>
                    <a:pt x="3220" y="774"/>
                  </a:cubicBezTo>
                  <a:cubicBezTo>
                    <a:pt x="3817" y="774"/>
                    <a:pt x="4437" y="825"/>
                    <a:pt x="5096" y="913"/>
                  </a:cubicBezTo>
                  <a:lnTo>
                    <a:pt x="5781" y="445"/>
                  </a:lnTo>
                  <a:cubicBezTo>
                    <a:pt x="5236" y="355"/>
                    <a:pt x="4539" y="305"/>
                    <a:pt x="3829" y="293"/>
                  </a:cubicBezTo>
                  <a:lnTo>
                    <a:pt x="38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2035900" y="1494300"/>
              <a:ext cx="151800" cy="64025"/>
            </a:xfrm>
            <a:custGeom>
              <a:avLst/>
              <a:gdLst/>
              <a:ahLst/>
              <a:cxnLst/>
              <a:rect l="l" t="t" r="r" b="b"/>
              <a:pathLst>
                <a:path w="6072" h="2561" extrusionOk="0">
                  <a:moveTo>
                    <a:pt x="2471" y="0"/>
                  </a:moveTo>
                  <a:lnTo>
                    <a:pt x="2471" y="292"/>
                  </a:lnTo>
                  <a:cubicBezTo>
                    <a:pt x="888" y="355"/>
                    <a:pt x="102" y="622"/>
                    <a:pt x="102" y="926"/>
                  </a:cubicBezTo>
                  <a:cubicBezTo>
                    <a:pt x="102" y="1636"/>
                    <a:pt x="3828" y="1445"/>
                    <a:pt x="3828" y="1686"/>
                  </a:cubicBezTo>
                  <a:cubicBezTo>
                    <a:pt x="3828" y="1749"/>
                    <a:pt x="3600" y="1788"/>
                    <a:pt x="2953" y="1788"/>
                  </a:cubicBezTo>
                  <a:cubicBezTo>
                    <a:pt x="2206" y="1788"/>
                    <a:pt x="1356" y="1724"/>
                    <a:pt x="722" y="1610"/>
                  </a:cubicBezTo>
                  <a:lnTo>
                    <a:pt x="0" y="2079"/>
                  </a:lnTo>
                  <a:cubicBezTo>
                    <a:pt x="570" y="2180"/>
                    <a:pt x="1508" y="2256"/>
                    <a:pt x="2471" y="2282"/>
                  </a:cubicBezTo>
                  <a:lnTo>
                    <a:pt x="2471" y="2561"/>
                  </a:lnTo>
                  <a:lnTo>
                    <a:pt x="3828" y="2561"/>
                  </a:lnTo>
                  <a:lnTo>
                    <a:pt x="3828" y="2270"/>
                  </a:lnTo>
                  <a:cubicBezTo>
                    <a:pt x="5324" y="2193"/>
                    <a:pt x="6071" y="1927"/>
                    <a:pt x="6071" y="1636"/>
                  </a:cubicBezTo>
                  <a:cubicBezTo>
                    <a:pt x="6071" y="926"/>
                    <a:pt x="2345" y="1129"/>
                    <a:pt x="2345" y="887"/>
                  </a:cubicBezTo>
                  <a:cubicBezTo>
                    <a:pt x="2345" y="824"/>
                    <a:pt x="2561" y="774"/>
                    <a:pt x="3220" y="774"/>
                  </a:cubicBezTo>
                  <a:cubicBezTo>
                    <a:pt x="3803" y="774"/>
                    <a:pt x="4437" y="824"/>
                    <a:pt x="5096" y="913"/>
                  </a:cubicBezTo>
                  <a:lnTo>
                    <a:pt x="5780" y="444"/>
                  </a:lnTo>
                  <a:cubicBezTo>
                    <a:pt x="5235" y="355"/>
                    <a:pt x="4538" y="304"/>
                    <a:pt x="3828" y="292"/>
                  </a:cubicBezTo>
                  <a:lnTo>
                    <a:pt x="38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0"/>
            <p:cNvSpPr/>
            <p:nvPr/>
          </p:nvSpPr>
          <p:spPr>
            <a:xfrm>
              <a:off x="1923375" y="1456600"/>
              <a:ext cx="402500" cy="107125"/>
            </a:xfrm>
            <a:custGeom>
              <a:avLst/>
              <a:gdLst/>
              <a:ahLst/>
              <a:cxnLst/>
              <a:rect l="l" t="t" r="r" b="b"/>
              <a:pathLst>
                <a:path w="16100" h="4285" extrusionOk="0">
                  <a:moveTo>
                    <a:pt x="9051" y="0"/>
                  </a:moveTo>
                  <a:lnTo>
                    <a:pt x="8203" y="12"/>
                  </a:lnTo>
                  <a:lnTo>
                    <a:pt x="1" y="12"/>
                  </a:lnTo>
                  <a:lnTo>
                    <a:pt x="1" y="1736"/>
                  </a:lnTo>
                  <a:lnTo>
                    <a:pt x="1" y="1800"/>
                  </a:lnTo>
                  <a:cubicBezTo>
                    <a:pt x="1" y="2104"/>
                    <a:pt x="178" y="2395"/>
                    <a:pt x="508" y="2662"/>
                  </a:cubicBezTo>
                  <a:cubicBezTo>
                    <a:pt x="533" y="2687"/>
                    <a:pt x="572" y="2725"/>
                    <a:pt x="609" y="2750"/>
                  </a:cubicBezTo>
                  <a:lnTo>
                    <a:pt x="724" y="2826"/>
                  </a:lnTo>
                  <a:cubicBezTo>
                    <a:pt x="761" y="2852"/>
                    <a:pt x="787" y="2877"/>
                    <a:pt x="825" y="2890"/>
                  </a:cubicBezTo>
                  <a:cubicBezTo>
                    <a:pt x="1028" y="3029"/>
                    <a:pt x="1282" y="3156"/>
                    <a:pt x="1573" y="3271"/>
                  </a:cubicBezTo>
                  <a:cubicBezTo>
                    <a:pt x="1636" y="3308"/>
                    <a:pt x="1713" y="3333"/>
                    <a:pt x="1789" y="3359"/>
                  </a:cubicBezTo>
                  <a:cubicBezTo>
                    <a:pt x="1953" y="3423"/>
                    <a:pt x="2118" y="3485"/>
                    <a:pt x="2282" y="3536"/>
                  </a:cubicBezTo>
                  <a:cubicBezTo>
                    <a:pt x="2397" y="3575"/>
                    <a:pt x="2524" y="3612"/>
                    <a:pt x="2637" y="3638"/>
                  </a:cubicBezTo>
                  <a:cubicBezTo>
                    <a:pt x="2663" y="3651"/>
                    <a:pt x="2688" y="3651"/>
                    <a:pt x="2701" y="3663"/>
                  </a:cubicBezTo>
                  <a:cubicBezTo>
                    <a:pt x="2752" y="3676"/>
                    <a:pt x="2803" y="3688"/>
                    <a:pt x="2866" y="3701"/>
                  </a:cubicBezTo>
                  <a:cubicBezTo>
                    <a:pt x="3132" y="3764"/>
                    <a:pt x="3411" y="3840"/>
                    <a:pt x="3702" y="3891"/>
                  </a:cubicBezTo>
                  <a:cubicBezTo>
                    <a:pt x="3778" y="3904"/>
                    <a:pt x="3854" y="3916"/>
                    <a:pt x="3930" y="3942"/>
                  </a:cubicBezTo>
                  <a:cubicBezTo>
                    <a:pt x="4045" y="3955"/>
                    <a:pt x="4146" y="3980"/>
                    <a:pt x="4260" y="3993"/>
                  </a:cubicBezTo>
                  <a:cubicBezTo>
                    <a:pt x="4425" y="4018"/>
                    <a:pt x="4603" y="4043"/>
                    <a:pt x="4780" y="4069"/>
                  </a:cubicBezTo>
                  <a:cubicBezTo>
                    <a:pt x="4843" y="4082"/>
                    <a:pt x="4919" y="4094"/>
                    <a:pt x="4995" y="4107"/>
                  </a:cubicBezTo>
                  <a:cubicBezTo>
                    <a:pt x="5274" y="4132"/>
                    <a:pt x="5553" y="4170"/>
                    <a:pt x="5845" y="4195"/>
                  </a:cubicBezTo>
                  <a:cubicBezTo>
                    <a:pt x="5921" y="4195"/>
                    <a:pt x="5997" y="4209"/>
                    <a:pt x="6060" y="4209"/>
                  </a:cubicBezTo>
                  <a:cubicBezTo>
                    <a:pt x="6136" y="4221"/>
                    <a:pt x="6212" y="4221"/>
                    <a:pt x="6288" y="4221"/>
                  </a:cubicBezTo>
                  <a:cubicBezTo>
                    <a:pt x="6491" y="4246"/>
                    <a:pt x="6694" y="4259"/>
                    <a:pt x="6910" y="4259"/>
                  </a:cubicBezTo>
                  <a:cubicBezTo>
                    <a:pt x="6986" y="4271"/>
                    <a:pt x="7062" y="4271"/>
                    <a:pt x="7138" y="4271"/>
                  </a:cubicBezTo>
                  <a:cubicBezTo>
                    <a:pt x="7417" y="4285"/>
                    <a:pt x="7696" y="4285"/>
                    <a:pt x="7974" y="4285"/>
                  </a:cubicBezTo>
                  <a:lnTo>
                    <a:pt x="8203" y="4285"/>
                  </a:lnTo>
                  <a:cubicBezTo>
                    <a:pt x="8494" y="4285"/>
                    <a:pt x="8772" y="4285"/>
                    <a:pt x="9051" y="4271"/>
                  </a:cubicBezTo>
                  <a:cubicBezTo>
                    <a:pt x="9127" y="4271"/>
                    <a:pt x="9191" y="4259"/>
                    <a:pt x="9267" y="4259"/>
                  </a:cubicBezTo>
                  <a:cubicBezTo>
                    <a:pt x="9558" y="4246"/>
                    <a:pt x="9837" y="4234"/>
                    <a:pt x="10116" y="4209"/>
                  </a:cubicBezTo>
                  <a:cubicBezTo>
                    <a:pt x="10192" y="4195"/>
                    <a:pt x="10268" y="4195"/>
                    <a:pt x="10344" y="4183"/>
                  </a:cubicBezTo>
                  <a:cubicBezTo>
                    <a:pt x="10623" y="4158"/>
                    <a:pt x="10915" y="4132"/>
                    <a:pt x="11181" y="4094"/>
                  </a:cubicBezTo>
                  <a:lnTo>
                    <a:pt x="11409" y="4056"/>
                  </a:lnTo>
                  <a:cubicBezTo>
                    <a:pt x="11701" y="4018"/>
                    <a:pt x="11980" y="3980"/>
                    <a:pt x="12246" y="3916"/>
                  </a:cubicBezTo>
                  <a:lnTo>
                    <a:pt x="12474" y="3879"/>
                  </a:lnTo>
                  <a:cubicBezTo>
                    <a:pt x="12766" y="3815"/>
                    <a:pt x="13057" y="3752"/>
                    <a:pt x="13324" y="3676"/>
                  </a:cubicBezTo>
                  <a:cubicBezTo>
                    <a:pt x="13400" y="3663"/>
                    <a:pt x="13476" y="3638"/>
                    <a:pt x="13539" y="3625"/>
                  </a:cubicBezTo>
                  <a:cubicBezTo>
                    <a:pt x="13843" y="3536"/>
                    <a:pt x="14135" y="3435"/>
                    <a:pt x="14388" y="3333"/>
                  </a:cubicBezTo>
                  <a:cubicBezTo>
                    <a:pt x="14464" y="3308"/>
                    <a:pt x="14540" y="3271"/>
                    <a:pt x="14617" y="3245"/>
                  </a:cubicBezTo>
                  <a:cubicBezTo>
                    <a:pt x="14946" y="3093"/>
                    <a:pt x="15225" y="2941"/>
                    <a:pt x="15453" y="2776"/>
                  </a:cubicBezTo>
                  <a:cubicBezTo>
                    <a:pt x="15541" y="2725"/>
                    <a:pt x="15617" y="2662"/>
                    <a:pt x="15681" y="2598"/>
                  </a:cubicBezTo>
                  <a:cubicBezTo>
                    <a:pt x="15960" y="2345"/>
                    <a:pt x="16099" y="2079"/>
                    <a:pt x="16099" y="1800"/>
                  </a:cubicBezTo>
                  <a:lnTo>
                    <a:pt x="16099" y="1775"/>
                  </a:lnTo>
                  <a:lnTo>
                    <a:pt x="1609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0"/>
            <p:cNvSpPr/>
            <p:nvPr/>
          </p:nvSpPr>
          <p:spPr>
            <a:xfrm>
              <a:off x="1936050" y="1456900"/>
              <a:ext cx="5425" cy="70375"/>
            </a:xfrm>
            <a:custGeom>
              <a:avLst/>
              <a:gdLst/>
              <a:ahLst/>
              <a:cxnLst/>
              <a:rect l="l" t="t" r="r" b="b"/>
              <a:pathLst>
                <a:path w="217" h="2815" extrusionOk="0">
                  <a:moveTo>
                    <a:pt x="1" y="0"/>
                  </a:moveTo>
                  <a:lnTo>
                    <a:pt x="1" y="2650"/>
                  </a:lnTo>
                  <a:cubicBezTo>
                    <a:pt x="26" y="2675"/>
                    <a:pt x="65" y="2713"/>
                    <a:pt x="102" y="2738"/>
                  </a:cubicBezTo>
                  <a:lnTo>
                    <a:pt x="217" y="2814"/>
                  </a:ln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0"/>
            <p:cNvSpPr/>
            <p:nvPr/>
          </p:nvSpPr>
          <p:spPr>
            <a:xfrm>
              <a:off x="1962675" y="1456900"/>
              <a:ext cx="5425" cy="83675"/>
            </a:xfrm>
            <a:custGeom>
              <a:avLst/>
              <a:gdLst/>
              <a:ahLst/>
              <a:cxnLst/>
              <a:rect l="l" t="t" r="r" b="b"/>
              <a:pathLst>
                <a:path w="217" h="3347" extrusionOk="0">
                  <a:moveTo>
                    <a:pt x="1" y="0"/>
                  </a:moveTo>
                  <a:lnTo>
                    <a:pt x="1" y="3259"/>
                  </a:lnTo>
                  <a:cubicBezTo>
                    <a:pt x="64" y="3296"/>
                    <a:pt x="141" y="3321"/>
                    <a:pt x="217" y="3347"/>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1989300" y="1456900"/>
              <a:ext cx="5725" cy="92250"/>
            </a:xfrm>
            <a:custGeom>
              <a:avLst/>
              <a:gdLst/>
              <a:ahLst/>
              <a:cxnLst/>
              <a:rect l="l" t="t" r="r" b="b"/>
              <a:pathLst>
                <a:path w="229" h="3690" extrusionOk="0">
                  <a:moveTo>
                    <a:pt x="0" y="0"/>
                  </a:moveTo>
                  <a:lnTo>
                    <a:pt x="0" y="3626"/>
                  </a:lnTo>
                  <a:cubicBezTo>
                    <a:pt x="26" y="3639"/>
                    <a:pt x="51" y="3639"/>
                    <a:pt x="64" y="3651"/>
                  </a:cubicBezTo>
                  <a:cubicBezTo>
                    <a:pt x="115" y="3664"/>
                    <a:pt x="166" y="3676"/>
                    <a:pt x="229" y="368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2015925" y="1456900"/>
              <a:ext cx="5725" cy="98250"/>
            </a:xfrm>
            <a:custGeom>
              <a:avLst/>
              <a:gdLst/>
              <a:ahLst/>
              <a:cxnLst/>
              <a:rect l="l" t="t" r="r" b="b"/>
              <a:pathLst>
                <a:path w="229" h="3930" extrusionOk="0">
                  <a:moveTo>
                    <a:pt x="0" y="0"/>
                  </a:moveTo>
                  <a:lnTo>
                    <a:pt x="0" y="3879"/>
                  </a:lnTo>
                  <a:cubicBezTo>
                    <a:pt x="76" y="3892"/>
                    <a:pt x="152" y="3904"/>
                    <a:pt x="228" y="3930"/>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2042875" y="1456900"/>
              <a:ext cx="5400" cy="102400"/>
            </a:xfrm>
            <a:custGeom>
              <a:avLst/>
              <a:gdLst/>
              <a:ahLst/>
              <a:cxnLst/>
              <a:rect l="l" t="t" r="r" b="b"/>
              <a:pathLst>
                <a:path w="216" h="4096" extrusionOk="0">
                  <a:moveTo>
                    <a:pt x="0" y="0"/>
                  </a:moveTo>
                  <a:lnTo>
                    <a:pt x="0" y="4057"/>
                  </a:lnTo>
                  <a:cubicBezTo>
                    <a:pt x="63" y="4070"/>
                    <a:pt x="139" y="4082"/>
                    <a:pt x="215" y="4095"/>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0"/>
            <p:cNvSpPr/>
            <p:nvPr/>
          </p:nvSpPr>
          <p:spPr>
            <a:xfrm>
              <a:off x="2069475" y="1456900"/>
              <a:ext cx="5400" cy="104925"/>
            </a:xfrm>
            <a:custGeom>
              <a:avLst/>
              <a:gdLst/>
              <a:ahLst/>
              <a:cxnLst/>
              <a:rect l="l" t="t" r="r" b="b"/>
              <a:pathLst>
                <a:path w="216" h="4197" extrusionOk="0">
                  <a:moveTo>
                    <a:pt x="1" y="0"/>
                  </a:moveTo>
                  <a:lnTo>
                    <a:pt x="1" y="4183"/>
                  </a:lnTo>
                  <a:cubicBezTo>
                    <a:pt x="77" y="4183"/>
                    <a:pt x="153" y="4197"/>
                    <a:pt x="216" y="419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0"/>
            <p:cNvSpPr/>
            <p:nvPr/>
          </p:nvSpPr>
          <p:spPr>
            <a:xfrm>
              <a:off x="2096100" y="1456900"/>
              <a:ext cx="5725" cy="106500"/>
            </a:xfrm>
            <a:custGeom>
              <a:avLst/>
              <a:gdLst/>
              <a:ahLst/>
              <a:cxnLst/>
              <a:rect l="l" t="t" r="r" b="b"/>
              <a:pathLst>
                <a:path w="229" h="4260" extrusionOk="0">
                  <a:moveTo>
                    <a:pt x="1" y="0"/>
                  </a:moveTo>
                  <a:lnTo>
                    <a:pt x="1" y="4247"/>
                  </a:lnTo>
                  <a:cubicBezTo>
                    <a:pt x="77" y="4259"/>
                    <a:pt x="153" y="4259"/>
                    <a:pt x="229" y="425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122725" y="1456900"/>
              <a:ext cx="5725" cy="106825"/>
            </a:xfrm>
            <a:custGeom>
              <a:avLst/>
              <a:gdLst/>
              <a:ahLst/>
              <a:cxnLst/>
              <a:rect l="l" t="t" r="r" b="b"/>
              <a:pathLst>
                <a:path w="229" h="4273" extrusionOk="0">
                  <a:moveTo>
                    <a:pt x="0" y="0"/>
                  </a:moveTo>
                  <a:lnTo>
                    <a:pt x="0" y="4273"/>
                  </a:lnTo>
                  <a:lnTo>
                    <a:pt x="229" y="4273"/>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49650" y="1456600"/>
              <a:ext cx="5425" cy="106800"/>
            </a:xfrm>
            <a:custGeom>
              <a:avLst/>
              <a:gdLst/>
              <a:ahLst/>
              <a:cxnLst/>
              <a:rect l="l" t="t" r="r" b="b"/>
              <a:pathLst>
                <a:path w="217" h="4272" extrusionOk="0">
                  <a:moveTo>
                    <a:pt x="0" y="0"/>
                  </a:moveTo>
                  <a:lnTo>
                    <a:pt x="0" y="4271"/>
                  </a:lnTo>
                  <a:cubicBezTo>
                    <a:pt x="76" y="4271"/>
                    <a:pt x="140" y="4259"/>
                    <a:pt x="216" y="4259"/>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176275" y="1456600"/>
              <a:ext cx="5725" cy="105225"/>
            </a:xfrm>
            <a:custGeom>
              <a:avLst/>
              <a:gdLst/>
              <a:ahLst/>
              <a:cxnLst/>
              <a:rect l="l" t="t" r="r" b="b"/>
              <a:pathLst>
                <a:path w="229" h="4209" extrusionOk="0">
                  <a:moveTo>
                    <a:pt x="0" y="0"/>
                  </a:moveTo>
                  <a:lnTo>
                    <a:pt x="0" y="4209"/>
                  </a:lnTo>
                  <a:cubicBezTo>
                    <a:pt x="76" y="4195"/>
                    <a:pt x="152" y="4195"/>
                    <a:pt x="228" y="4183"/>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2202875" y="1456600"/>
              <a:ext cx="5750" cy="102350"/>
            </a:xfrm>
            <a:custGeom>
              <a:avLst/>
              <a:gdLst/>
              <a:ahLst/>
              <a:cxnLst/>
              <a:rect l="l" t="t" r="r" b="b"/>
              <a:pathLst>
                <a:path w="230" h="4094" extrusionOk="0">
                  <a:moveTo>
                    <a:pt x="1" y="0"/>
                  </a:moveTo>
                  <a:lnTo>
                    <a:pt x="1" y="4094"/>
                  </a:lnTo>
                  <a:lnTo>
                    <a:pt x="229" y="4056"/>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2229500" y="1456600"/>
              <a:ext cx="5725" cy="97925"/>
            </a:xfrm>
            <a:custGeom>
              <a:avLst/>
              <a:gdLst/>
              <a:ahLst/>
              <a:cxnLst/>
              <a:rect l="l" t="t" r="r" b="b"/>
              <a:pathLst>
                <a:path w="229" h="3917" extrusionOk="0">
                  <a:moveTo>
                    <a:pt x="1" y="0"/>
                  </a:moveTo>
                  <a:lnTo>
                    <a:pt x="1" y="3916"/>
                  </a:lnTo>
                  <a:lnTo>
                    <a:pt x="229" y="387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2256450" y="1456600"/>
              <a:ext cx="5400" cy="91925"/>
            </a:xfrm>
            <a:custGeom>
              <a:avLst/>
              <a:gdLst/>
              <a:ahLst/>
              <a:cxnLst/>
              <a:rect l="l" t="t" r="r" b="b"/>
              <a:pathLst>
                <a:path w="216" h="3677" extrusionOk="0">
                  <a:moveTo>
                    <a:pt x="1" y="0"/>
                  </a:moveTo>
                  <a:lnTo>
                    <a:pt x="1" y="3676"/>
                  </a:lnTo>
                  <a:cubicBezTo>
                    <a:pt x="77" y="3663"/>
                    <a:pt x="153" y="3638"/>
                    <a:pt x="216" y="3625"/>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2283075" y="1456600"/>
              <a:ext cx="5725" cy="83350"/>
            </a:xfrm>
            <a:custGeom>
              <a:avLst/>
              <a:gdLst/>
              <a:ahLst/>
              <a:cxnLst/>
              <a:rect l="l" t="t" r="r" b="b"/>
              <a:pathLst>
                <a:path w="229" h="3334" extrusionOk="0">
                  <a:moveTo>
                    <a:pt x="0" y="0"/>
                  </a:moveTo>
                  <a:lnTo>
                    <a:pt x="0" y="3333"/>
                  </a:lnTo>
                  <a:cubicBezTo>
                    <a:pt x="76" y="3308"/>
                    <a:pt x="152" y="3271"/>
                    <a:pt x="229" y="3245"/>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2309700" y="1456600"/>
              <a:ext cx="5725" cy="69400"/>
            </a:xfrm>
            <a:custGeom>
              <a:avLst/>
              <a:gdLst/>
              <a:ahLst/>
              <a:cxnLst/>
              <a:rect l="l" t="t" r="r" b="b"/>
              <a:pathLst>
                <a:path w="229" h="2776" extrusionOk="0">
                  <a:moveTo>
                    <a:pt x="0" y="0"/>
                  </a:moveTo>
                  <a:lnTo>
                    <a:pt x="0" y="2776"/>
                  </a:lnTo>
                  <a:cubicBezTo>
                    <a:pt x="88" y="2725"/>
                    <a:pt x="164" y="2662"/>
                    <a:pt x="228" y="2598"/>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1923375" y="1399850"/>
              <a:ext cx="402500" cy="114450"/>
            </a:xfrm>
            <a:custGeom>
              <a:avLst/>
              <a:gdLst/>
              <a:ahLst/>
              <a:cxnLst/>
              <a:rect l="l" t="t" r="r" b="b"/>
              <a:pathLst>
                <a:path w="16100" h="4578" extrusionOk="0">
                  <a:moveTo>
                    <a:pt x="8050" y="1"/>
                  </a:moveTo>
                  <a:cubicBezTo>
                    <a:pt x="3715" y="1"/>
                    <a:pt x="166" y="977"/>
                    <a:pt x="14" y="2206"/>
                  </a:cubicBezTo>
                  <a:cubicBezTo>
                    <a:pt x="14" y="2232"/>
                    <a:pt x="1" y="2257"/>
                    <a:pt x="1" y="2282"/>
                  </a:cubicBezTo>
                  <a:cubicBezTo>
                    <a:pt x="1" y="2600"/>
                    <a:pt x="229" y="2891"/>
                    <a:pt x="622" y="3157"/>
                  </a:cubicBezTo>
                  <a:cubicBezTo>
                    <a:pt x="685" y="3208"/>
                    <a:pt x="749" y="3246"/>
                    <a:pt x="825" y="3296"/>
                  </a:cubicBezTo>
                  <a:cubicBezTo>
                    <a:pt x="1206" y="3512"/>
                    <a:pt x="1699" y="3702"/>
                    <a:pt x="2282" y="3879"/>
                  </a:cubicBezTo>
                  <a:lnTo>
                    <a:pt x="2701" y="3994"/>
                  </a:lnTo>
                  <a:cubicBezTo>
                    <a:pt x="3183" y="4108"/>
                    <a:pt x="3702" y="4222"/>
                    <a:pt x="4260" y="4298"/>
                  </a:cubicBezTo>
                  <a:cubicBezTo>
                    <a:pt x="4894" y="4400"/>
                    <a:pt x="5566" y="4476"/>
                    <a:pt x="6288" y="4513"/>
                  </a:cubicBezTo>
                  <a:cubicBezTo>
                    <a:pt x="6859" y="4552"/>
                    <a:pt x="7442" y="4577"/>
                    <a:pt x="8050" y="4577"/>
                  </a:cubicBezTo>
                  <a:cubicBezTo>
                    <a:pt x="12499" y="4577"/>
                    <a:pt x="16099" y="3550"/>
                    <a:pt x="16099" y="2282"/>
                  </a:cubicBezTo>
                  <a:lnTo>
                    <a:pt x="16099" y="2206"/>
                  </a:lnTo>
                  <a:cubicBezTo>
                    <a:pt x="16074" y="2054"/>
                    <a:pt x="16011" y="1902"/>
                    <a:pt x="15884" y="1763"/>
                  </a:cubicBezTo>
                  <a:cubicBezTo>
                    <a:pt x="15732" y="1572"/>
                    <a:pt x="15491" y="1383"/>
                    <a:pt x="15161" y="1218"/>
                  </a:cubicBezTo>
                  <a:cubicBezTo>
                    <a:pt x="14857" y="1053"/>
                    <a:pt x="14477" y="901"/>
                    <a:pt x="14033" y="761"/>
                  </a:cubicBezTo>
                  <a:cubicBezTo>
                    <a:pt x="13919" y="724"/>
                    <a:pt x="13792" y="685"/>
                    <a:pt x="13653" y="648"/>
                  </a:cubicBezTo>
                  <a:cubicBezTo>
                    <a:pt x="13057" y="482"/>
                    <a:pt x="12360" y="343"/>
                    <a:pt x="11612" y="229"/>
                  </a:cubicBezTo>
                  <a:cubicBezTo>
                    <a:pt x="11434" y="217"/>
                    <a:pt x="11257" y="191"/>
                    <a:pt x="11079" y="166"/>
                  </a:cubicBezTo>
                  <a:cubicBezTo>
                    <a:pt x="10141" y="65"/>
                    <a:pt x="9127" y="1"/>
                    <a:pt x="805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2029850" y="1430275"/>
              <a:ext cx="290650" cy="82425"/>
            </a:xfrm>
            <a:custGeom>
              <a:avLst/>
              <a:gdLst/>
              <a:ahLst/>
              <a:cxnLst/>
              <a:rect l="l" t="t" r="r" b="b"/>
              <a:pathLst>
                <a:path w="11626" h="3297" extrusionOk="0">
                  <a:moveTo>
                    <a:pt x="1" y="1"/>
                  </a:moveTo>
                  <a:lnTo>
                    <a:pt x="1" y="3296"/>
                  </a:lnTo>
                  <a:lnTo>
                    <a:pt x="11625" y="3296"/>
                  </a:lnTo>
                  <a:lnTo>
                    <a:pt x="11625"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938925" y="1403975"/>
              <a:ext cx="274750" cy="78300"/>
            </a:xfrm>
            <a:custGeom>
              <a:avLst/>
              <a:gdLst/>
              <a:ahLst/>
              <a:cxnLst/>
              <a:rect l="l" t="t" r="r" b="b"/>
              <a:pathLst>
                <a:path w="10990" h="3132" extrusionOk="0">
                  <a:moveTo>
                    <a:pt x="10457" y="1"/>
                  </a:moveTo>
                  <a:lnTo>
                    <a:pt x="9190" y="368"/>
                  </a:lnTo>
                  <a:cubicBezTo>
                    <a:pt x="9381" y="381"/>
                    <a:pt x="9570" y="393"/>
                    <a:pt x="9761" y="419"/>
                  </a:cubicBezTo>
                  <a:lnTo>
                    <a:pt x="10990" y="64"/>
                  </a:lnTo>
                  <a:cubicBezTo>
                    <a:pt x="10812" y="52"/>
                    <a:pt x="10635" y="26"/>
                    <a:pt x="10457" y="1"/>
                  </a:cubicBezTo>
                  <a:close/>
                  <a:moveTo>
                    <a:pt x="1255" y="2638"/>
                  </a:moveTo>
                  <a:lnTo>
                    <a:pt x="0" y="2992"/>
                  </a:lnTo>
                  <a:cubicBezTo>
                    <a:pt x="63" y="3043"/>
                    <a:pt x="127" y="3081"/>
                    <a:pt x="203" y="3131"/>
                  </a:cubicBezTo>
                  <a:lnTo>
                    <a:pt x="1432" y="2776"/>
                  </a:lnTo>
                  <a:cubicBezTo>
                    <a:pt x="1369" y="2726"/>
                    <a:pt x="1306" y="2688"/>
                    <a:pt x="1255" y="2638"/>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1980425" y="1416025"/>
              <a:ext cx="293800" cy="83700"/>
            </a:xfrm>
            <a:custGeom>
              <a:avLst/>
              <a:gdLst/>
              <a:ahLst/>
              <a:cxnLst/>
              <a:rect l="l" t="t" r="r" b="b"/>
              <a:pathLst>
                <a:path w="11752" h="3348" extrusionOk="0">
                  <a:moveTo>
                    <a:pt x="11371" y="1"/>
                  </a:moveTo>
                  <a:lnTo>
                    <a:pt x="10230" y="330"/>
                  </a:lnTo>
                  <a:cubicBezTo>
                    <a:pt x="10369" y="356"/>
                    <a:pt x="10496" y="393"/>
                    <a:pt x="10611" y="444"/>
                  </a:cubicBezTo>
                  <a:lnTo>
                    <a:pt x="11751" y="114"/>
                  </a:lnTo>
                  <a:cubicBezTo>
                    <a:pt x="11637" y="77"/>
                    <a:pt x="11510" y="38"/>
                    <a:pt x="11371" y="1"/>
                  </a:cubicBezTo>
                  <a:close/>
                  <a:moveTo>
                    <a:pt x="1154" y="2903"/>
                  </a:moveTo>
                  <a:lnTo>
                    <a:pt x="0" y="3232"/>
                  </a:lnTo>
                  <a:lnTo>
                    <a:pt x="419" y="3347"/>
                  </a:lnTo>
                  <a:lnTo>
                    <a:pt x="1572" y="3017"/>
                  </a:lnTo>
                  <a:cubicBezTo>
                    <a:pt x="1471" y="2992"/>
                    <a:pt x="1369" y="2967"/>
                    <a:pt x="1281" y="2941"/>
                  </a:cubicBezTo>
                  <a:cubicBezTo>
                    <a:pt x="1243" y="2928"/>
                    <a:pt x="1192" y="2916"/>
                    <a:pt x="1154" y="2903"/>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1963950" y="1411250"/>
              <a:ext cx="321675" cy="91300"/>
            </a:xfrm>
            <a:custGeom>
              <a:avLst/>
              <a:gdLst/>
              <a:ahLst/>
              <a:cxnLst/>
              <a:rect l="l" t="t" r="r" b="b"/>
              <a:pathLst>
                <a:path w="12867" h="3652" extrusionOk="0">
                  <a:moveTo>
                    <a:pt x="6427" y="1"/>
                  </a:moveTo>
                  <a:cubicBezTo>
                    <a:pt x="2878" y="1"/>
                    <a:pt x="0" y="825"/>
                    <a:pt x="0" y="1826"/>
                  </a:cubicBezTo>
                  <a:lnTo>
                    <a:pt x="0" y="1916"/>
                  </a:lnTo>
                  <a:cubicBezTo>
                    <a:pt x="166" y="2879"/>
                    <a:pt x="2980" y="3652"/>
                    <a:pt x="6427" y="3652"/>
                  </a:cubicBezTo>
                  <a:cubicBezTo>
                    <a:pt x="9875" y="3652"/>
                    <a:pt x="12701" y="2879"/>
                    <a:pt x="12854" y="1916"/>
                  </a:cubicBezTo>
                  <a:cubicBezTo>
                    <a:pt x="12867" y="1890"/>
                    <a:pt x="12867" y="1865"/>
                    <a:pt x="12867" y="1826"/>
                  </a:cubicBezTo>
                  <a:cubicBezTo>
                    <a:pt x="12867" y="825"/>
                    <a:pt x="9977" y="1"/>
                    <a:pt x="642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1963950" y="1415400"/>
              <a:ext cx="321350" cy="87150"/>
            </a:xfrm>
            <a:custGeom>
              <a:avLst/>
              <a:gdLst/>
              <a:ahLst/>
              <a:cxnLst/>
              <a:rect l="l" t="t" r="r" b="b"/>
              <a:pathLst>
                <a:path w="12854" h="3486" extrusionOk="0">
                  <a:moveTo>
                    <a:pt x="6427" y="0"/>
                  </a:moveTo>
                  <a:cubicBezTo>
                    <a:pt x="2980" y="0"/>
                    <a:pt x="166" y="786"/>
                    <a:pt x="0" y="1750"/>
                  </a:cubicBezTo>
                  <a:cubicBezTo>
                    <a:pt x="26" y="1888"/>
                    <a:pt x="102" y="2028"/>
                    <a:pt x="242" y="2167"/>
                  </a:cubicBezTo>
                  <a:cubicBezTo>
                    <a:pt x="292" y="2218"/>
                    <a:pt x="368" y="2269"/>
                    <a:pt x="431" y="2333"/>
                  </a:cubicBezTo>
                  <a:cubicBezTo>
                    <a:pt x="749" y="2548"/>
                    <a:pt x="1205" y="2750"/>
                    <a:pt x="1788" y="2928"/>
                  </a:cubicBezTo>
                  <a:cubicBezTo>
                    <a:pt x="1915" y="2966"/>
                    <a:pt x="2042" y="3004"/>
                    <a:pt x="2181" y="3029"/>
                  </a:cubicBezTo>
                  <a:cubicBezTo>
                    <a:pt x="2713" y="3169"/>
                    <a:pt x="3335" y="3283"/>
                    <a:pt x="4019" y="3359"/>
                  </a:cubicBezTo>
                  <a:cubicBezTo>
                    <a:pt x="4690" y="3435"/>
                    <a:pt x="5426" y="3486"/>
                    <a:pt x="6199" y="3486"/>
                  </a:cubicBezTo>
                  <a:lnTo>
                    <a:pt x="6427" y="3486"/>
                  </a:lnTo>
                  <a:cubicBezTo>
                    <a:pt x="9875" y="3486"/>
                    <a:pt x="12701" y="2713"/>
                    <a:pt x="12854" y="1750"/>
                  </a:cubicBezTo>
                  <a:cubicBezTo>
                    <a:pt x="12854" y="1699"/>
                    <a:pt x="12841" y="1660"/>
                    <a:pt x="12816" y="1610"/>
                  </a:cubicBezTo>
                  <a:cubicBezTo>
                    <a:pt x="12727" y="1407"/>
                    <a:pt x="12524" y="1204"/>
                    <a:pt x="12208" y="1027"/>
                  </a:cubicBezTo>
                  <a:cubicBezTo>
                    <a:pt x="11890" y="849"/>
                    <a:pt x="11472" y="685"/>
                    <a:pt x="10965" y="533"/>
                  </a:cubicBezTo>
                  <a:cubicBezTo>
                    <a:pt x="10839" y="507"/>
                    <a:pt x="10699" y="469"/>
                    <a:pt x="10560" y="431"/>
                  </a:cubicBezTo>
                  <a:cubicBezTo>
                    <a:pt x="9913" y="279"/>
                    <a:pt x="9152" y="165"/>
                    <a:pt x="8329" y="89"/>
                  </a:cubicBezTo>
                  <a:cubicBezTo>
                    <a:pt x="8126" y="63"/>
                    <a:pt x="7910" y="51"/>
                    <a:pt x="7707" y="38"/>
                  </a:cubicBezTo>
                  <a:cubicBezTo>
                    <a:pt x="7289" y="12"/>
                    <a:pt x="6871" y="0"/>
                    <a:pt x="6427"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2064425" y="1441050"/>
              <a:ext cx="219950" cy="61500"/>
            </a:xfrm>
            <a:custGeom>
              <a:avLst/>
              <a:gdLst/>
              <a:ahLst/>
              <a:cxnLst/>
              <a:rect l="l" t="t" r="r" b="b"/>
              <a:pathLst>
                <a:path w="8798" h="2460" extrusionOk="0">
                  <a:moveTo>
                    <a:pt x="8189" y="1"/>
                  </a:moveTo>
                  <a:lnTo>
                    <a:pt x="0" y="2333"/>
                  </a:lnTo>
                  <a:cubicBezTo>
                    <a:pt x="671" y="2409"/>
                    <a:pt x="1407" y="2460"/>
                    <a:pt x="2180" y="2460"/>
                  </a:cubicBezTo>
                  <a:lnTo>
                    <a:pt x="8797" y="584"/>
                  </a:lnTo>
                  <a:cubicBezTo>
                    <a:pt x="8708" y="381"/>
                    <a:pt x="8505" y="178"/>
                    <a:pt x="8189"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1969975" y="1416325"/>
              <a:ext cx="202200" cy="57400"/>
            </a:xfrm>
            <a:custGeom>
              <a:avLst/>
              <a:gdLst/>
              <a:ahLst/>
              <a:cxnLst/>
              <a:rect l="l" t="t" r="r" b="b"/>
              <a:pathLst>
                <a:path w="8088" h="2296" extrusionOk="0">
                  <a:moveTo>
                    <a:pt x="7466" y="1"/>
                  </a:moveTo>
                  <a:lnTo>
                    <a:pt x="1" y="2130"/>
                  </a:lnTo>
                  <a:cubicBezTo>
                    <a:pt x="51" y="2181"/>
                    <a:pt x="127" y="2232"/>
                    <a:pt x="190" y="2296"/>
                  </a:cubicBezTo>
                  <a:lnTo>
                    <a:pt x="8088" y="52"/>
                  </a:lnTo>
                  <a:cubicBezTo>
                    <a:pt x="7885" y="26"/>
                    <a:pt x="7669" y="14"/>
                    <a:pt x="7466"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008650" y="1426175"/>
              <a:ext cx="229450" cy="64975"/>
            </a:xfrm>
            <a:custGeom>
              <a:avLst/>
              <a:gdLst/>
              <a:ahLst/>
              <a:cxnLst/>
              <a:rect l="l" t="t" r="r" b="b"/>
              <a:pathLst>
                <a:path w="9178" h="2599" extrusionOk="0">
                  <a:moveTo>
                    <a:pt x="8772" y="0"/>
                  </a:moveTo>
                  <a:lnTo>
                    <a:pt x="0" y="2497"/>
                  </a:lnTo>
                  <a:cubicBezTo>
                    <a:pt x="127" y="2535"/>
                    <a:pt x="254" y="2573"/>
                    <a:pt x="393" y="2598"/>
                  </a:cubicBezTo>
                  <a:lnTo>
                    <a:pt x="9177" y="102"/>
                  </a:lnTo>
                  <a:cubicBezTo>
                    <a:pt x="9051" y="76"/>
                    <a:pt x="8911" y="38"/>
                    <a:pt x="8772"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051400" y="1426175"/>
              <a:ext cx="151850" cy="64325"/>
            </a:xfrm>
            <a:custGeom>
              <a:avLst/>
              <a:gdLst/>
              <a:ahLst/>
              <a:cxnLst/>
              <a:rect l="l" t="t" r="r" b="b"/>
              <a:pathLst>
                <a:path w="6074" h="2573" extrusionOk="0">
                  <a:moveTo>
                    <a:pt x="2473" y="0"/>
                  </a:moveTo>
                  <a:lnTo>
                    <a:pt x="2473" y="304"/>
                  </a:lnTo>
                  <a:cubicBezTo>
                    <a:pt x="888" y="367"/>
                    <a:pt x="102" y="621"/>
                    <a:pt x="102" y="938"/>
                  </a:cubicBezTo>
                  <a:cubicBezTo>
                    <a:pt x="102" y="1648"/>
                    <a:pt x="3829" y="1457"/>
                    <a:pt x="3829" y="1699"/>
                  </a:cubicBezTo>
                  <a:cubicBezTo>
                    <a:pt x="3829" y="1762"/>
                    <a:pt x="3601" y="1800"/>
                    <a:pt x="2955" y="1800"/>
                  </a:cubicBezTo>
                  <a:cubicBezTo>
                    <a:pt x="2206" y="1800"/>
                    <a:pt x="1358" y="1724"/>
                    <a:pt x="724" y="1623"/>
                  </a:cubicBezTo>
                  <a:lnTo>
                    <a:pt x="1" y="2091"/>
                  </a:lnTo>
                  <a:cubicBezTo>
                    <a:pt x="572" y="2193"/>
                    <a:pt x="1510" y="2269"/>
                    <a:pt x="2473" y="2282"/>
                  </a:cubicBezTo>
                  <a:lnTo>
                    <a:pt x="2473" y="2573"/>
                  </a:lnTo>
                  <a:lnTo>
                    <a:pt x="3829" y="2573"/>
                  </a:lnTo>
                  <a:lnTo>
                    <a:pt x="3829" y="2269"/>
                  </a:lnTo>
                  <a:cubicBezTo>
                    <a:pt x="5325" y="2193"/>
                    <a:pt x="6073" y="1939"/>
                    <a:pt x="6073" y="1648"/>
                  </a:cubicBezTo>
                  <a:cubicBezTo>
                    <a:pt x="6073" y="938"/>
                    <a:pt x="2346" y="1128"/>
                    <a:pt x="2346" y="900"/>
                  </a:cubicBezTo>
                  <a:cubicBezTo>
                    <a:pt x="2346" y="837"/>
                    <a:pt x="2561" y="786"/>
                    <a:pt x="3220" y="786"/>
                  </a:cubicBezTo>
                  <a:cubicBezTo>
                    <a:pt x="3804" y="786"/>
                    <a:pt x="4437" y="824"/>
                    <a:pt x="5097" y="925"/>
                  </a:cubicBezTo>
                  <a:lnTo>
                    <a:pt x="5781" y="457"/>
                  </a:lnTo>
                  <a:cubicBezTo>
                    <a:pt x="5236" y="367"/>
                    <a:pt x="4539" y="317"/>
                    <a:pt x="3829" y="291"/>
                  </a:cubicBezTo>
                  <a:lnTo>
                    <a:pt x="38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50150" y="1423625"/>
              <a:ext cx="152125" cy="64350"/>
            </a:xfrm>
            <a:custGeom>
              <a:avLst/>
              <a:gdLst/>
              <a:ahLst/>
              <a:cxnLst/>
              <a:rect l="l" t="t" r="r" b="b"/>
              <a:pathLst>
                <a:path w="6085" h="2574" extrusionOk="0">
                  <a:moveTo>
                    <a:pt x="2485" y="1"/>
                  </a:moveTo>
                  <a:lnTo>
                    <a:pt x="2485" y="305"/>
                  </a:lnTo>
                  <a:cubicBezTo>
                    <a:pt x="901" y="368"/>
                    <a:pt x="115" y="621"/>
                    <a:pt x="115" y="939"/>
                  </a:cubicBezTo>
                  <a:cubicBezTo>
                    <a:pt x="115" y="1649"/>
                    <a:pt x="3841" y="1458"/>
                    <a:pt x="3841" y="1699"/>
                  </a:cubicBezTo>
                  <a:cubicBezTo>
                    <a:pt x="3841" y="1762"/>
                    <a:pt x="3613" y="1801"/>
                    <a:pt x="2966" y="1801"/>
                  </a:cubicBezTo>
                  <a:cubicBezTo>
                    <a:pt x="2219" y="1801"/>
                    <a:pt x="1369" y="1725"/>
                    <a:pt x="735" y="1623"/>
                  </a:cubicBezTo>
                  <a:lnTo>
                    <a:pt x="0" y="2092"/>
                  </a:lnTo>
                  <a:cubicBezTo>
                    <a:pt x="583" y="2193"/>
                    <a:pt x="1521" y="2269"/>
                    <a:pt x="2485" y="2283"/>
                  </a:cubicBezTo>
                  <a:lnTo>
                    <a:pt x="2485" y="2574"/>
                  </a:lnTo>
                  <a:lnTo>
                    <a:pt x="3841" y="2574"/>
                  </a:lnTo>
                  <a:lnTo>
                    <a:pt x="3841" y="2269"/>
                  </a:lnTo>
                  <a:cubicBezTo>
                    <a:pt x="5324" y="2193"/>
                    <a:pt x="6085" y="1940"/>
                    <a:pt x="6085" y="1649"/>
                  </a:cubicBezTo>
                  <a:cubicBezTo>
                    <a:pt x="6085" y="939"/>
                    <a:pt x="2358" y="1128"/>
                    <a:pt x="2358" y="900"/>
                  </a:cubicBezTo>
                  <a:cubicBezTo>
                    <a:pt x="2358" y="837"/>
                    <a:pt x="2561" y="787"/>
                    <a:pt x="3233" y="787"/>
                  </a:cubicBezTo>
                  <a:cubicBezTo>
                    <a:pt x="3816" y="787"/>
                    <a:pt x="4450" y="824"/>
                    <a:pt x="5109" y="926"/>
                  </a:cubicBezTo>
                  <a:lnTo>
                    <a:pt x="5793" y="457"/>
                  </a:lnTo>
                  <a:cubicBezTo>
                    <a:pt x="5248" y="368"/>
                    <a:pt x="4551" y="317"/>
                    <a:pt x="3841" y="292"/>
                  </a:cubicBezTo>
                  <a:lnTo>
                    <a:pt x="3841"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2306525" y="1377250"/>
              <a:ext cx="425300" cy="380950"/>
            </a:xfrm>
            <a:custGeom>
              <a:avLst/>
              <a:gdLst/>
              <a:ahLst/>
              <a:cxnLst/>
              <a:rect l="l" t="t" r="r" b="b"/>
              <a:pathLst>
                <a:path w="17012" h="15238" extrusionOk="0">
                  <a:moveTo>
                    <a:pt x="8458" y="1"/>
                  </a:moveTo>
                  <a:cubicBezTo>
                    <a:pt x="7669" y="1"/>
                    <a:pt x="6866" y="124"/>
                    <a:pt x="6072" y="385"/>
                  </a:cubicBezTo>
                  <a:cubicBezTo>
                    <a:pt x="2167" y="1665"/>
                    <a:pt x="0" y="5811"/>
                    <a:pt x="1141" y="9727"/>
                  </a:cubicBezTo>
                  <a:cubicBezTo>
                    <a:pt x="1167" y="9816"/>
                    <a:pt x="1192" y="9918"/>
                    <a:pt x="1217" y="10006"/>
                  </a:cubicBezTo>
                  <a:cubicBezTo>
                    <a:pt x="1547" y="10982"/>
                    <a:pt x="2041" y="11857"/>
                    <a:pt x="2674" y="12592"/>
                  </a:cubicBezTo>
                  <a:cubicBezTo>
                    <a:pt x="2776" y="12706"/>
                    <a:pt x="2890" y="12820"/>
                    <a:pt x="3004" y="12935"/>
                  </a:cubicBezTo>
                  <a:cubicBezTo>
                    <a:pt x="3562" y="13518"/>
                    <a:pt x="4221" y="13999"/>
                    <a:pt x="4931" y="14380"/>
                  </a:cubicBezTo>
                  <a:lnTo>
                    <a:pt x="5426" y="14608"/>
                  </a:lnTo>
                  <a:cubicBezTo>
                    <a:pt x="5983" y="14848"/>
                    <a:pt x="6553" y="15026"/>
                    <a:pt x="7150" y="15127"/>
                  </a:cubicBezTo>
                  <a:cubicBezTo>
                    <a:pt x="7573" y="15201"/>
                    <a:pt x="8011" y="15237"/>
                    <a:pt x="8452" y="15237"/>
                  </a:cubicBezTo>
                  <a:cubicBezTo>
                    <a:pt x="8698" y="15237"/>
                    <a:pt x="8945" y="15226"/>
                    <a:pt x="9190" y="15203"/>
                  </a:cubicBezTo>
                  <a:cubicBezTo>
                    <a:pt x="9735" y="15152"/>
                    <a:pt x="10293" y="15039"/>
                    <a:pt x="10838" y="14861"/>
                  </a:cubicBezTo>
                  <a:cubicBezTo>
                    <a:pt x="14831" y="13543"/>
                    <a:pt x="17011" y="9233"/>
                    <a:pt x="15693" y="5240"/>
                  </a:cubicBezTo>
                  <a:cubicBezTo>
                    <a:pt x="15668" y="5152"/>
                    <a:pt x="15629" y="5062"/>
                    <a:pt x="15604" y="4974"/>
                  </a:cubicBezTo>
                  <a:cubicBezTo>
                    <a:pt x="15426" y="4505"/>
                    <a:pt x="15211" y="4061"/>
                    <a:pt x="14958" y="3643"/>
                  </a:cubicBezTo>
                  <a:cubicBezTo>
                    <a:pt x="14615" y="3085"/>
                    <a:pt x="14197" y="2578"/>
                    <a:pt x="13741" y="2122"/>
                  </a:cubicBezTo>
                  <a:cubicBezTo>
                    <a:pt x="13285" y="1691"/>
                    <a:pt x="12790" y="1323"/>
                    <a:pt x="12245" y="1006"/>
                  </a:cubicBezTo>
                  <a:cubicBezTo>
                    <a:pt x="12093" y="918"/>
                    <a:pt x="11941" y="842"/>
                    <a:pt x="11789" y="766"/>
                  </a:cubicBezTo>
                  <a:cubicBezTo>
                    <a:pt x="11066" y="423"/>
                    <a:pt x="10305" y="183"/>
                    <a:pt x="9519" y="68"/>
                  </a:cubicBezTo>
                  <a:cubicBezTo>
                    <a:pt x="9330" y="43"/>
                    <a:pt x="9152" y="31"/>
                    <a:pt x="8962" y="17"/>
                  </a:cubicBezTo>
                  <a:cubicBezTo>
                    <a:pt x="8795" y="6"/>
                    <a:pt x="8627" y="1"/>
                    <a:pt x="845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2485250" y="1430275"/>
              <a:ext cx="195225" cy="328025"/>
            </a:xfrm>
            <a:custGeom>
              <a:avLst/>
              <a:gdLst/>
              <a:ahLst/>
              <a:cxnLst/>
              <a:rect l="l" t="t" r="r" b="b"/>
              <a:pathLst>
                <a:path w="7809" h="13121" extrusionOk="0">
                  <a:moveTo>
                    <a:pt x="6592" y="1"/>
                  </a:moveTo>
                  <a:lnTo>
                    <a:pt x="5857" y="1446"/>
                  </a:lnTo>
                  <a:cubicBezTo>
                    <a:pt x="6313" y="1966"/>
                    <a:pt x="6693" y="2561"/>
                    <a:pt x="6959" y="3233"/>
                  </a:cubicBezTo>
                  <a:lnTo>
                    <a:pt x="7809" y="1522"/>
                  </a:lnTo>
                  <a:cubicBezTo>
                    <a:pt x="7581" y="1155"/>
                    <a:pt x="7327" y="800"/>
                    <a:pt x="7035" y="482"/>
                  </a:cubicBezTo>
                  <a:cubicBezTo>
                    <a:pt x="6896" y="318"/>
                    <a:pt x="6744" y="153"/>
                    <a:pt x="6592" y="1"/>
                  </a:cubicBezTo>
                  <a:close/>
                  <a:moveTo>
                    <a:pt x="2891" y="11383"/>
                  </a:moveTo>
                  <a:lnTo>
                    <a:pt x="2891" y="11383"/>
                  </a:lnTo>
                  <a:cubicBezTo>
                    <a:pt x="2370" y="11523"/>
                    <a:pt x="1838" y="11586"/>
                    <a:pt x="1306" y="11586"/>
                  </a:cubicBezTo>
                  <a:cubicBezTo>
                    <a:pt x="1116" y="11586"/>
                    <a:pt x="925" y="11574"/>
                    <a:pt x="736" y="11561"/>
                  </a:cubicBezTo>
                  <a:lnTo>
                    <a:pt x="1" y="13006"/>
                  </a:lnTo>
                  <a:cubicBezTo>
                    <a:pt x="432" y="13082"/>
                    <a:pt x="862" y="13121"/>
                    <a:pt x="1306" y="13121"/>
                  </a:cubicBezTo>
                  <a:cubicBezTo>
                    <a:pt x="1547" y="13121"/>
                    <a:pt x="1800" y="13107"/>
                    <a:pt x="2041" y="13082"/>
                  </a:cubicBezTo>
                  <a:lnTo>
                    <a:pt x="2891" y="11383"/>
                  </a:lnTo>
                  <a:close/>
                </a:path>
              </a:pathLst>
            </a:custGeom>
            <a:solidFill>
              <a:srgbClr val="F9B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2373375" y="1377675"/>
              <a:ext cx="171150" cy="322950"/>
            </a:xfrm>
            <a:custGeom>
              <a:avLst/>
              <a:gdLst/>
              <a:ahLst/>
              <a:cxnLst/>
              <a:rect l="l" t="t" r="r" b="b"/>
              <a:pathLst>
                <a:path w="6846" h="12918" extrusionOk="0">
                  <a:moveTo>
                    <a:pt x="6288" y="0"/>
                  </a:moveTo>
                  <a:lnTo>
                    <a:pt x="5527" y="1521"/>
                  </a:lnTo>
                  <a:cubicBezTo>
                    <a:pt x="5616" y="1509"/>
                    <a:pt x="5692" y="1509"/>
                    <a:pt x="5781" y="1509"/>
                  </a:cubicBezTo>
                  <a:cubicBezTo>
                    <a:pt x="5882" y="1509"/>
                    <a:pt x="5997" y="1509"/>
                    <a:pt x="6098" y="1521"/>
                  </a:cubicBezTo>
                  <a:lnTo>
                    <a:pt x="6845" y="51"/>
                  </a:lnTo>
                  <a:cubicBezTo>
                    <a:pt x="6656" y="26"/>
                    <a:pt x="6478" y="14"/>
                    <a:pt x="6288" y="0"/>
                  </a:cubicBezTo>
                  <a:close/>
                  <a:moveTo>
                    <a:pt x="761" y="11054"/>
                  </a:moveTo>
                  <a:lnTo>
                    <a:pt x="0" y="12575"/>
                  </a:lnTo>
                  <a:cubicBezTo>
                    <a:pt x="102" y="12689"/>
                    <a:pt x="216" y="12803"/>
                    <a:pt x="330" y="12918"/>
                  </a:cubicBezTo>
                  <a:lnTo>
                    <a:pt x="1065" y="11459"/>
                  </a:lnTo>
                  <a:cubicBezTo>
                    <a:pt x="964" y="11333"/>
                    <a:pt x="862" y="11194"/>
                    <a:pt x="761" y="11054"/>
                  </a:cubicBezTo>
                  <a:close/>
                </a:path>
              </a:pathLst>
            </a:custGeom>
            <a:solidFill>
              <a:srgbClr val="F9B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2429775" y="1396375"/>
              <a:ext cx="182900" cy="346075"/>
            </a:xfrm>
            <a:custGeom>
              <a:avLst/>
              <a:gdLst/>
              <a:ahLst/>
              <a:cxnLst/>
              <a:rect l="l" t="t" r="r" b="b"/>
              <a:pathLst>
                <a:path w="7316" h="13843" extrusionOk="0">
                  <a:moveTo>
                    <a:pt x="6859" y="1"/>
                  </a:moveTo>
                  <a:lnTo>
                    <a:pt x="6161" y="1370"/>
                  </a:lnTo>
                  <a:cubicBezTo>
                    <a:pt x="6326" y="1446"/>
                    <a:pt x="6479" y="1522"/>
                    <a:pt x="6631" y="1623"/>
                  </a:cubicBezTo>
                  <a:lnTo>
                    <a:pt x="7315" y="241"/>
                  </a:lnTo>
                  <a:cubicBezTo>
                    <a:pt x="7163" y="153"/>
                    <a:pt x="7011" y="77"/>
                    <a:pt x="6859" y="1"/>
                  </a:cubicBezTo>
                  <a:close/>
                  <a:moveTo>
                    <a:pt x="685" y="12246"/>
                  </a:moveTo>
                  <a:lnTo>
                    <a:pt x="1" y="13615"/>
                  </a:lnTo>
                  <a:lnTo>
                    <a:pt x="496" y="13843"/>
                  </a:lnTo>
                  <a:lnTo>
                    <a:pt x="1180" y="12474"/>
                  </a:lnTo>
                  <a:cubicBezTo>
                    <a:pt x="1066" y="12423"/>
                    <a:pt x="939" y="12359"/>
                    <a:pt x="812" y="12308"/>
                  </a:cubicBezTo>
                  <a:cubicBezTo>
                    <a:pt x="774" y="12283"/>
                    <a:pt x="736" y="12258"/>
                    <a:pt x="685" y="12246"/>
                  </a:cubicBezTo>
                  <a:close/>
                </a:path>
              </a:pathLst>
            </a:custGeom>
            <a:solidFill>
              <a:srgbClr val="F9B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2347075" y="1415475"/>
              <a:ext cx="339425" cy="304575"/>
            </a:xfrm>
            <a:custGeom>
              <a:avLst/>
              <a:gdLst/>
              <a:ahLst/>
              <a:cxnLst/>
              <a:rect l="l" t="t" r="r" b="b"/>
              <a:pathLst>
                <a:path w="13577" h="12183" extrusionOk="0">
                  <a:moveTo>
                    <a:pt x="6823" y="0"/>
                  </a:moveTo>
                  <a:cubicBezTo>
                    <a:pt x="6196" y="0"/>
                    <a:pt x="5559" y="97"/>
                    <a:pt x="4931" y="301"/>
                  </a:cubicBezTo>
                  <a:cubicBezTo>
                    <a:pt x="1737" y="1353"/>
                    <a:pt x="1" y="4801"/>
                    <a:pt x="1052" y="7995"/>
                  </a:cubicBezTo>
                  <a:cubicBezTo>
                    <a:pt x="1078" y="8084"/>
                    <a:pt x="1116" y="8173"/>
                    <a:pt x="1142" y="8262"/>
                  </a:cubicBezTo>
                  <a:cubicBezTo>
                    <a:pt x="2060" y="10664"/>
                    <a:pt x="4369" y="12183"/>
                    <a:pt x="6833" y="12183"/>
                  </a:cubicBezTo>
                  <a:cubicBezTo>
                    <a:pt x="7464" y="12183"/>
                    <a:pt x="8104" y="12083"/>
                    <a:pt x="8734" y="11874"/>
                  </a:cubicBezTo>
                  <a:cubicBezTo>
                    <a:pt x="11840" y="10848"/>
                    <a:pt x="13576" y="7564"/>
                    <a:pt x="12702" y="4459"/>
                  </a:cubicBezTo>
                  <a:cubicBezTo>
                    <a:pt x="12677" y="4370"/>
                    <a:pt x="12651" y="4269"/>
                    <a:pt x="12613" y="4180"/>
                  </a:cubicBezTo>
                  <a:cubicBezTo>
                    <a:pt x="11778" y="1623"/>
                    <a:pt x="9388" y="0"/>
                    <a:pt x="6823"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2354050" y="1428675"/>
              <a:ext cx="332450" cy="291350"/>
            </a:xfrm>
            <a:custGeom>
              <a:avLst/>
              <a:gdLst/>
              <a:ahLst/>
              <a:cxnLst/>
              <a:rect l="l" t="t" r="r" b="b"/>
              <a:pathLst>
                <a:path w="13298" h="11654" extrusionOk="0">
                  <a:moveTo>
                    <a:pt x="6716" y="1"/>
                  </a:moveTo>
                  <a:cubicBezTo>
                    <a:pt x="6683" y="1"/>
                    <a:pt x="6650" y="1"/>
                    <a:pt x="6618" y="2"/>
                  </a:cubicBezTo>
                  <a:cubicBezTo>
                    <a:pt x="6415" y="2"/>
                    <a:pt x="6212" y="27"/>
                    <a:pt x="6009" y="39"/>
                  </a:cubicBezTo>
                  <a:cubicBezTo>
                    <a:pt x="5616" y="90"/>
                    <a:pt x="5223" y="179"/>
                    <a:pt x="4830" y="306"/>
                  </a:cubicBezTo>
                  <a:cubicBezTo>
                    <a:pt x="1725" y="1332"/>
                    <a:pt x="1" y="4616"/>
                    <a:pt x="863" y="7734"/>
                  </a:cubicBezTo>
                  <a:cubicBezTo>
                    <a:pt x="1040" y="8177"/>
                    <a:pt x="1255" y="8583"/>
                    <a:pt x="1509" y="8963"/>
                  </a:cubicBezTo>
                  <a:cubicBezTo>
                    <a:pt x="1610" y="9128"/>
                    <a:pt x="1737" y="9280"/>
                    <a:pt x="1851" y="9432"/>
                  </a:cubicBezTo>
                  <a:cubicBezTo>
                    <a:pt x="2371" y="10053"/>
                    <a:pt x="2992" y="10560"/>
                    <a:pt x="3689" y="10928"/>
                  </a:cubicBezTo>
                  <a:cubicBezTo>
                    <a:pt x="3841" y="11016"/>
                    <a:pt x="4006" y="11093"/>
                    <a:pt x="4158" y="11156"/>
                  </a:cubicBezTo>
                  <a:cubicBezTo>
                    <a:pt x="4792" y="11422"/>
                    <a:pt x="5464" y="11587"/>
                    <a:pt x="6148" y="11638"/>
                  </a:cubicBezTo>
                  <a:cubicBezTo>
                    <a:pt x="6288" y="11648"/>
                    <a:pt x="6428" y="11653"/>
                    <a:pt x="6568" y="11653"/>
                  </a:cubicBezTo>
                  <a:cubicBezTo>
                    <a:pt x="7129" y="11653"/>
                    <a:pt x="7695" y="11572"/>
                    <a:pt x="8252" y="11410"/>
                  </a:cubicBezTo>
                  <a:cubicBezTo>
                    <a:pt x="8316" y="11385"/>
                    <a:pt x="8392" y="11371"/>
                    <a:pt x="8455" y="11346"/>
                  </a:cubicBezTo>
                  <a:cubicBezTo>
                    <a:pt x="11561" y="10320"/>
                    <a:pt x="13297" y="7036"/>
                    <a:pt x="12423" y="3931"/>
                  </a:cubicBezTo>
                  <a:cubicBezTo>
                    <a:pt x="12372" y="3779"/>
                    <a:pt x="12308" y="3639"/>
                    <a:pt x="12246" y="3500"/>
                  </a:cubicBezTo>
                  <a:cubicBezTo>
                    <a:pt x="11954" y="2879"/>
                    <a:pt x="11561" y="2321"/>
                    <a:pt x="11092" y="1839"/>
                  </a:cubicBezTo>
                  <a:cubicBezTo>
                    <a:pt x="10623" y="1357"/>
                    <a:pt x="10065" y="952"/>
                    <a:pt x="9457" y="648"/>
                  </a:cubicBezTo>
                  <a:cubicBezTo>
                    <a:pt x="9305" y="572"/>
                    <a:pt x="9139" y="509"/>
                    <a:pt x="8987" y="445"/>
                  </a:cubicBezTo>
                  <a:cubicBezTo>
                    <a:pt x="8270" y="153"/>
                    <a:pt x="7505" y="1"/>
                    <a:pt x="6716"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2507750" y="1474650"/>
              <a:ext cx="152450" cy="245300"/>
            </a:xfrm>
            <a:custGeom>
              <a:avLst/>
              <a:gdLst/>
              <a:ahLst/>
              <a:cxnLst/>
              <a:rect l="l" t="t" r="r" b="b"/>
              <a:pathLst>
                <a:path w="6098" h="9812" extrusionOk="0">
                  <a:moveTo>
                    <a:pt x="4944" y="0"/>
                  </a:moveTo>
                  <a:lnTo>
                    <a:pt x="0" y="9799"/>
                  </a:lnTo>
                  <a:cubicBezTo>
                    <a:pt x="140" y="9811"/>
                    <a:pt x="279" y="9811"/>
                    <a:pt x="406" y="9811"/>
                  </a:cubicBezTo>
                  <a:cubicBezTo>
                    <a:pt x="977" y="9811"/>
                    <a:pt x="1546" y="9735"/>
                    <a:pt x="2104" y="9571"/>
                  </a:cubicBezTo>
                  <a:lnTo>
                    <a:pt x="6098" y="1661"/>
                  </a:lnTo>
                  <a:cubicBezTo>
                    <a:pt x="5806" y="1040"/>
                    <a:pt x="5413" y="482"/>
                    <a:pt x="4944"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2391750" y="1428700"/>
              <a:ext cx="127750" cy="235800"/>
            </a:xfrm>
            <a:custGeom>
              <a:avLst/>
              <a:gdLst/>
              <a:ahLst/>
              <a:cxnLst/>
              <a:rect l="l" t="t" r="r" b="b"/>
              <a:pathLst>
                <a:path w="5110" h="9432" extrusionOk="0">
                  <a:moveTo>
                    <a:pt x="5110" y="1"/>
                  </a:moveTo>
                  <a:cubicBezTo>
                    <a:pt x="4907" y="1"/>
                    <a:pt x="4704" y="26"/>
                    <a:pt x="4501" y="38"/>
                  </a:cubicBezTo>
                  <a:lnTo>
                    <a:pt x="1" y="8962"/>
                  </a:lnTo>
                  <a:cubicBezTo>
                    <a:pt x="102" y="9127"/>
                    <a:pt x="229" y="9279"/>
                    <a:pt x="343" y="9431"/>
                  </a:cubicBezTo>
                  <a:lnTo>
                    <a:pt x="5110" y="1"/>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2446250" y="1439775"/>
              <a:ext cx="144225" cy="267825"/>
            </a:xfrm>
            <a:custGeom>
              <a:avLst/>
              <a:gdLst/>
              <a:ahLst/>
              <a:cxnLst/>
              <a:rect l="l" t="t" r="r" b="b"/>
              <a:pathLst>
                <a:path w="5769" h="10713" extrusionOk="0">
                  <a:moveTo>
                    <a:pt x="5299" y="1"/>
                  </a:moveTo>
                  <a:lnTo>
                    <a:pt x="1" y="10484"/>
                  </a:lnTo>
                  <a:cubicBezTo>
                    <a:pt x="153" y="10572"/>
                    <a:pt x="318" y="10649"/>
                    <a:pt x="470" y="10712"/>
                  </a:cubicBezTo>
                  <a:lnTo>
                    <a:pt x="5769" y="204"/>
                  </a:lnTo>
                  <a:cubicBezTo>
                    <a:pt x="5617" y="128"/>
                    <a:pt x="5451" y="65"/>
                    <a:pt x="5299"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2438350" y="1463575"/>
              <a:ext cx="168625" cy="213600"/>
            </a:xfrm>
            <a:custGeom>
              <a:avLst/>
              <a:gdLst/>
              <a:ahLst/>
              <a:cxnLst/>
              <a:rect l="l" t="t" r="r" b="b"/>
              <a:pathLst>
                <a:path w="6745" h="8544" extrusionOk="0">
                  <a:moveTo>
                    <a:pt x="2700" y="0"/>
                  </a:moveTo>
                  <a:lnTo>
                    <a:pt x="1483" y="406"/>
                  </a:lnTo>
                  <a:lnTo>
                    <a:pt x="1800" y="1356"/>
                  </a:lnTo>
                  <a:cubicBezTo>
                    <a:pt x="444" y="2015"/>
                    <a:pt x="1" y="3080"/>
                    <a:pt x="330" y="4056"/>
                  </a:cubicBezTo>
                  <a:cubicBezTo>
                    <a:pt x="656" y="5057"/>
                    <a:pt x="1458" y="5275"/>
                    <a:pt x="2271" y="5275"/>
                  </a:cubicBezTo>
                  <a:cubicBezTo>
                    <a:pt x="2898" y="5275"/>
                    <a:pt x="3532" y="5145"/>
                    <a:pt x="3958" y="5145"/>
                  </a:cubicBezTo>
                  <a:cubicBezTo>
                    <a:pt x="4225" y="5145"/>
                    <a:pt x="4411" y="5196"/>
                    <a:pt x="4462" y="5361"/>
                  </a:cubicBezTo>
                  <a:cubicBezTo>
                    <a:pt x="4538" y="5564"/>
                    <a:pt x="4373" y="5755"/>
                    <a:pt x="3790" y="5944"/>
                  </a:cubicBezTo>
                  <a:cubicBezTo>
                    <a:pt x="3391" y="6073"/>
                    <a:pt x="2934" y="6138"/>
                    <a:pt x="2488" y="6138"/>
                  </a:cubicBezTo>
                  <a:cubicBezTo>
                    <a:pt x="2183" y="6138"/>
                    <a:pt x="1883" y="6108"/>
                    <a:pt x="1610" y="6046"/>
                  </a:cubicBezTo>
                  <a:lnTo>
                    <a:pt x="1432" y="7758"/>
                  </a:lnTo>
                  <a:cubicBezTo>
                    <a:pt x="1676" y="7816"/>
                    <a:pt x="1961" y="7845"/>
                    <a:pt x="2269" y="7845"/>
                  </a:cubicBezTo>
                  <a:cubicBezTo>
                    <a:pt x="2764" y="7845"/>
                    <a:pt x="3320" y="7771"/>
                    <a:pt x="3866" y="7631"/>
                  </a:cubicBezTo>
                  <a:lnTo>
                    <a:pt x="4158" y="8544"/>
                  </a:lnTo>
                  <a:lnTo>
                    <a:pt x="5387" y="8150"/>
                  </a:lnTo>
                  <a:lnTo>
                    <a:pt x="5071" y="7187"/>
                  </a:lnTo>
                  <a:cubicBezTo>
                    <a:pt x="6338" y="6502"/>
                    <a:pt x="6744" y="5476"/>
                    <a:pt x="6427" y="4538"/>
                  </a:cubicBezTo>
                  <a:cubicBezTo>
                    <a:pt x="6104" y="3557"/>
                    <a:pt x="5315" y="3338"/>
                    <a:pt x="4512" y="3338"/>
                  </a:cubicBezTo>
                  <a:cubicBezTo>
                    <a:pt x="3864" y="3338"/>
                    <a:pt x="3206" y="3481"/>
                    <a:pt x="2777" y="3481"/>
                  </a:cubicBezTo>
                  <a:cubicBezTo>
                    <a:pt x="2529" y="3481"/>
                    <a:pt x="2357" y="3434"/>
                    <a:pt x="2308" y="3283"/>
                  </a:cubicBezTo>
                  <a:cubicBezTo>
                    <a:pt x="2244" y="3080"/>
                    <a:pt x="2370" y="2839"/>
                    <a:pt x="2967" y="2649"/>
                  </a:cubicBezTo>
                  <a:cubicBezTo>
                    <a:pt x="3305" y="2536"/>
                    <a:pt x="3674" y="2480"/>
                    <a:pt x="4077" y="2480"/>
                  </a:cubicBezTo>
                  <a:cubicBezTo>
                    <a:pt x="4308" y="2480"/>
                    <a:pt x="4550" y="2498"/>
                    <a:pt x="4804" y="2535"/>
                  </a:cubicBezTo>
                  <a:lnTo>
                    <a:pt x="4931" y="862"/>
                  </a:lnTo>
                  <a:cubicBezTo>
                    <a:pt x="4704" y="813"/>
                    <a:pt x="4463" y="790"/>
                    <a:pt x="4214" y="790"/>
                  </a:cubicBezTo>
                  <a:cubicBezTo>
                    <a:pt x="3824" y="790"/>
                    <a:pt x="3415" y="845"/>
                    <a:pt x="3004" y="938"/>
                  </a:cubicBezTo>
                  <a:lnTo>
                    <a:pt x="2700"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2434850" y="1455950"/>
              <a:ext cx="168625" cy="213625"/>
            </a:xfrm>
            <a:custGeom>
              <a:avLst/>
              <a:gdLst/>
              <a:ahLst/>
              <a:cxnLst/>
              <a:rect l="l" t="t" r="r" b="b"/>
              <a:pathLst>
                <a:path w="6745" h="8545" extrusionOk="0">
                  <a:moveTo>
                    <a:pt x="2701" y="1"/>
                  </a:moveTo>
                  <a:lnTo>
                    <a:pt x="1484" y="406"/>
                  </a:lnTo>
                  <a:lnTo>
                    <a:pt x="1788" y="1344"/>
                  </a:lnTo>
                  <a:cubicBezTo>
                    <a:pt x="445" y="2016"/>
                    <a:pt x="1" y="3068"/>
                    <a:pt x="318" y="4044"/>
                  </a:cubicBezTo>
                  <a:cubicBezTo>
                    <a:pt x="650" y="5052"/>
                    <a:pt x="1455" y="5272"/>
                    <a:pt x="2269" y="5272"/>
                  </a:cubicBezTo>
                  <a:cubicBezTo>
                    <a:pt x="2901" y="5272"/>
                    <a:pt x="3538" y="5140"/>
                    <a:pt x="3965" y="5140"/>
                  </a:cubicBezTo>
                  <a:cubicBezTo>
                    <a:pt x="4226" y="5140"/>
                    <a:pt x="4409" y="5189"/>
                    <a:pt x="4462" y="5350"/>
                  </a:cubicBezTo>
                  <a:cubicBezTo>
                    <a:pt x="4539" y="5565"/>
                    <a:pt x="4361" y="5756"/>
                    <a:pt x="3791" y="5945"/>
                  </a:cubicBezTo>
                  <a:cubicBezTo>
                    <a:pt x="3392" y="6074"/>
                    <a:pt x="2934" y="6139"/>
                    <a:pt x="2485" y="6139"/>
                  </a:cubicBezTo>
                  <a:cubicBezTo>
                    <a:pt x="2178" y="6139"/>
                    <a:pt x="1876" y="6108"/>
                    <a:pt x="1598" y="6047"/>
                  </a:cubicBezTo>
                  <a:lnTo>
                    <a:pt x="1433" y="7745"/>
                  </a:lnTo>
                  <a:cubicBezTo>
                    <a:pt x="1687" y="7806"/>
                    <a:pt x="1986" y="7837"/>
                    <a:pt x="2310" y="7837"/>
                  </a:cubicBezTo>
                  <a:cubicBezTo>
                    <a:pt x="2794" y="7837"/>
                    <a:pt x="3335" y="7768"/>
                    <a:pt x="3867" y="7632"/>
                  </a:cubicBezTo>
                  <a:lnTo>
                    <a:pt x="4158" y="8544"/>
                  </a:lnTo>
                  <a:lnTo>
                    <a:pt x="5388" y="8139"/>
                  </a:lnTo>
                  <a:lnTo>
                    <a:pt x="5071" y="7175"/>
                  </a:lnTo>
                  <a:cubicBezTo>
                    <a:pt x="6326" y="6503"/>
                    <a:pt x="6744" y="5464"/>
                    <a:pt x="6428" y="4539"/>
                  </a:cubicBezTo>
                  <a:cubicBezTo>
                    <a:pt x="6104" y="3551"/>
                    <a:pt x="5314" y="3330"/>
                    <a:pt x="4510" y="3330"/>
                  </a:cubicBezTo>
                  <a:cubicBezTo>
                    <a:pt x="3857" y="3330"/>
                    <a:pt x="3194" y="3476"/>
                    <a:pt x="2766" y="3476"/>
                  </a:cubicBezTo>
                  <a:cubicBezTo>
                    <a:pt x="2524" y="3476"/>
                    <a:pt x="2356" y="3429"/>
                    <a:pt x="2308" y="3283"/>
                  </a:cubicBezTo>
                  <a:cubicBezTo>
                    <a:pt x="2232" y="3068"/>
                    <a:pt x="2371" y="2840"/>
                    <a:pt x="2967" y="2637"/>
                  </a:cubicBezTo>
                  <a:cubicBezTo>
                    <a:pt x="3302" y="2533"/>
                    <a:pt x="3667" y="2480"/>
                    <a:pt x="4066" y="2480"/>
                  </a:cubicBezTo>
                  <a:cubicBezTo>
                    <a:pt x="4301" y="2480"/>
                    <a:pt x="4547" y="2498"/>
                    <a:pt x="4805" y="2536"/>
                  </a:cubicBezTo>
                  <a:lnTo>
                    <a:pt x="4932" y="850"/>
                  </a:lnTo>
                  <a:cubicBezTo>
                    <a:pt x="4702" y="805"/>
                    <a:pt x="4456" y="783"/>
                    <a:pt x="4202" y="783"/>
                  </a:cubicBezTo>
                  <a:cubicBezTo>
                    <a:pt x="3813" y="783"/>
                    <a:pt x="3404" y="834"/>
                    <a:pt x="3005" y="926"/>
                  </a:cubicBezTo>
                  <a:lnTo>
                    <a:pt x="2701"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3262900" y="1709150"/>
              <a:ext cx="782775" cy="77675"/>
            </a:xfrm>
            <a:custGeom>
              <a:avLst/>
              <a:gdLst/>
              <a:ahLst/>
              <a:cxnLst/>
              <a:rect l="l" t="t" r="r" b="b"/>
              <a:pathLst>
                <a:path w="31311" h="3107" extrusionOk="0">
                  <a:moveTo>
                    <a:pt x="15655" y="0"/>
                  </a:moveTo>
                  <a:cubicBezTo>
                    <a:pt x="6998" y="0"/>
                    <a:pt x="1" y="698"/>
                    <a:pt x="1" y="1560"/>
                  </a:cubicBezTo>
                  <a:cubicBezTo>
                    <a:pt x="1" y="2409"/>
                    <a:pt x="6998" y="3106"/>
                    <a:pt x="15655" y="3106"/>
                  </a:cubicBezTo>
                  <a:cubicBezTo>
                    <a:pt x="24300" y="3106"/>
                    <a:pt x="31310" y="2409"/>
                    <a:pt x="31310" y="1560"/>
                  </a:cubicBezTo>
                  <a:cubicBezTo>
                    <a:pt x="31310" y="698"/>
                    <a:pt x="24300" y="0"/>
                    <a:pt x="1565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3326600" y="1667000"/>
              <a:ext cx="402475" cy="107450"/>
            </a:xfrm>
            <a:custGeom>
              <a:avLst/>
              <a:gdLst/>
              <a:ahLst/>
              <a:cxnLst/>
              <a:rect l="l" t="t" r="r" b="b"/>
              <a:pathLst>
                <a:path w="16099" h="4298" extrusionOk="0">
                  <a:moveTo>
                    <a:pt x="12258" y="1"/>
                  </a:moveTo>
                  <a:lnTo>
                    <a:pt x="11409" y="13"/>
                  </a:lnTo>
                  <a:lnTo>
                    <a:pt x="3702" y="13"/>
                  </a:lnTo>
                  <a:lnTo>
                    <a:pt x="2865" y="26"/>
                  </a:lnTo>
                  <a:lnTo>
                    <a:pt x="14" y="26"/>
                  </a:lnTo>
                  <a:lnTo>
                    <a:pt x="14" y="1737"/>
                  </a:lnTo>
                  <a:cubicBezTo>
                    <a:pt x="0" y="1762"/>
                    <a:pt x="0" y="1788"/>
                    <a:pt x="0" y="1801"/>
                  </a:cubicBezTo>
                  <a:cubicBezTo>
                    <a:pt x="0" y="2105"/>
                    <a:pt x="178" y="2396"/>
                    <a:pt x="507" y="2675"/>
                  </a:cubicBezTo>
                  <a:cubicBezTo>
                    <a:pt x="533" y="2700"/>
                    <a:pt x="571" y="2726"/>
                    <a:pt x="609" y="2751"/>
                  </a:cubicBezTo>
                  <a:cubicBezTo>
                    <a:pt x="647" y="2790"/>
                    <a:pt x="685" y="2815"/>
                    <a:pt x="723" y="2840"/>
                  </a:cubicBezTo>
                  <a:cubicBezTo>
                    <a:pt x="761" y="2852"/>
                    <a:pt x="786" y="2878"/>
                    <a:pt x="825" y="2903"/>
                  </a:cubicBezTo>
                  <a:cubicBezTo>
                    <a:pt x="1040" y="3030"/>
                    <a:pt x="1281" y="3157"/>
                    <a:pt x="1572" y="3283"/>
                  </a:cubicBezTo>
                  <a:cubicBezTo>
                    <a:pt x="1648" y="3309"/>
                    <a:pt x="1712" y="3334"/>
                    <a:pt x="1788" y="3373"/>
                  </a:cubicBezTo>
                  <a:cubicBezTo>
                    <a:pt x="1952" y="3423"/>
                    <a:pt x="2118" y="3486"/>
                    <a:pt x="2282" y="3537"/>
                  </a:cubicBezTo>
                  <a:cubicBezTo>
                    <a:pt x="2397" y="3575"/>
                    <a:pt x="2523" y="3613"/>
                    <a:pt x="2637" y="3652"/>
                  </a:cubicBezTo>
                  <a:cubicBezTo>
                    <a:pt x="2662" y="3652"/>
                    <a:pt x="2688" y="3664"/>
                    <a:pt x="2701" y="3664"/>
                  </a:cubicBezTo>
                  <a:cubicBezTo>
                    <a:pt x="2751" y="3677"/>
                    <a:pt x="2814" y="3689"/>
                    <a:pt x="2865" y="3702"/>
                  </a:cubicBezTo>
                  <a:cubicBezTo>
                    <a:pt x="3132" y="3778"/>
                    <a:pt x="3411" y="3841"/>
                    <a:pt x="3702" y="3905"/>
                  </a:cubicBezTo>
                  <a:lnTo>
                    <a:pt x="3930" y="3943"/>
                  </a:lnTo>
                  <a:cubicBezTo>
                    <a:pt x="4044" y="3968"/>
                    <a:pt x="4146" y="3981"/>
                    <a:pt x="4259" y="4006"/>
                  </a:cubicBezTo>
                  <a:cubicBezTo>
                    <a:pt x="4425" y="4032"/>
                    <a:pt x="4602" y="4057"/>
                    <a:pt x="4780" y="4083"/>
                  </a:cubicBezTo>
                  <a:cubicBezTo>
                    <a:pt x="4856" y="4083"/>
                    <a:pt x="4919" y="4095"/>
                    <a:pt x="4995" y="4108"/>
                  </a:cubicBezTo>
                  <a:cubicBezTo>
                    <a:pt x="5273" y="4145"/>
                    <a:pt x="5552" y="4171"/>
                    <a:pt x="5844" y="4196"/>
                  </a:cubicBezTo>
                  <a:cubicBezTo>
                    <a:pt x="5920" y="4209"/>
                    <a:pt x="5996" y="4209"/>
                    <a:pt x="6073" y="4221"/>
                  </a:cubicBezTo>
                  <a:cubicBezTo>
                    <a:pt x="6135" y="4221"/>
                    <a:pt x="6211" y="4221"/>
                    <a:pt x="6288" y="4235"/>
                  </a:cubicBezTo>
                  <a:cubicBezTo>
                    <a:pt x="6490" y="4247"/>
                    <a:pt x="6706" y="4260"/>
                    <a:pt x="6909" y="4272"/>
                  </a:cubicBezTo>
                  <a:lnTo>
                    <a:pt x="7137" y="4272"/>
                  </a:lnTo>
                  <a:cubicBezTo>
                    <a:pt x="7416" y="4285"/>
                    <a:pt x="7695" y="4298"/>
                    <a:pt x="7986" y="4298"/>
                  </a:cubicBezTo>
                  <a:lnTo>
                    <a:pt x="8202" y="4298"/>
                  </a:lnTo>
                  <a:cubicBezTo>
                    <a:pt x="8493" y="4285"/>
                    <a:pt x="8772" y="4285"/>
                    <a:pt x="9051" y="4272"/>
                  </a:cubicBezTo>
                  <a:cubicBezTo>
                    <a:pt x="9127" y="4272"/>
                    <a:pt x="9203" y="4272"/>
                    <a:pt x="9267" y="4260"/>
                  </a:cubicBezTo>
                  <a:cubicBezTo>
                    <a:pt x="9558" y="4247"/>
                    <a:pt x="9837" y="4235"/>
                    <a:pt x="10116" y="4209"/>
                  </a:cubicBezTo>
                  <a:cubicBezTo>
                    <a:pt x="10192" y="4209"/>
                    <a:pt x="10268" y="4196"/>
                    <a:pt x="10344" y="4196"/>
                  </a:cubicBezTo>
                  <a:cubicBezTo>
                    <a:pt x="10623" y="4171"/>
                    <a:pt x="10915" y="4133"/>
                    <a:pt x="11180" y="4095"/>
                  </a:cubicBezTo>
                  <a:cubicBezTo>
                    <a:pt x="11256" y="4083"/>
                    <a:pt x="11333" y="4083"/>
                    <a:pt x="11409" y="4069"/>
                  </a:cubicBezTo>
                  <a:cubicBezTo>
                    <a:pt x="11701" y="4032"/>
                    <a:pt x="11979" y="3981"/>
                    <a:pt x="12258" y="3930"/>
                  </a:cubicBezTo>
                  <a:cubicBezTo>
                    <a:pt x="12334" y="3917"/>
                    <a:pt x="12397" y="3905"/>
                    <a:pt x="12473" y="3880"/>
                  </a:cubicBezTo>
                  <a:cubicBezTo>
                    <a:pt x="12778" y="3829"/>
                    <a:pt x="13056" y="3753"/>
                    <a:pt x="13323" y="3689"/>
                  </a:cubicBezTo>
                  <a:cubicBezTo>
                    <a:pt x="13399" y="3664"/>
                    <a:pt x="13475" y="3652"/>
                    <a:pt x="13538" y="3626"/>
                  </a:cubicBezTo>
                  <a:cubicBezTo>
                    <a:pt x="13855" y="3537"/>
                    <a:pt x="14134" y="3436"/>
                    <a:pt x="14388" y="3334"/>
                  </a:cubicBezTo>
                  <a:cubicBezTo>
                    <a:pt x="14464" y="3309"/>
                    <a:pt x="14540" y="3283"/>
                    <a:pt x="14616" y="3246"/>
                  </a:cubicBezTo>
                  <a:cubicBezTo>
                    <a:pt x="14946" y="3106"/>
                    <a:pt x="15224" y="2954"/>
                    <a:pt x="15453" y="2790"/>
                  </a:cubicBezTo>
                  <a:cubicBezTo>
                    <a:pt x="15541" y="2726"/>
                    <a:pt x="15617" y="2663"/>
                    <a:pt x="15681" y="2599"/>
                  </a:cubicBezTo>
                  <a:cubicBezTo>
                    <a:pt x="15960" y="2359"/>
                    <a:pt x="16099" y="2080"/>
                    <a:pt x="16099" y="1801"/>
                  </a:cubicBezTo>
                  <a:lnTo>
                    <a:pt x="16099" y="1788"/>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0"/>
            <p:cNvSpPr/>
            <p:nvPr/>
          </p:nvSpPr>
          <p:spPr>
            <a:xfrm>
              <a:off x="3339275" y="1667650"/>
              <a:ext cx="5425" cy="70375"/>
            </a:xfrm>
            <a:custGeom>
              <a:avLst/>
              <a:gdLst/>
              <a:ahLst/>
              <a:cxnLst/>
              <a:rect l="l" t="t" r="r" b="b"/>
              <a:pathLst>
                <a:path w="217" h="2815" extrusionOk="0">
                  <a:moveTo>
                    <a:pt x="0" y="0"/>
                  </a:moveTo>
                  <a:lnTo>
                    <a:pt x="0" y="2649"/>
                  </a:lnTo>
                  <a:cubicBezTo>
                    <a:pt x="26" y="2674"/>
                    <a:pt x="64" y="2700"/>
                    <a:pt x="102" y="2725"/>
                  </a:cubicBezTo>
                  <a:cubicBezTo>
                    <a:pt x="140" y="2764"/>
                    <a:pt x="178" y="2789"/>
                    <a:pt x="216" y="2814"/>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0"/>
            <p:cNvSpPr/>
            <p:nvPr/>
          </p:nvSpPr>
          <p:spPr>
            <a:xfrm>
              <a:off x="3365900" y="1667650"/>
              <a:ext cx="5425" cy="83675"/>
            </a:xfrm>
            <a:custGeom>
              <a:avLst/>
              <a:gdLst/>
              <a:ahLst/>
              <a:cxnLst/>
              <a:rect l="l" t="t" r="r" b="b"/>
              <a:pathLst>
                <a:path w="217" h="3347" extrusionOk="0">
                  <a:moveTo>
                    <a:pt x="0" y="0"/>
                  </a:moveTo>
                  <a:lnTo>
                    <a:pt x="0" y="3257"/>
                  </a:lnTo>
                  <a:cubicBezTo>
                    <a:pt x="76" y="3283"/>
                    <a:pt x="140" y="3308"/>
                    <a:pt x="216" y="334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0"/>
            <p:cNvSpPr/>
            <p:nvPr/>
          </p:nvSpPr>
          <p:spPr>
            <a:xfrm>
              <a:off x="3392500" y="1667650"/>
              <a:ext cx="5750" cy="91925"/>
            </a:xfrm>
            <a:custGeom>
              <a:avLst/>
              <a:gdLst/>
              <a:ahLst/>
              <a:cxnLst/>
              <a:rect l="l" t="t" r="r" b="b"/>
              <a:pathLst>
                <a:path w="230" h="3677" extrusionOk="0">
                  <a:moveTo>
                    <a:pt x="1" y="0"/>
                  </a:moveTo>
                  <a:lnTo>
                    <a:pt x="1" y="3626"/>
                  </a:lnTo>
                  <a:cubicBezTo>
                    <a:pt x="26" y="3626"/>
                    <a:pt x="52" y="3638"/>
                    <a:pt x="65" y="3638"/>
                  </a:cubicBezTo>
                  <a:cubicBezTo>
                    <a:pt x="115" y="3651"/>
                    <a:pt x="178" y="3663"/>
                    <a:pt x="229" y="3676"/>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0"/>
            <p:cNvSpPr/>
            <p:nvPr/>
          </p:nvSpPr>
          <p:spPr>
            <a:xfrm>
              <a:off x="3419125" y="1667325"/>
              <a:ext cx="5725" cy="98250"/>
            </a:xfrm>
            <a:custGeom>
              <a:avLst/>
              <a:gdLst/>
              <a:ahLst/>
              <a:cxnLst/>
              <a:rect l="l" t="t" r="r" b="b"/>
              <a:pathLst>
                <a:path w="229" h="3930" extrusionOk="0">
                  <a:moveTo>
                    <a:pt x="1" y="0"/>
                  </a:moveTo>
                  <a:lnTo>
                    <a:pt x="1" y="3892"/>
                  </a:lnTo>
                  <a:lnTo>
                    <a:pt x="229" y="3930"/>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0"/>
            <p:cNvSpPr/>
            <p:nvPr/>
          </p:nvSpPr>
          <p:spPr>
            <a:xfrm>
              <a:off x="3446075" y="1667325"/>
              <a:ext cx="5400" cy="102375"/>
            </a:xfrm>
            <a:custGeom>
              <a:avLst/>
              <a:gdLst/>
              <a:ahLst/>
              <a:cxnLst/>
              <a:rect l="l" t="t" r="r" b="b"/>
              <a:pathLst>
                <a:path w="216" h="4095" extrusionOk="0">
                  <a:moveTo>
                    <a:pt x="1" y="0"/>
                  </a:moveTo>
                  <a:lnTo>
                    <a:pt x="1" y="4070"/>
                  </a:lnTo>
                  <a:cubicBezTo>
                    <a:pt x="77" y="4070"/>
                    <a:pt x="140" y="4082"/>
                    <a:pt x="216" y="4095"/>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0"/>
            <p:cNvSpPr/>
            <p:nvPr/>
          </p:nvSpPr>
          <p:spPr>
            <a:xfrm>
              <a:off x="3472700" y="1667325"/>
              <a:ext cx="5725" cy="105225"/>
            </a:xfrm>
            <a:custGeom>
              <a:avLst/>
              <a:gdLst/>
              <a:ahLst/>
              <a:cxnLst/>
              <a:rect l="l" t="t" r="r" b="b"/>
              <a:pathLst>
                <a:path w="229" h="4209" extrusionOk="0">
                  <a:moveTo>
                    <a:pt x="0" y="0"/>
                  </a:moveTo>
                  <a:lnTo>
                    <a:pt x="0" y="4183"/>
                  </a:lnTo>
                  <a:cubicBezTo>
                    <a:pt x="76" y="4196"/>
                    <a:pt x="152" y="4196"/>
                    <a:pt x="229" y="4208"/>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0"/>
            <p:cNvSpPr/>
            <p:nvPr/>
          </p:nvSpPr>
          <p:spPr>
            <a:xfrm>
              <a:off x="3499325" y="1667325"/>
              <a:ext cx="5725" cy="106500"/>
            </a:xfrm>
            <a:custGeom>
              <a:avLst/>
              <a:gdLst/>
              <a:ahLst/>
              <a:cxnLst/>
              <a:rect l="l" t="t" r="r" b="b"/>
              <a:pathLst>
                <a:path w="229" h="4260" extrusionOk="0">
                  <a:moveTo>
                    <a:pt x="0" y="0"/>
                  </a:moveTo>
                  <a:lnTo>
                    <a:pt x="0" y="4259"/>
                  </a:lnTo>
                  <a:lnTo>
                    <a:pt x="228" y="4259"/>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0"/>
            <p:cNvSpPr/>
            <p:nvPr/>
          </p:nvSpPr>
          <p:spPr>
            <a:xfrm>
              <a:off x="3526250" y="1667325"/>
              <a:ext cx="5425" cy="107125"/>
            </a:xfrm>
            <a:custGeom>
              <a:avLst/>
              <a:gdLst/>
              <a:ahLst/>
              <a:cxnLst/>
              <a:rect l="l" t="t" r="r" b="b"/>
              <a:pathLst>
                <a:path w="217" h="4285" extrusionOk="0">
                  <a:moveTo>
                    <a:pt x="0" y="0"/>
                  </a:moveTo>
                  <a:lnTo>
                    <a:pt x="0" y="4285"/>
                  </a:lnTo>
                  <a:lnTo>
                    <a:pt x="216" y="4285"/>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0"/>
            <p:cNvSpPr/>
            <p:nvPr/>
          </p:nvSpPr>
          <p:spPr>
            <a:xfrm>
              <a:off x="3552850" y="1667325"/>
              <a:ext cx="5425" cy="106500"/>
            </a:xfrm>
            <a:custGeom>
              <a:avLst/>
              <a:gdLst/>
              <a:ahLst/>
              <a:cxnLst/>
              <a:rect l="l" t="t" r="r" b="b"/>
              <a:pathLst>
                <a:path w="217" h="4260" extrusionOk="0">
                  <a:moveTo>
                    <a:pt x="1" y="0"/>
                  </a:moveTo>
                  <a:lnTo>
                    <a:pt x="1" y="4259"/>
                  </a:lnTo>
                  <a:cubicBezTo>
                    <a:pt x="77" y="4259"/>
                    <a:pt x="153" y="4259"/>
                    <a:pt x="217" y="4247"/>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0"/>
            <p:cNvSpPr/>
            <p:nvPr/>
          </p:nvSpPr>
          <p:spPr>
            <a:xfrm>
              <a:off x="3579475" y="1667325"/>
              <a:ext cx="5725" cy="104925"/>
            </a:xfrm>
            <a:custGeom>
              <a:avLst/>
              <a:gdLst/>
              <a:ahLst/>
              <a:cxnLst/>
              <a:rect l="l" t="t" r="r" b="b"/>
              <a:pathLst>
                <a:path w="229" h="4197" extrusionOk="0">
                  <a:moveTo>
                    <a:pt x="1" y="0"/>
                  </a:moveTo>
                  <a:lnTo>
                    <a:pt x="1" y="4196"/>
                  </a:lnTo>
                  <a:cubicBezTo>
                    <a:pt x="77" y="4196"/>
                    <a:pt x="153" y="4183"/>
                    <a:pt x="229" y="4183"/>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0"/>
            <p:cNvSpPr/>
            <p:nvPr/>
          </p:nvSpPr>
          <p:spPr>
            <a:xfrm>
              <a:off x="3606100" y="1667325"/>
              <a:ext cx="5725" cy="102050"/>
            </a:xfrm>
            <a:custGeom>
              <a:avLst/>
              <a:gdLst/>
              <a:ahLst/>
              <a:cxnLst/>
              <a:rect l="l" t="t" r="r" b="b"/>
              <a:pathLst>
                <a:path w="229" h="4082" extrusionOk="0">
                  <a:moveTo>
                    <a:pt x="0" y="0"/>
                  </a:moveTo>
                  <a:lnTo>
                    <a:pt x="0" y="4082"/>
                  </a:lnTo>
                  <a:cubicBezTo>
                    <a:pt x="76" y="4070"/>
                    <a:pt x="153" y="4070"/>
                    <a:pt x="229" y="4056"/>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0"/>
            <p:cNvSpPr/>
            <p:nvPr/>
          </p:nvSpPr>
          <p:spPr>
            <a:xfrm>
              <a:off x="3633050" y="1667000"/>
              <a:ext cx="5400" cy="98275"/>
            </a:xfrm>
            <a:custGeom>
              <a:avLst/>
              <a:gdLst/>
              <a:ahLst/>
              <a:cxnLst/>
              <a:rect l="l" t="t" r="r" b="b"/>
              <a:pathLst>
                <a:path w="216" h="3931" extrusionOk="0">
                  <a:moveTo>
                    <a:pt x="0" y="1"/>
                  </a:moveTo>
                  <a:lnTo>
                    <a:pt x="0" y="3930"/>
                  </a:lnTo>
                  <a:cubicBezTo>
                    <a:pt x="76" y="3917"/>
                    <a:pt x="139" y="3905"/>
                    <a:pt x="215" y="3880"/>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0"/>
            <p:cNvSpPr/>
            <p:nvPr/>
          </p:nvSpPr>
          <p:spPr>
            <a:xfrm>
              <a:off x="3659675" y="1667000"/>
              <a:ext cx="5400" cy="92250"/>
            </a:xfrm>
            <a:custGeom>
              <a:avLst/>
              <a:gdLst/>
              <a:ahLst/>
              <a:cxnLst/>
              <a:rect l="l" t="t" r="r" b="b"/>
              <a:pathLst>
                <a:path w="216" h="3690" extrusionOk="0">
                  <a:moveTo>
                    <a:pt x="0" y="1"/>
                  </a:moveTo>
                  <a:lnTo>
                    <a:pt x="0" y="3689"/>
                  </a:lnTo>
                  <a:cubicBezTo>
                    <a:pt x="76" y="3664"/>
                    <a:pt x="152" y="3652"/>
                    <a:pt x="215" y="3626"/>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0"/>
            <p:cNvSpPr/>
            <p:nvPr/>
          </p:nvSpPr>
          <p:spPr>
            <a:xfrm>
              <a:off x="3686275" y="1667000"/>
              <a:ext cx="5750" cy="83375"/>
            </a:xfrm>
            <a:custGeom>
              <a:avLst/>
              <a:gdLst/>
              <a:ahLst/>
              <a:cxnLst/>
              <a:rect l="l" t="t" r="r" b="b"/>
              <a:pathLst>
                <a:path w="230" h="3335" extrusionOk="0">
                  <a:moveTo>
                    <a:pt x="1" y="1"/>
                  </a:moveTo>
                  <a:lnTo>
                    <a:pt x="1" y="3334"/>
                  </a:lnTo>
                  <a:cubicBezTo>
                    <a:pt x="77" y="3309"/>
                    <a:pt x="153" y="3283"/>
                    <a:pt x="229" y="3246"/>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0"/>
            <p:cNvSpPr/>
            <p:nvPr/>
          </p:nvSpPr>
          <p:spPr>
            <a:xfrm>
              <a:off x="3712900" y="1667000"/>
              <a:ext cx="5725" cy="69750"/>
            </a:xfrm>
            <a:custGeom>
              <a:avLst/>
              <a:gdLst/>
              <a:ahLst/>
              <a:cxnLst/>
              <a:rect l="l" t="t" r="r" b="b"/>
              <a:pathLst>
                <a:path w="229" h="2790" extrusionOk="0">
                  <a:moveTo>
                    <a:pt x="1" y="1"/>
                  </a:moveTo>
                  <a:lnTo>
                    <a:pt x="1" y="2790"/>
                  </a:lnTo>
                  <a:cubicBezTo>
                    <a:pt x="89" y="2726"/>
                    <a:pt x="165" y="2663"/>
                    <a:pt x="229" y="2599"/>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0"/>
            <p:cNvSpPr/>
            <p:nvPr/>
          </p:nvSpPr>
          <p:spPr>
            <a:xfrm>
              <a:off x="3326925" y="1610275"/>
              <a:ext cx="402150" cy="114425"/>
            </a:xfrm>
            <a:custGeom>
              <a:avLst/>
              <a:gdLst/>
              <a:ahLst/>
              <a:cxnLst/>
              <a:rect l="l" t="t" r="r" b="b"/>
              <a:pathLst>
                <a:path w="16086" h="4577" extrusionOk="0">
                  <a:moveTo>
                    <a:pt x="8037" y="0"/>
                  </a:moveTo>
                  <a:cubicBezTo>
                    <a:pt x="3702" y="0"/>
                    <a:pt x="153" y="989"/>
                    <a:pt x="1" y="2206"/>
                  </a:cubicBezTo>
                  <a:lnTo>
                    <a:pt x="1" y="2295"/>
                  </a:lnTo>
                  <a:cubicBezTo>
                    <a:pt x="1" y="2599"/>
                    <a:pt x="215" y="2891"/>
                    <a:pt x="609" y="3169"/>
                  </a:cubicBezTo>
                  <a:cubicBezTo>
                    <a:pt x="672" y="3208"/>
                    <a:pt x="736" y="3259"/>
                    <a:pt x="812" y="3296"/>
                  </a:cubicBezTo>
                  <a:cubicBezTo>
                    <a:pt x="1192" y="3512"/>
                    <a:pt x="1686" y="3715"/>
                    <a:pt x="2282" y="3879"/>
                  </a:cubicBezTo>
                  <a:cubicBezTo>
                    <a:pt x="2409" y="3930"/>
                    <a:pt x="2548" y="3968"/>
                    <a:pt x="2700" y="3994"/>
                  </a:cubicBezTo>
                  <a:cubicBezTo>
                    <a:pt x="3169" y="4121"/>
                    <a:pt x="3689" y="4222"/>
                    <a:pt x="4246" y="4310"/>
                  </a:cubicBezTo>
                  <a:cubicBezTo>
                    <a:pt x="4880" y="4399"/>
                    <a:pt x="5565" y="4476"/>
                    <a:pt x="6275" y="4526"/>
                  </a:cubicBezTo>
                  <a:cubicBezTo>
                    <a:pt x="6845" y="4552"/>
                    <a:pt x="7429" y="4577"/>
                    <a:pt x="8037" y="4577"/>
                  </a:cubicBezTo>
                  <a:cubicBezTo>
                    <a:pt x="12486" y="4577"/>
                    <a:pt x="16086" y="3550"/>
                    <a:pt x="16086" y="2295"/>
                  </a:cubicBezTo>
                  <a:lnTo>
                    <a:pt x="16086" y="2206"/>
                  </a:lnTo>
                  <a:cubicBezTo>
                    <a:pt x="16060" y="2054"/>
                    <a:pt x="15997" y="1915"/>
                    <a:pt x="15883" y="1775"/>
                  </a:cubicBezTo>
                  <a:cubicBezTo>
                    <a:pt x="15719" y="1572"/>
                    <a:pt x="15477" y="1395"/>
                    <a:pt x="15161" y="1217"/>
                  </a:cubicBezTo>
                  <a:cubicBezTo>
                    <a:pt x="14843" y="1053"/>
                    <a:pt x="14463" y="901"/>
                    <a:pt x="14032" y="761"/>
                  </a:cubicBezTo>
                  <a:cubicBezTo>
                    <a:pt x="13905" y="723"/>
                    <a:pt x="13779" y="685"/>
                    <a:pt x="13640" y="647"/>
                  </a:cubicBezTo>
                  <a:cubicBezTo>
                    <a:pt x="13043" y="482"/>
                    <a:pt x="12359" y="343"/>
                    <a:pt x="11598" y="242"/>
                  </a:cubicBezTo>
                  <a:cubicBezTo>
                    <a:pt x="11421" y="216"/>
                    <a:pt x="11243" y="191"/>
                    <a:pt x="11066" y="178"/>
                  </a:cubicBezTo>
                  <a:cubicBezTo>
                    <a:pt x="10128" y="64"/>
                    <a:pt x="9114" y="0"/>
                    <a:pt x="803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0"/>
            <p:cNvSpPr/>
            <p:nvPr/>
          </p:nvSpPr>
          <p:spPr>
            <a:xfrm>
              <a:off x="3433075" y="1709475"/>
              <a:ext cx="86225" cy="13975"/>
            </a:xfrm>
            <a:custGeom>
              <a:avLst/>
              <a:gdLst/>
              <a:ahLst/>
              <a:cxnLst/>
              <a:rect l="l" t="t" r="r" b="b"/>
              <a:pathLst>
                <a:path w="3449" h="559" extrusionOk="0">
                  <a:moveTo>
                    <a:pt x="0" y="0"/>
                  </a:moveTo>
                  <a:lnTo>
                    <a:pt x="0" y="558"/>
                  </a:lnTo>
                  <a:lnTo>
                    <a:pt x="3448" y="558"/>
                  </a:lnTo>
                  <a:lnTo>
                    <a:pt x="3448"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0"/>
            <p:cNvSpPr/>
            <p:nvPr/>
          </p:nvSpPr>
          <p:spPr>
            <a:xfrm>
              <a:off x="3342125" y="1680325"/>
              <a:ext cx="35825" cy="12375"/>
            </a:xfrm>
            <a:custGeom>
              <a:avLst/>
              <a:gdLst/>
              <a:ahLst/>
              <a:cxnLst/>
              <a:rect l="l" t="t" r="r" b="b"/>
              <a:pathLst>
                <a:path w="1433" h="495" extrusionOk="0">
                  <a:moveTo>
                    <a:pt x="1255" y="0"/>
                  </a:moveTo>
                  <a:lnTo>
                    <a:pt x="1" y="367"/>
                  </a:lnTo>
                  <a:cubicBezTo>
                    <a:pt x="64" y="406"/>
                    <a:pt x="128" y="457"/>
                    <a:pt x="204" y="494"/>
                  </a:cubicBezTo>
                  <a:lnTo>
                    <a:pt x="1433" y="139"/>
                  </a:lnTo>
                  <a:cubicBezTo>
                    <a:pt x="1370" y="102"/>
                    <a:pt x="1306" y="51"/>
                    <a:pt x="1255"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0"/>
            <p:cNvSpPr/>
            <p:nvPr/>
          </p:nvSpPr>
          <p:spPr>
            <a:xfrm>
              <a:off x="3383975" y="1699325"/>
              <a:ext cx="38975" cy="10800"/>
            </a:xfrm>
            <a:custGeom>
              <a:avLst/>
              <a:gdLst/>
              <a:ahLst/>
              <a:cxnLst/>
              <a:rect l="l" t="t" r="r" b="b"/>
              <a:pathLst>
                <a:path w="1559" h="432" extrusionOk="0">
                  <a:moveTo>
                    <a:pt x="1141" y="1"/>
                  </a:moveTo>
                  <a:lnTo>
                    <a:pt x="0" y="317"/>
                  </a:lnTo>
                  <a:cubicBezTo>
                    <a:pt x="127" y="368"/>
                    <a:pt x="266" y="406"/>
                    <a:pt x="418" y="432"/>
                  </a:cubicBezTo>
                  <a:lnTo>
                    <a:pt x="1559" y="114"/>
                  </a:lnTo>
                  <a:lnTo>
                    <a:pt x="1255" y="38"/>
                  </a:lnTo>
                  <a:lnTo>
                    <a:pt x="1141"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0"/>
            <p:cNvSpPr/>
            <p:nvPr/>
          </p:nvSpPr>
          <p:spPr>
            <a:xfrm>
              <a:off x="3367150" y="1622000"/>
              <a:ext cx="321700" cy="91300"/>
            </a:xfrm>
            <a:custGeom>
              <a:avLst/>
              <a:gdLst/>
              <a:ahLst/>
              <a:cxnLst/>
              <a:rect l="l" t="t" r="r" b="b"/>
              <a:pathLst>
                <a:path w="12868" h="3652" extrusionOk="0">
                  <a:moveTo>
                    <a:pt x="6428" y="1"/>
                  </a:moveTo>
                  <a:cubicBezTo>
                    <a:pt x="2891" y="1"/>
                    <a:pt x="1" y="812"/>
                    <a:pt x="1" y="1826"/>
                  </a:cubicBezTo>
                  <a:lnTo>
                    <a:pt x="1" y="1902"/>
                  </a:lnTo>
                  <a:cubicBezTo>
                    <a:pt x="166" y="2878"/>
                    <a:pt x="2980" y="3652"/>
                    <a:pt x="6428" y="3652"/>
                  </a:cubicBezTo>
                  <a:cubicBezTo>
                    <a:pt x="9876" y="3652"/>
                    <a:pt x="12702" y="2878"/>
                    <a:pt x="12854" y="1902"/>
                  </a:cubicBezTo>
                  <a:cubicBezTo>
                    <a:pt x="12867" y="1877"/>
                    <a:pt x="12867" y="1852"/>
                    <a:pt x="12867" y="1826"/>
                  </a:cubicBezTo>
                  <a:cubicBezTo>
                    <a:pt x="12867" y="812"/>
                    <a:pt x="9977" y="1"/>
                    <a:pt x="64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0"/>
            <p:cNvSpPr/>
            <p:nvPr/>
          </p:nvSpPr>
          <p:spPr>
            <a:xfrm>
              <a:off x="3367150" y="1626125"/>
              <a:ext cx="321375" cy="87175"/>
            </a:xfrm>
            <a:custGeom>
              <a:avLst/>
              <a:gdLst/>
              <a:ahLst/>
              <a:cxnLst/>
              <a:rect l="l" t="t" r="r" b="b"/>
              <a:pathLst>
                <a:path w="12855" h="3487" extrusionOk="0">
                  <a:moveTo>
                    <a:pt x="6428" y="0"/>
                  </a:moveTo>
                  <a:cubicBezTo>
                    <a:pt x="2980" y="0"/>
                    <a:pt x="166" y="774"/>
                    <a:pt x="1" y="1737"/>
                  </a:cubicBezTo>
                  <a:cubicBezTo>
                    <a:pt x="26" y="1889"/>
                    <a:pt x="115" y="2016"/>
                    <a:pt x="242" y="2155"/>
                  </a:cubicBezTo>
                  <a:cubicBezTo>
                    <a:pt x="293" y="2206"/>
                    <a:pt x="369" y="2270"/>
                    <a:pt x="445" y="2320"/>
                  </a:cubicBezTo>
                  <a:cubicBezTo>
                    <a:pt x="749" y="2549"/>
                    <a:pt x="1206" y="2751"/>
                    <a:pt x="1789" y="2916"/>
                  </a:cubicBezTo>
                  <a:cubicBezTo>
                    <a:pt x="1915" y="2954"/>
                    <a:pt x="2042" y="2992"/>
                    <a:pt x="2181" y="3030"/>
                  </a:cubicBezTo>
                  <a:cubicBezTo>
                    <a:pt x="2727" y="3157"/>
                    <a:pt x="3347" y="3271"/>
                    <a:pt x="4020" y="3347"/>
                  </a:cubicBezTo>
                  <a:cubicBezTo>
                    <a:pt x="4704" y="3423"/>
                    <a:pt x="5439" y="3473"/>
                    <a:pt x="6200" y="3487"/>
                  </a:cubicBezTo>
                  <a:lnTo>
                    <a:pt x="6428" y="3487"/>
                  </a:lnTo>
                  <a:cubicBezTo>
                    <a:pt x="9876" y="3487"/>
                    <a:pt x="12702" y="2713"/>
                    <a:pt x="12854" y="1737"/>
                  </a:cubicBezTo>
                  <a:cubicBezTo>
                    <a:pt x="12854" y="1699"/>
                    <a:pt x="12842" y="1648"/>
                    <a:pt x="12817" y="1597"/>
                  </a:cubicBezTo>
                  <a:cubicBezTo>
                    <a:pt x="12727" y="1395"/>
                    <a:pt x="12525" y="1205"/>
                    <a:pt x="12208" y="1027"/>
                  </a:cubicBezTo>
                  <a:cubicBezTo>
                    <a:pt x="11891" y="837"/>
                    <a:pt x="11473" y="673"/>
                    <a:pt x="10966" y="533"/>
                  </a:cubicBezTo>
                  <a:cubicBezTo>
                    <a:pt x="10839" y="495"/>
                    <a:pt x="10699" y="457"/>
                    <a:pt x="10560" y="431"/>
                  </a:cubicBezTo>
                  <a:cubicBezTo>
                    <a:pt x="9913" y="267"/>
                    <a:pt x="9153" y="152"/>
                    <a:pt x="8329" y="76"/>
                  </a:cubicBezTo>
                  <a:cubicBezTo>
                    <a:pt x="8127" y="64"/>
                    <a:pt x="7924" y="51"/>
                    <a:pt x="7708" y="39"/>
                  </a:cubicBezTo>
                  <a:cubicBezTo>
                    <a:pt x="7290" y="13"/>
                    <a:pt x="6871" y="0"/>
                    <a:pt x="6428"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0"/>
            <p:cNvSpPr/>
            <p:nvPr/>
          </p:nvSpPr>
          <p:spPr>
            <a:xfrm>
              <a:off x="3467625" y="1702175"/>
              <a:ext cx="88125" cy="11125"/>
            </a:xfrm>
            <a:custGeom>
              <a:avLst/>
              <a:gdLst/>
              <a:ahLst/>
              <a:cxnLst/>
              <a:rect l="l" t="t" r="r" b="b"/>
              <a:pathLst>
                <a:path w="3525" h="445" extrusionOk="0">
                  <a:moveTo>
                    <a:pt x="1078" y="0"/>
                  </a:moveTo>
                  <a:lnTo>
                    <a:pt x="1" y="305"/>
                  </a:lnTo>
                  <a:cubicBezTo>
                    <a:pt x="685" y="381"/>
                    <a:pt x="1420" y="431"/>
                    <a:pt x="2181" y="445"/>
                  </a:cubicBezTo>
                  <a:lnTo>
                    <a:pt x="3524" y="64"/>
                  </a:lnTo>
                  <a:lnTo>
                    <a:pt x="2840" y="64"/>
                  </a:lnTo>
                  <a:cubicBezTo>
                    <a:pt x="2561" y="64"/>
                    <a:pt x="2282" y="64"/>
                    <a:pt x="2003" y="51"/>
                  </a:cubicBezTo>
                  <a:cubicBezTo>
                    <a:pt x="1927" y="51"/>
                    <a:pt x="1851" y="39"/>
                    <a:pt x="1775" y="39"/>
                  </a:cubicBezTo>
                  <a:cubicBezTo>
                    <a:pt x="1559" y="39"/>
                    <a:pt x="1356" y="26"/>
                    <a:pt x="1154"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0"/>
            <p:cNvSpPr/>
            <p:nvPr/>
          </p:nvSpPr>
          <p:spPr>
            <a:xfrm>
              <a:off x="3373200" y="1678425"/>
              <a:ext cx="13325" cy="5725"/>
            </a:xfrm>
            <a:custGeom>
              <a:avLst/>
              <a:gdLst/>
              <a:ahLst/>
              <a:cxnLst/>
              <a:rect l="l" t="t" r="r" b="b"/>
              <a:pathLst>
                <a:path w="533" h="229" extrusionOk="0">
                  <a:moveTo>
                    <a:pt x="215" y="0"/>
                  </a:moveTo>
                  <a:lnTo>
                    <a:pt x="0" y="63"/>
                  </a:lnTo>
                  <a:cubicBezTo>
                    <a:pt x="51" y="114"/>
                    <a:pt x="127" y="178"/>
                    <a:pt x="203" y="228"/>
                  </a:cubicBezTo>
                  <a:lnTo>
                    <a:pt x="533" y="127"/>
                  </a:lnTo>
                  <a:cubicBezTo>
                    <a:pt x="507" y="114"/>
                    <a:pt x="469" y="102"/>
                    <a:pt x="431" y="88"/>
                  </a:cubicBezTo>
                  <a:cubicBezTo>
                    <a:pt x="355" y="63"/>
                    <a:pt x="279" y="38"/>
                    <a:pt x="215"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0"/>
            <p:cNvSpPr/>
            <p:nvPr/>
          </p:nvSpPr>
          <p:spPr>
            <a:xfrm>
              <a:off x="3411850" y="1693625"/>
              <a:ext cx="30450" cy="8275"/>
            </a:xfrm>
            <a:custGeom>
              <a:avLst/>
              <a:gdLst/>
              <a:ahLst/>
              <a:cxnLst/>
              <a:rect l="l" t="t" r="r" b="b"/>
              <a:pathLst>
                <a:path w="1218" h="331" extrusionOk="0">
                  <a:moveTo>
                    <a:pt x="748" y="1"/>
                  </a:moveTo>
                  <a:lnTo>
                    <a:pt x="1" y="216"/>
                  </a:lnTo>
                  <a:cubicBezTo>
                    <a:pt x="127" y="254"/>
                    <a:pt x="254" y="292"/>
                    <a:pt x="393" y="330"/>
                  </a:cubicBezTo>
                  <a:lnTo>
                    <a:pt x="1218" y="89"/>
                  </a:lnTo>
                  <a:cubicBezTo>
                    <a:pt x="1154" y="77"/>
                    <a:pt x="1091" y="64"/>
                    <a:pt x="1027" y="64"/>
                  </a:cubicBezTo>
                  <a:cubicBezTo>
                    <a:pt x="951" y="38"/>
                    <a:pt x="875" y="26"/>
                    <a:pt x="799" y="13"/>
                  </a:cubicBezTo>
                  <a:cubicBezTo>
                    <a:pt x="787" y="13"/>
                    <a:pt x="773" y="13"/>
                    <a:pt x="748"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0"/>
            <p:cNvSpPr/>
            <p:nvPr/>
          </p:nvSpPr>
          <p:spPr>
            <a:xfrm>
              <a:off x="3454625" y="1636900"/>
              <a:ext cx="151825" cy="64025"/>
            </a:xfrm>
            <a:custGeom>
              <a:avLst/>
              <a:gdLst/>
              <a:ahLst/>
              <a:cxnLst/>
              <a:rect l="l" t="t" r="r" b="b"/>
              <a:pathLst>
                <a:path w="6073" h="2561" extrusionOk="0">
                  <a:moveTo>
                    <a:pt x="2473" y="0"/>
                  </a:moveTo>
                  <a:lnTo>
                    <a:pt x="2473" y="292"/>
                  </a:lnTo>
                  <a:cubicBezTo>
                    <a:pt x="888" y="355"/>
                    <a:pt x="102" y="622"/>
                    <a:pt x="102" y="926"/>
                  </a:cubicBezTo>
                  <a:cubicBezTo>
                    <a:pt x="102" y="1636"/>
                    <a:pt x="3828" y="1445"/>
                    <a:pt x="3828" y="1687"/>
                  </a:cubicBezTo>
                  <a:cubicBezTo>
                    <a:pt x="3828" y="1749"/>
                    <a:pt x="3600" y="1788"/>
                    <a:pt x="2954" y="1788"/>
                  </a:cubicBezTo>
                  <a:cubicBezTo>
                    <a:pt x="2206" y="1788"/>
                    <a:pt x="1369" y="1724"/>
                    <a:pt x="723" y="1611"/>
                  </a:cubicBezTo>
                  <a:lnTo>
                    <a:pt x="0" y="2079"/>
                  </a:lnTo>
                  <a:cubicBezTo>
                    <a:pt x="571" y="2180"/>
                    <a:pt x="1509" y="2256"/>
                    <a:pt x="2473" y="2282"/>
                  </a:cubicBezTo>
                  <a:lnTo>
                    <a:pt x="2473" y="2561"/>
                  </a:lnTo>
                  <a:lnTo>
                    <a:pt x="3828" y="2561"/>
                  </a:lnTo>
                  <a:lnTo>
                    <a:pt x="3828" y="2256"/>
                  </a:lnTo>
                  <a:cubicBezTo>
                    <a:pt x="5324" y="2194"/>
                    <a:pt x="6073" y="1927"/>
                    <a:pt x="6073" y="1636"/>
                  </a:cubicBezTo>
                  <a:cubicBezTo>
                    <a:pt x="6073" y="926"/>
                    <a:pt x="2346" y="1129"/>
                    <a:pt x="2346" y="888"/>
                  </a:cubicBezTo>
                  <a:cubicBezTo>
                    <a:pt x="2346" y="825"/>
                    <a:pt x="2561" y="774"/>
                    <a:pt x="3220" y="774"/>
                  </a:cubicBezTo>
                  <a:cubicBezTo>
                    <a:pt x="3803" y="774"/>
                    <a:pt x="4437" y="825"/>
                    <a:pt x="5096" y="913"/>
                  </a:cubicBezTo>
                  <a:lnTo>
                    <a:pt x="5781" y="444"/>
                  </a:lnTo>
                  <a:cubicBezTo>
                    <a:pt x="5236" y="355"/>
                    <a:pt x="4538" y="304"/>
                    <a:pt x="3828" y="292"/>
                  </a:cubicBezTo>
                  <a:lnTo>
                    <a:pt x="38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0"/>
            <p:cNvSpPr/>
            <p:nvPr/>
          </p:nvSpPr>
          <p:spPr>
            <a:xfrm>
              <a:off x="3453675" y="1634350"/>
              <a:ext cx="151825" cy="64050"/>
            </a:xfrm>
            <a:custGeom>
              <a:avLst/>
              <a:gdLst/>
              <a:ahLst/>
              <a:cxnLst/>
              <a:rect l="l" t="t" r="r" b="b"/>
              <a:pathLst>
                <a:path w="6073" h="2562" extrusionOk="0">
                  <a:moveTo>
                    <a:pt x="2472" y="1"/>
                  </a:moveTo>
                  <a:lnTo>
                    <a:pt x="2472" y="293"/>
                  </a:lnTo>
                  <a:cubicBezTo>
                    <a:pt x="888" y="356"/>
                    <a:pt x="102" y="622"/>
                    <a:pt x="102" y="927"/>
                  </a:cubicBezTo>
                  <a:cubicBezTo>
                    <a:pt x="102" y="1636"/>
                    <a:pt x="3829" y="1446"/>
                    <a:pt x="3829" y="1687"/>
                  </a:cubicBezTo>
                  <a:cubicBezTo>
                    <a:pt x="3829" y="1750"/>
                    <a:pt x="3601" y="1789"/>
                    <a:pt x="2954" y="1789"/>
                  </a:cubicBezTo>
                  <a:cubicBezTo>
                    <a:pt x="2206" y="1789"/>
                    <a:pt x="1357" y="1725"/>
                    <a:pt x="723" y="1611"/>
                  </a:cubicBezTo>
                  <a:lnTo>
                    <a:pt x="1" y="2080"/>
                  </a:lnTo>
                  <a:cubicBezTo>
                    <a:pt x="571" y="2181"/>
                    <a:pt x="1509" y="2257"/>
                    <a:pt x="2472" y="2282"/>
                  </a:cubicBezTo>
                  <a:lnTo>
                    <a:pt x="2472" y="2561"/>
                  </a:lnTo>
                  <a:lnTo>
                    <a:pt x="3829" y="2561"/>
                  </a:lnTo>
                  <a:lnTo>
                    <a:pt x="3829" y="2257"/>
                  </a:lnTo>
                  <a:cubicBezTo>
                    <a:pt x="5325" y="2194"/>
                    <a:pt x="6072" y="1928"/>
                    <a:pt x="6072" y="1636"/>
                  </a:cubicBezTo>
                  <a:cubicBezTo>
                    <a:pt x="6072" y="927"/>
                    <a:pt x="2345" y="1129"/>
                    <a:pt x="2345" y="888"/>
                  </a:cubicBezTo>
                  <a:cubicBezTo>
                    <a:pt x="2345" y="825"/>
                    <a:pt x="2561" y="775"/>
                    <a:pt x="3220" y="775"/>
                  </a:cubicBezTo>
                  <a:cubicBezTo>
                    <a:pt x="3804" y="775"/>
                    <a:pt x="4437" y="825"/>
                    <a:pt x="5097" y="913"/>
                  </a:cubicBezTo>
                  <a:lnTo>
                    <a:pt x="5781" y="445"/>
                  </a:lnTo>
                  <a:cubicBezTo>
                    <a:pt x="5235" y="356"/>
                    <a:pt x="4539" y="305"/>
                    <a:pt x="3829" y="293"/>
                  </a:cubicBezTo>
                  <a:lnTo>
                    <a:pt x="38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0"/>
            <p:cNvSpPr/>
            <p:nvPr/>
          </p:nvSpPr>
          <p:spPr>
            <a:xfrm>
              <a:off x="3339275" y="1596650"/>
              <a:ext cx="402475" cy="107150"/>
            </a:xfrm>
            <a:custGeom>
              <a:avLst/>
              <a:gdLst/>
              <a:ahLst/>
              <a:cxnLst/>
              <a:rect l="l" t="t" r="r" b="b"/>
              <a:pathLst>
                <a:path w="16099" h="4286" extrusionOk="0">
                  <a:moveTo>
                    <a:pt x="8202" y="1"/>
                  </a:moveTo>
                  <a:lnTo>
                    <a:pt x="7974" y="13"/>
                  </a:lnTo>
                  <a:lnTo>
                    <a:pt x="0" y="13"/>
                  </a:lnTo>
                  <a:lnTo>
                    <a:pt x="0" y="1737"/>
                  </a:lnTo>
                  <a:lnTo>
                    <a:pt x="0" y="1801"/>
                  </a:lnTo>
                  <a:cubicBezTo>
                    <a:pt x="0" y="2105"/>
                    <a:pt x="178" y="2396"/>
                    <a:pt x="507" y="2663"/>
                  </a:cubicBezTo>
                  <a:cubicBezTo>
                    <a:pt x="533" y="2688"/>
                    <a:pt x="571" y="2726"/>
                    <a:pt x="609" y="2751"/>
                  </a:cubicBezTo>
                  <a:lnTo>
                    <a:pt x="723" y="2827"/>
                  </a:lnTo>
                  <a:cubicBezTo>
                    <a:pt x="761" y="2852"/>
                    <a:pt x="786" y="2878"/>
                    <a:pt x="825" y="2891"/>
                  </a:cubicBezTo>
                  <a:cubicBezTo>
                    <a:pt x="1028" y="3030"/>
                    <a:pt x="1281" y="3157"/>
                    <a:pt x="1572" y="3271"/>
                  </a:cubicBezTo>
                  <a:cubicBezTo>
                    <a:pt x="1636" y="3309"/>
                    <a:pt x="1712" y="3334"/>
                    <a:pt x="1788" y="3359"/>
                  </a:cubicBezTo>
                  <a:cubicBezTo>
                    <a:pt x="1952" y="3423"/>
                    <a:pt x="2118" y="3486"/>
                    <a:pt x="2282" y="3537"/>
                  </a:cubicBezTo>
                  <a:cubicBezTo>
                    <a:pt x="2397" y="3575"/>
                    <a:pt x="2523" y="3613"/>
                    <a:pt x="2637" y="3638"/>
                  </a:cubicBezTo>
                  <a:cubicBezTo>
                    <a:pt x="2662" y="3652"/>
                    <a:pt x="2688" y="3652"/>
                    <a:pt x="2701" y="3664"/>
                  </a:cubicBezTo>
                  <a:cubicBezTo>
                    <a:pt x="2752" y="3677"/>
                    <a:pt x="2802" y="3689"/>
                    <a:pt x="2865" y="3702"/>
                  </a:cubicBezTo>
                  <a:cubicBezTo>
                    <a:pt x="3132" y="3765"/>
                    <a:pt x="3411" y="3841"/>
                    <a:pt x="3702" y="3892"/>
                  </a:cubicBezTo>
                  <a:cubicBezTo>
                    <a:pt x="3778" y="3905"/>
                    <a:pt x="3854" y="3917"/>
                    <a:pt x="3930" y="3943"/>
                  </a:cubicBezTo>
                  <a:cubicBezTo>
                    <a:pt x="4044" y="3956"/>
                    <a:pt x="4146" y="3981"/>
                    <a:pt x="4259" y="3993"/>
                  </a:cubicBezTo>
                  <a:cubicBezTo>
                    <a:pt x="4425" y="4019"/>
                    <a:pt x="4602" y="4044"/>
                    <a:pt x="4780" y="4069"/>
                  </a:cubicBezTo>
                  <a:cubicBezTo>
                    <a:pt x="4843" y="4082"/>
                    <a:pt x="4919" y="4095"/>
                    <a:pt x="4995" y="4108"/>
                  </a:cubicBezTo>
                  <a:cubicBezTo>
                    <a:pt x="5273" y="4133"/>
                    <a:pt x="5552" y="4171"/>
                    <a:pt x="5844" y="4196"/>
                  </a:cubicBezTo>
                  <a:cubicBezTo>
                    <a:pt x="5920" y="4196"/>
                    <a:pt x="5997" y="4209"/>
                    <a:pt x="6059" y="4209"/>
                  </a:cubicBezTo>
                  <a:cubicBezTo>
                    <a:pt x="6135" y="4221"/>
                    <a:pt x="6212" y="4221"/>
                    <a:pt x="6288" y="4221"/>
                  </a:cubicBezTo>
                  <a:cubicBezTo>
                    <a:pt x="6490" y="4247"/>
                    <a:pt x="6693" y="4260"/>
                    <a:pt x="6909" y="4260"/>
                  </a:cubicBezTo>
                  <a:cubicBezTo>
                    <a:pt x="6985" y="4260"/>
                    <a:pt x="7061" y="4272"/>
                    <a:pt x="7137" y="4272"/>
                  </a:cubicBezTo>
                  <a:cubicBezTo>
                    <a:pt x="7416" y="4285"/>
                    <a:pt x="7695" y="4285"/>
                    <a:pt x="7974" y="4285"/>
                  </a:cubicBezTo>
                  <a:lnTo>
                    <a:pt x="8202" y="4285"/>
                  </a:lnTo>
                  <a:cubicBezTo>
                    <a:pt x="8493" y="4285"/>
                    <a:pt x="8772" y="4285"/>
                    <a:pt x="9051" y="4272"/>
                  </a:cubicBezTo>
                  <a:cubicBezTo>
                    <a:pt x="9127" y="4260"/>
                    <a:pt x="9191" y="4260"/>
                    <a:pt x="9267" y="4260"/>
                  </a:cubicBezTo>
                  <a:cubicBezTo>
                    <a:pt x="9558" y="4247"/>
                    <a:pt x="9837" y="4221"/>
                    <a:pt x="10116" y="4209"/>
                  </a:cubicBezTo>
                  <a:cubicBezTo>
                    <a:pt x="10192" y="4196"/>
                    <a:pt x="10268" y="4196"/>
                    <a:pt x="10344" y="4184"/>
                  </a:cubicBezTo>
                  <a:cubicBezTo>
                    <a:pt x="10623" y="4159"/>
                    <a:pt x="10915" y="4133"/>
                    <a:pt x="11180" y="4095"/>
                  </a:cubicBezTo>
                  <a:lnTo>
                    <a:pt x="11409" y="4057"/>
                  </a:lnTo>
                  <a:cubicBezTo>
                    <a:pt x="11701" y="4019"/>
                    <a:pt x="11980" y="3968"/>
                    <a:pt x="12258" y="3917"/>
                  </a:cubicBezTo>
                  <a:cubicBezTo>
                    <a:pt x="12321" y="3905"/>
                    <a:pt x="12397" y="3892"/>
                    <a:pt x="12473" y="3880"/>
                  </a:cubicBezTo>
                  <a:cubicBezTo>
                    <a:pt x="12765" y="3816"/>
                    <a:pt x="13056" y="3753"/>
                    <a:pt x="13323" y="3677"/>
                  </a:cubicBezTo>
                  <a:cubicBezTo>
                    <a:pt x="13399" y="3664"/>
                    <a:pt x="13475" y="3638"/>
                    <a:pt x="13538" y="3613"/>
                  </a:cubicBezTo>
                  <a:cubicBezTo>
                    <a:pt x="13842" y="3537"/>
                    <a:pt x="14134" y="3436"/>
                    <a:pt x="14388" y="3334"/>
                  </a:cubicBezTo>
                  <a:cubicBezTo>
                    <a:pt x="14464" y="3309"/>
                    <a:pt x="14540" y="3271"/>
                    <a:pt x="14616" y="3246"/>
                  </a:cubicBezTo>
                  <a:cubicBezTo>
                    <a:pt x="14946" y="3094"/>
                    <a:pt x="15225" y="2942"/>
                    <a:pt x="15453" y="2776"/>
                  </a:cubicBezTo>
                  <a:cubicBezTo>
                    <a:pt x="15541" y="2726"/>
                    <a:pt x="15617" y="2663"/>
                    <a:pt x="15681" y="2599"/>
                  </a:cubicBezTo>
                  <a:cubicBezTo>
                    <a:pt x="15960" y="2345"/>
                    <a:pt x="16099" y="2080"/>
                    <a:pt x="16099" y="1801"/>
                  </a:cubicBezTo>
                  <a:lnTo>
                    <a:pt x="16099" y="1775"/>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0"/>
            <p:cNvSpPr/>
            <p:nvPr/>
          </p:nvSpPr>
          <p:spPr>
            <a:xfrm>
              <a:off x="3351950" y="1596975"/>
              <a:ext cx="5425" cy="70375"/>
            </a:xfrm>
            <a:custGeom>
              <a:avLst/>
              <a:gdLst/>
              <a:ahLst/>
              <a:cxnLst/>
              <a:rect l="l" t="t" r="r" b="b"/>
              <a:pathLst>
                <a:path w="217" h="2815" extrusionOk="0">
                  <a:moveTo>
                    <a:pt x="0" y="0"/>
                  </a:moveTo>
                  <a:lnTo>
                    <a:pt x="0" y="2650"/>
                  </a:lnTo>
                  <a:cubicBezTo>
                    <a:pt x="26" y="2675"/>
                    <a:pt x="64" y="2713"/>
                    <a:pt x="102" y="2738"/>
                  </a:cubicBezTo>
                  <a:lnTo>
                    <a:pt x="216" y="2814"/>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0"/>
            <p:cNvSpPr/>
            <p:nvPr/>
          </p:nvSpPr>
          <p:spPr>
            <a:xfrm>
              <a:off x="3378575" y="1596975"/>
              <a:ext cx="5425" cy="83675"/>
            </a:xfrm>
            <a:custGeom>
              <a:avLst/>
              <a:gdLst/>
              <a:ahLst/>
              <a:cxnLst/>
              <a:rect l="l" t="t" r="r" b="b"/>
              <a:pathLst>
                <a:path w="217" h="3347" extrusionOk="0">
                  <a:moveTo>
                    <a:pt x="0" y="0"/>
                  </a:moveTo>
                  <a:lnTo>
                    <a:pt x="0" y="3258"/>
                  </a:lnTo>
                  <a:cubicBezTo>
                    <a:pt x="64" y="3296"/>
                    <a:pt x="140" y="3321"/>
                    <a:pt x="216" y="3346"/>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0"/>
            <p:cNvSpPr/>
            <p:nvPr/>
          </p:nvSpPr>
          <p:spPr>
            <a:xfrm>
              <a:off x="3405175" y="1596975"/>
              <a:ext cx="5750" cy="92250"/>
            </a:xfrm>
            <a:custGeom>
              <a:avLst/>
              <a:gdLst/>
              <a:ahLst/>
              <a:cxnLst/>
              <a:rect l="l" t="t" r="r" b="b"/>
              <a:pathLst>
                <a:path w="230" h="3690" extrusionOk="0">
                  <a:moveTo>
                    <a:pt x="1" y="0"/>
                  </a:moveTo>
                  <a:lnTo>
                    <a:pt x="1" y="3625"/>
                  </a:lnTo>
                  <a:cubicBezTo>
                    <a:pt x="26" y="3639"/>
                    <a:pt x="52" y="3639"/>
                    <a:pt x="65" y="3651"/>
                  </a:cubicBezTo>
                  <a:cubicBezTo>
                    <a:pt x="116" y="3664"/>
                    <a:pt x="166" y="3676"/>
                    <a:pt x="229" y="368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0"/>
            <p:cNvSpPr/>
            <p:nvPr/>
          </p:nvSpPr>
          <p:spPr>
            <a:xfrm>
              <a:off x="3431800" y="1596975"/>
              <a:ext cx="5725" cy="98250"/>
            </a:xfrm>
            <a:custGeom>
              <a:avLst/>
              <a:gdLst/>
              <a:ahLst/>
              <a:cxnLst/>
              <a:rect l="l" t="t" r="r" b="b"/>
              <a:pathLst>
                <a:path w="229" h="3930" extrusionOk="0">
                  <a:moveTo>
                    <a:pt x="1" y="0"/>
                  </a:moveTo>
                  <a:lnTo>
                    <a:pt x="1" y="3879"/>
                  </a:lnTo>
                  <a:cubicBezTo>
                    <a:pt x="77" y="3892"/>
                    <a:pt x="153" y="3904"/>
                    <a:pt x="229" y="3930"/>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0"/>
            <p:cNvSpPr/>
            <p:nvPr/>
          </p:nvSpPr>
          <p:spPr>
            <a:xfrm>
              <a:off x="3458750" y="1596975"/>
              <a:ext cx="5400" cy="102375"/>
            </a:xfrm>
            <a:custGeom>
              <a:avLst/>
              <a:gdLst/>
              <a:ahLst/>
              <a:cxnLst/>
              <a:rect l="l" t="t" r="r" b="b"/>
              <a:pathLst>
                <a:path w="216" h="4095" extrusionOk="0">
                  <a:moveTo>
                    <a:pt x="1" y="0"/>
                  </a:moveTo>
                  <a:lnTo>
                    <a:pt x="1" y="4056"/>
                  </a:lnTo>
                  <a:cubicBezTo>
                    <a:pt x="64" y="4069"/>
                    <a:pt x="140" y="4082"/>
                    <a:pt x="216" y="4095"/>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0"/>
            <p:cNvSpPr/>
            <p:nvPr/>
          </p:nvSpPr>
          <p:spPr>
            <a:xfrm>
              <a:off x="3485375" y="1596975"/>
              <a:ext cx="5400" cy="104925"/>
            </a:xfrm>
            <a:custGeom>
              <a:avLst/>
              <a:gdLst/>
              <a:ahLst/>
              <a:cxnLst/>
              <a:rect l="l" t="t" r="r" b="b"/>
              <a:pathLst>
                <a:path w="216" h="4197" extrusionOk="0">
                  <a:moveTo>
                    <a:pt x="0" y="0"/>
                  </a:moveTo>
                  <a:lnTo>
                    <a:pt x="0" y="4183"/>
                  </a:lnTo>
                  <a:cubicBezTo>
                    <a:pt x="76" y="4183"/>
                    <a:pt x="153" y="4196"/>
                    <a:pt x="215" y="4196"/>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0"/>
            <p:cNvSpPr/>
            <p:nvPr/>
          </p:nvSpPr>
          <p:spPr>
            <a:xfrm>
              <a:off x="3512000" y="1596975"/>
              <a:ext cx="5725" cy="106500"/>
            </a:xfrm>
            <a:custGeom>
              <a:avLst/>
              <a:gdLst/>
              <a:ahLst/>
              <a:cxnLst/>
              <a:rect l="l" t="t" r="r" b="b"/>
              <a:pathLst>
                <a:path w="229" h="4260" extrusionOk="0">
                  <a:moveTo>
                    <a:pt x="0" y="0"/>
                  </a:moveTo>
                  <a:lnTo>
                    <a:pt x="0" y="4247"/>
                  </a:lnTo>
                  <a:cubicBezTo>
                    <a:pt x="76" y="4247"/>
                    <a:pt x="152" y="4259"/>
                    <a:pt x="228" y="4259"/>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0"/>
            <p:cNvSpPr/>
            <p:nvPr/>
          </p:nvSpPr>
          <p:spPr>
            <a:xfrm>
              <a:off x="3538600" y="1596650"/>
              <a:ext cx="5750" cy="107150"/>
            </a:xfrm>
            <a:custGeom>
              <a:avLst/>
              <a:gdLst/>
              <a:ahLst/>
              <a:cxnLst/>
              <a:rect l="l" t="t" r="r" b="b"/>
              <a:pathLst>
                <a:path w="230" h="4286" extrusionOk="0">
                  <a:moveTo>
                    <a:pt x="229" y="1"/>
                  </a:moveTo>
                  <a:lnTo>
                    <a:pt x="1" y="13"/>
                  </a:lnTo>
                  <a:lnTo>
                    <a:pt x="1" y="4285"/>
                  </a:lnTo>
                  <a:lnTo>
                    <a:pt x="229" y="4285"/>
                  </a:ln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0"/>
            <p:cNvSpPr/>
            <p:nvPr/>
          </p:nvSpPr>
          <p:spPr>
            <a:xfrm>
              <a:off x="3565525" y="1596650"/>
              <a:ext cx="5425" cy="106825"/>
            </a:xfrm>
            <a:custGeom>
              <a:avLst/>
              <a:gdLst/>
              <a:ahLst/>
              <a:cxnLst/>
              <a:rect l="l" t="t" r="r" b="b"/>
              <a:pathLst>
                <a:path w="217" h="4273" extrusionOk="0">
                  <a:moveTo>
                    <a:pt x="1" y="1"/>
                  </a:moveTo>
                  <a:lnTo>
                    <a:pt x="1" y="4272"/>
                  </a:lnTo>
                  <a:cubicBezTo>
                    <a:pt x="77" y="4260"/>
                    <a:pt x="141" y="4260"/>
                    <a:pt x="217" y="4260"/>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0"/>
            <p:cNvSpPr/>
            <p:nvPr/>
          </p:nvSpPr>
          <p:spPr>
            <a:xfrm>
              <a:off x="3592150" y="1596650"/>
              <a:ext cx="5725" cy="105250"/>
            </a:xfrm>
            <a:custGeom>
              <a:avLst/>
              <a:gdLst/>
              <a:ahLst/>
              <a:cxnLst/>
              <a:rect l="l" t="t" r="r" b="b"/>
              <a:pathLst>
                <a:path w="229" h="4210" extrusionOk="0">
                  <a:moveTo>
                    <a:pt x="1" y="1"/>
                  </a:moveTo>
                  <a:lnTo>
                    <a:pt x="1" y="4209"/>
                  </a:lnTo>
                  <a:cubicBezTo>
                    <a:pt x="77" y="4196"/>
                    <a:pt x="153" y="4196"/>
                    <a:pt x="229" y="4184"/>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0"/>
            <p:cNvSpPr/>
            <p:nvPr/>
          </p:nvSpPr>
          <p:spPr>
            <a:xfrm>
              <a:off x="3618775" y="1596650"/>
              <a:ext cx="5725" cy="102375"/>
            </a:xfrm>
            <a:custGeom>
              <a:avLst/>
              <a:gdLst/>
              <a:ahLst/>
              <a:cxnLst/>
              <a:rect l="l" t="t" r="r" b="b"/>
              <a:pathLst>
                <a:path w="229" h="4095" extrusionOk="0">
                  <a:moveTo>
                    <a:pt x="0" y="1"/>
                  </a:moveTo>
                  <a:lnTo>
                    <a:pt x="0" y="4095"/>
                  </a:lnTo>
                  <a:lnTo>
                    <a:pt x="229" y="4057"/>
                  </a:ln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0"/>
            <p:cNvSpPr/>
            <p:nvPr/>
          </p:nvSpPr>
          <p:spPr>
            <a:xfrm>
              <a:off x="3645725" y="1596650"/>
              <a:ext cx="5400" cy="97950"/>
            </a:xfrm>
            <a:custGeom>
              <a:avLst/>
              <a:gdLst/>
              <a:ahLst/>
              <a:cxnLst/>
              <a:rect l="l" t="t" r="r" b="b"/>
              <a:pathLst>
                <a:path w="216" h="3918" extrusionOk="0">
                  <a:moveTo>
                    <a:pt x="0" y="1"/>
                  </a:moveTo>
                  <a:lnTo>
                    <a:pt x="0" y="3917"/>
                  </a:lnTo>
                  <a:cubicBezTo>
                    <a:pt x="63" y="3905"/>
                    <a:pt x="139" y="3892"/>
                    <a:pt x="215" y="3880"/>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0"/>
            <p:cNvSpPr/>
            <p:nvPr/>
          </p:nvSpPr>
          <p:spPr>
            <a:xfrm>
              <a:off x="3672350" y="1596650"/>
              <a:ext cx="5400" cy="91925"/>
            </a:xfrm>
            <a:custGeom>
              <a:avLst/>
              <a:gdLst/>
              <a:ahLst/>
              <a:cxnLst/>
              <a:rect l="l" t="t" r="r" b="b"/>
              <a:pathLst>
                <a:path w="216" h="3677" extrusionOk="0">
                  <a:moveTo>
                    <a:pt x="0" y="1"/>
                  </a:moveTo>
                  <a:lnTo>
                    <a:pt x="0" y="3677"/>
                  </a:lnTo>
                  <a:cubicBezTo>
                    <a:pt x="76" y="3664"/>
                    <a:pt x="152" y="3638"/>
                    <a:pt x="215" y="3613"/>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0"/>
            <p:cNvSpPr/>
            <p:nvPr/>
          </p:nvSpPr>
          <p:spPr>
            <a:xfrm>
              <a:off x="3698950" y="1596650"/>
              <a:ext cx="5750" cy="83375"/>
            </a:xfrm>
            <a:custGeom>
              <a:avLst/>
              <a:gdLst/>
              <a:ahLst/>
              <a:cxnLst/>
              <a:rect l="l" t="t" r="r" b="b"/>
              <a:pathLst>
                <a:path w="230" h="3335" extrusionOk="0">
                  <a:moveTo>
                    <a:pt x="1" y="1"/>
                  </a:moveTo>
                  <a:lnTo>
                    <a:pt x="1" y="3334"/>
                  </a:lnTo>
                  <a:cubicBezTo>
                    <a:pt x="77" y="3309"/>
                    <a:pt x="153" y="3271"/>
                    <a:pt x="229" y="3246"/>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0"/>
            <p:cNvSpPr/>
            <p:nvPr/>
          </p:nvSpPr>
          <p:spPr>
            <a:xfrm>
              <a:off x="3725575" y="1596650"/>
              <a:ext cx="5725" cy="69425"/>
            </a:xfrm>
            <a:custGeom>
              <a:avLst/>
              <a:gdLst/>
              <a:ahLst/>
              <a:cxnLst/>
              <a:rect l="l" t="t" r="r" b="b"/>
              <a:pathLst>
                <a:path w="229" h="2777" extrusionOk="0">
                  <a:moveTo>
                    <a:pt x="1" y="1"/>
                  </a:moveTo>
                  <a:lnTo>
                    <a:pt x="1" y="2776"/>
                  </a:lnTo>
                  <a:cubicBezTo>
                    <a:pt x="89" y="2726"/>
                    <a:pt x="165" y="2663"/>
                    <a:pt x="229" y="2599"/>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0"/>
            <p:cNvSpPr/>
            <p:nvPr/>
          </p:nvSpPr>
          <p:spPr>
            <a:xfrm>
              <a:off x="3339275" y="1539925"/>
              <a:ext cx="402475" cy="114425"/>
            </a:xfrm>
            <a:custGeom>
              <a:avLst/>
              <a:gdLst/>
              <a:ahLst/>
              <a:cxnLst/>
              <a:rect l="l" t="t" r="r" b="b"/>
              <a:pathLst>
                <a:path w="16099" h="4577" extrusionOk="0">
                  <a:moveTo>
                    <a:pt x="8050" y="0"/>
                  </a:moveTo>
                  <a:cubicBezTo>
                    <a:pt x="3715" y="0"/>
                    <a:pt x="166" y="977"/>
                    <a:pt x="14" y="2206"/>
                  </a:cubicBezTo>
                  <a:cubicBezTo>
                    <a:pt x="14" y="2231"/>
                    <a:pt x="0" y="2257"/>
                    <a:pt x="0" y="2282"/>
                  </a:cubicBezTo>
                  <a:cubicBezTo>
                    <a:pt x="0" y="2599"/>
                    <a:pt x="229" y="2890"/>
                    <a:pt x="622" y="3157"/>
                  </a:cubicBezTo>
                  <a:cubicBezTo>
                    <a:pt x="685" y="3208"/>
                    <a:pt x="749" y="3245"/>
                    <a:pt x="825" y="3284"/>
                  </a:cubicBezTo>
                  <a:cubicBezTo>
                    <a:pt x="1205" y="3512"/>
                    <a:pt x="1699" y="3702"/>
                    <a:pt x="2282" y="3879"/>
                  </a:cubicBezTo>
                  <a:lnTo>
                    <a:pt x="2701" y="3994"/>
                  </a:lnTo>
                  <a:cubicBezTo>
                    <a:pt x="3182" y="4107"/>
                    <a:pt x="3702" y="4222"/>
                    <a:pt x="4259" y="4298"/>
                  </a:cubicBezTo>
                  <a:cubicBezTo>
                    <a:pt x="4893" y="4399"/>
                    <a:pt x="5566" y="4475"/>
                    <a:pt x="6288" y="4513"/>
                  </a:cubicBezTo>
                  <a:cubicBezTo>
                    <a:pt x="6858" y="4552"/>
                    <a:pt x="7442" y="4577"/>
                    <a:pt x="8050" y="4577"/>
                  </a:cubicBezTo>
                  <a:cubicBezTo>
                    <a:pt x="12499" y="4577"/>
                    <a:pt x="16099" y="3550"/>
                    <a:pt x="16099" y="2282"/>
                  </a:cubicBezTo>
                  <a:lnTo>
                    <a:pt x="16099" y="2206"/>
                  </a:lnTo>
                  <a:cubicBezTo>
                    <a:pt x="16073" y="2054"/>
                    <a:pt x="16010" y="1902"/>
                    <a:pt x="15884" y="1763"/>
                  </a:cubicBezTo>
                  <a:cubicBezTo>
                    <a:pt x="15732" y="1572"/>
                    <a:pt x="15490" y="1383"/>
                    <a:pt x="15161" y="1217"/>
                  </a:cubicBezTo>
                  <a:cubicBezTo>
                    <a:pt x="14856" y="1053"/>
                    <a:pt x="14476" y="901"/>
                    <a:pt x="14033" y="761"/>
                  </a:cubicBezTo>
                  <a:cubicBezTo>
                    <a:pt x="13918" y="723"/>
                    <a:pt x="13792" y="685"/>
                    <a:pt x="13653" y="647"/>
                  </a:cubicBezTo>
                  <a:cubicBezTo>
                    <a:pt x="13056" y="482"/>
                    <a:pt x="12360" y="343"/>
                    <a:pt x="11611" y="229"/>
                  </a:cubicBezTo>
                  <a:cubicBezTo>
                    <a:pt x="11434" y="216"/>
                    <a:pt x="11256" y="191"/>
                    <a:pt x="11079" y="166"/>
                  </a:cubicBezTo>
                  <a:cubicBezTo>
                    <a:pt x="10141" y="64"/>
                    <a:pt x="9127" y="0"/>
                    <a:pt x="805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0"/>
            <p:cNvSpPr/>
            <p:nvPr/>
          </p:nvSpPr>
          <p:spPr>
            <a:xfrm>
              <a:off x="3445750" y="1583350"/>
              <a:ext cx="290625" cy="69400"/>
            </a:xfrm>
            <a:custGeom>
              <a:avLst/>
              <a:gdLst/>
              <a:ahLst/>
              <a:cxnLst/>
              <a:rect l="l" t="t" r="r" b="b"/>
              <a:pathLst>
                <a:path w="11625" h="2776" extrusionOk="0">
                  <a:moveTo>
                    <a:pt x="0" y="0"/>
                  </a:moveTo>
                  <a:lnTo>
                    <a:pt x="0" y="2776"/>
                  </a:lnTo>
                  <a:lnTo>
                    <a:pt x="11625" y="2776"/>
                  </a:lnTo>
                  <a:lnTo>
                    <a:pt x="11625"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0"/>
            <p:cNvSpPr/>
            <p:nvPr/>
          </p:nvSpPr>
          <p:spPr>
            <a:xfrm>
              <a:off x="3354800" y="1610600"/>
              <a:ext cx="35825" cy="11425"/>
            </a:xfrm>
            <a:custGeom>
              <a:avLst/>
              <a:gdLst/>
              <a:ahLst/>
              <a:cxnLst/>
              <a:rect l="l" t="t" r="r" b="b"/>
              <a:pathLst>
                <a:path w="1433" h="457" extrusionOk="0">
                  <a:moveTo>
                    <a:pt x="1142" y="1"/>
                  </a:moveTo>
                  <a:lnTo>
                    <a:pt x="1" y="330"/>
                  </a:lnTo>
                  <a:cubicBezTo>
                    <a:pt x="64" y="381"/>
                    <a:pt x="128" y="418"/>
                    <a:pt x="204" y="457"/>
                  </a:cubicBezTo>
                  <a:lnTo>
                    <a:pt x="1433" y="114"/>
                  </a:lnTo>
                  <a:cubicBezTo>
                    <a:pt x="1421" y="114"/>
                    <a:pt x="1407" y="102"/>
                    <a:pt x="1407" y="102"/>
                  </a:cubicBezTo>
                  <a:cubicBezTo>
                    <a:pt x="1319" y="63"/>
                    <a:pt x="1230" y="38"/>
                    <a:pt x="1142"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0"/>
            <p:cNvSpPr/>
            <p:nvPr/>
          </p:nvSpPr>
          <p:spPr>
            <a:xfrm>
              <a:off x="3396325" y="1628650"/>
              <a:ext cx="39300" cy="11125"/>
            </a:xfrm>
            <a:custGeom>
              <a:avLst/>
              <a:gdLst/>
              <a:ahLst/>
              <a:cxnLst/>
              <a:rect l="l" t="t" r="r" b="b"/>
              <a:pathLst>
                <a:path w="1572" h="445" extrusionOk="0">
                  <a:moveTo>
                    <a:pt x="1154" y="1"/>
                  </a:moveTo>
                  <a:lnTo>
                    <a:pt x="0" y="330"/>
                  </a:lnTo>
                  <a:lnTo>
                    <a:pt x="419" y="445"/>
                  </a:lnTo>
                  <a:lnTo>
                    <a:pt x="1572" y="115"/>
                  </a:lnTo>
                  <a:cubicBezTo>
                    <a:pt x="1445" y="90"/>
                    <a:pt x="1331" y="51"/>
                    <a:pt x="1217" y="26"/>
                  </a:cubicBezTo>
                  <a:cubicBezTo>
                    <a:pt x="1192" y="14"/>
                    <a:pt x="1166" y="14"/>
                    <a:pt x="1154"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0"/>
            <p:cNvSpPr/>
            <p:nvPr/>
          </p:nvSpPr>
          <p:spPr>
            <a:xfrm>
              <a:off x="3379825" y="1551325"/>
              <a:ext cx="321700" cy="91300"/>
            </a:xfrm>
            <a:custGeom>
              <a:avLst/>
              <a:gdLst/>
              <a:ahLst/>
              <a:cxnLst/>
              <a:rect l="l" t="t" r="r" b="b"/>
              <a:pathLst>
                <a:path w="12868" h="3652" extrusionOk="0">
                  <a:moveTo>
                    <a:pt x="6428" y="1"/>
                  </a:moveTo>
                  <a:cubicBezTo>
                    <a:pt x="2879" y="1"/>
                    <a:pt x="1" y="825"/>
                    <a:pt x="1" y="1826"/>
                  </a:cubicBezTo>
                  <a:lnTo>
                    <a:pt x="1" y="1915"/>
                  </a:lnTo>
                  <a:cubicBezTo>
                    <a:pt x="166" y="2879"/>
                    <a:pt x="2980" y="3651"/>
                    <a:pt x="6428" y="3651"/>
                  </a:cubicBezTo>
                  <a:cubicBezTo>
                    <a:pt x="9876" y="3651"/>
                    <a:pt x="12702" y="2879"/>
                    <a:pt x="12854" y="1915"/>
                  </a:cubicBezTo>
                  <a:cubicBezTo>
                    <a:pt x="12867" y="1890"/>
                    <a:pt x="12867" y="1851"/>
                    <a:pt x="12867" y="1826"/>
                  </a:cubicBezTo>
                  <a:cubicBezTo>
                    <a:pt x="12867" y="825"/>
                    <a:pt x="9977" y="1"/>
                    <a:pt x="64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0"/>
            <p:cNvSpPr/>
            <p:nvPr/>
          </p:nvSpPr>
          <p:spPr>
            <a:xfrm>
              <a:off x="3379825" y="1555475"/>
              <a:ext cx="321375" cy="87150"/>
            </a:xfrm>
            <a:custGeom>
              <a:avLst/>
              <a:gdLst/>
              <a:ahLst/>
              <a:cxnLst/>
              <a:rect l="l" t="t" r="r" b="b"/>
              <a:pathLst>
                <a:path w="12855" h="3486" extrusionOk="0">
                  <a:moveTo>
                    <a:pt x="6428" y="0"/>
                  </a:moveTo>
                  <a:cubicBezTo>
                    <a:pt x="2980" y="0"/>
                    <a:pt x="166" y="773"/>
                    <a:pt x="1" y="1749"/>
                  </a:cubicBezTo>
                  <a:cubicBezTo>
                    <a:pt x="26" y="1888"/>
                    <a:pt x="115" y="2028"/>
                    <a:pt x="242" y="2155"/>
                  </a:cubicBezTo>
                  <a:cubicBezTo>
                    <a:pt x="293" y="2218"/>
                    <a:pt x="369" y="2268"/>
                    <a:pt x="432" y="2332"/>
                  </a:cubicBezTo>
                  <a:cubicBezTo>
                    <a:pt x="749" y="2547"/>
                    <a:pt x="1206" y="2750"/>
                    <a:pt x="1789" y="2928"/>
                  </a:cubicBezTo>
                  <a:cubicBezTo>
                    <a:pt x="1915" y="2966"/>
                    <a:pt x="2042" y="3004"/>
                    <a:pt x="2181" y="3029"/>
                  </a:cubicBezTo>
                  <a:cubicBezTo>
                    <a:pt x="2713" y="3169"/>
                    <a:pt x="3335" y="3283"/>
                    <a:pt x="4020" y="3359"/>
                  </a:cubicBezTo>
                  <a:cubicBezTo>
                    <a:pt x="4704" y="3435"/>
                    <a:pt x="5426" y="3485"/>
                    <a:pt x="6200" y="3485"/>
                  </a:cubicBezTo>
                  <a:lnTo>
                    <a:pt x="6428" y="3485"/>
                  </a:lnTo>
                  <a:cubicBezTo>
                    <a:pt x="9876" y="3485"/>
                    <a:pt x="12702" y="2713"/>
                    <a:pt x="12854" y="1749"/>
                  </a:cubicBezTo>
                  <a:cubicBezTo>
                    <a:pt x="12854" y="1699"/>
                    <a:pt x="12842" y="1660"/>
                    <a:pt x="12817" y="1609"/>
                  </a:cubicBezTo>
                  <a:cubicBezTo>
                    <a:pt x="12727" y="1407"/>
                    <a:pt x="12525" y="1204"/>
                    <a:pt x="12208" y="1026"/>
                  </a:cubicBezTo>
                  <a:cubicBezTo>
                    <a:pt x="11891" y="849"/>
                    <a:pt x="11473" y="684"/>
                    <a:pt x="10966" y="532"/>
                  </a:cubicBezTo>
                  <a:cubicBezTo>
                    <a:pt x="10839" y="507"/>
                    <a:pt x="10699" y="469"/>
                    <a:pt x="10560" y="431"/>
                  </a:cubicBezTo>
                  <a:cubicBezTo>
                    <a:pt x="9913" y="279"/>
                    <a:pt x="9153" y="164"/>
                    <a:pt x="8329" y="88"/>
                  </a:cubicBezTo>
                  <a:cubicBezTo>
                    <a:pt x="8127" y="63"/>
                    <a:pt x="7911" y="51"/>
                    <a:pt x="7708" y="38"/>
                  </a:cubicBezTo>
                  <a:cubicBezTo>
                    <a:pt x="7290" y="12"/>
                    <a:pt x="6871" y="0"/>
                    <a:pt x="6428"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0"/>
            <p:cNvSpPr/>
            <p:nvPr/>
          </p:nvSpPr>
          <p:spPr>
            <a:xfrm>
              <a:off x="3480300" y="1632450"/>
              <a:ext cx="90325" cy="10175"/>
            </a:xfrm>
            <a:custGeom>
              <a:avLst/>
              <a:gdLst/>
              <a:ahLst/>
              <a:cxnLst/>
              <a:rect l="l" t="t" r="r" b="b"/>
              <a:pathLst>
                <a:path w="3613" h="407" extrusionOk="0">
                  <a:moveTo>
                    <a:pt x="976" y="1"/>
                  </a:moveTo>
                  <a:lnTo>
                    <a:pt x="1" y="280"/>
                  </a:lnTo>
                  <a:cubicBezTo>
                    <a:pt x="685" y="356"/>
                    <a:pt x="1407" y="406"/>
                    <a:pt x="2181" y="406"/>
                  </a:cubicBezTo>
                  <a:lnTo>
                    <a:pt x="3613" y="1"/>
                  </a:lnTo>
                  <a:cubicBezTo>
                    <a:pt x="3587" y="1"/>
                    <a:pt x="3575" y="1"/>
                    <a:pt x="3550" y="14"/>
                  </a:cubicBezTo>
                  <a:lnTo>
                    <a:pt x="3334" y="14"/>
                  </a:lnTo>
                  <a:cubicBezTo>
                    <a:pt x="3055" y="26"/>
                    <a:pt x="2776" y="39"/>
                    <a:pt x="2485" y="39"/>
                  </a:cubicBezTo>
                  <a:lnTo>
                    <a:pt x="2269" y="39"/>
                  </a:lnTo>
                  <a:cubicBezTo>
                    <a:pt x="1978" y="39"/>
                    <a:pt x="1699" y="26"/>
                    <a:pt x="1420" y="26"/>
                  </a:cubicBezTo>
                  <a:cubicBezTo>
                    <a:pt x="1344" y="14"/>
                    <a:pt x="1268" y="14"/>
                    <a:pt x="1192" y="14"/>
                  </a:cubicBezTo>
                  <a:cubicBezTo>
                    <a:pt x="1128" y="14"/>
                    <a:pt x="1052" y="1"/>
                    <a:pt x="976"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0"/>
            <p:cNvSpPr/>
            <p:nvPr/>
          </p:nvSpPr>
          <p:spPr>
            <a:xfrm>
              <a:off x="3389975" y="1613150"/>
              <a:ext cx="1300" cy="650"/>
            </a:xfrm>
            <a:custGeom>
              <a:avLst/>
              <a:gdLst/>
              <a:ahLst/>
              <a:cxnLst/>
              <a:rect l="l" t="t" r="r" b="b"/>
              <a:pathLst>
                <a:path w="52" h="26" extrusionOk="0">
                  <a:moveTo>
                    <a:pt x="1" y="0"/>
                  </a:moveTo>
                  <a:cubicBezTo>
                    <a:pt x="14" y="0"/>
                    <a:pt x="26" y="12"/>
                    <a:pt x="26" y="25"/>
                  </a:cubicBezTo>
                  <a:lnTo>
                    <a:pt x="51" y="12"/>
                  </a:lnTo>
                  <a:cubicBezTo>
                    <a:pt x="39" y="12"/>
                    <a:pt x="14" y="0"/>
                    <a:pt x="1"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0"/>
            <p:cNvSpPr/>
            <p:nvPr/>
          </p:nvSpPr>
          <p:spPr>
            <a:xfrm>
              <a:off x="3424525" y="1624850"/>
              <a:ext cx="25050" cy="6375"/>
            </a:xfrm>
            <a:custGeom>
              <a:avLst/>
              <a:gdLst/>
              <a:ahLst/>
              <a:cxnLst/>
              <a:rect l="l" t="t" r="r" b="b"/>
              <a:pathLst>
                <a:path w="1002" h="255" extrusionOk="0">
                  <a:moveTo>
                    <a:pt x="520" y="1"/>
                  </a:moveTo>
                  <a:lnTo>
                    <a:pt x="1" y="153"/>
                  </a:lnTo>
                  <a:cubicBezTo>
                    <a:pt x="127" y="191"/>
                    <a:pt x="254" y="229"/>
                    <a:pt x="393" y="254"/>
                  </a:cubicBezTo>
                  <a:lnTo>
                    <a:pt x="1002" y="90"/>
                  </a:lnTo>
                  <a:lnTo>
                    <a:pt x="773" y="51"/>
                  </a:lnTo>
                  <a:cubicBezTo>
                    <a:pt x="685" y="39"/>
                    <a:pt x="596" y="14"/>
                    <a:pt x="520"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0"/>
            <p:cNvSpPr/>
            <p:nvPr/>
          </p:nvSpPr>
          <p:spPr>
            <a:xfrm>
              <a:off x="3467300" y="1566225"/>
              <a:ext cx="151825" cy="64350"/>
            </a:xfrm>
            <a:custGeom>
              <a:avLst/>
              <a:gdLst/>
              <a:ahLst/>
              <a:cxnLst/>
              <a:rect l="l" t="t" r="r" b="b"/>
              <a:pathLst>
                <a:path w="6073" h="2574" extrusionOk="0">
                  <a:moveTo>
                    <a:pt x="2473" y="1"/>
                  </a:moveTo>
                  <a:lnTo>
                    <a:pt x="2473" y="305"/>
                  </a:lnTo>
                  <a:cubicBezTo>
                    <a:pt x="888" y="368"/>
                    <a:pt x="102" y="622"/>
                    <a:pt x="102" y="939"/>
                  </a:cubicBezTo>
                  <a:cubicBezTo>
                    <a:pt x="102" y="1649"/>
                    <a:pt x="3828" y="1458"/>
                    <a:pt x="3828" y="1700"/>
                  </a:cubicBezTo>
                  <a:cubicBezTo>
                    <a:pt x="3828" y="1762"/>
                    <a:pt x="3600" y="1801"/>
                    <a:pt x="2954" y="1801"/>
                  </a:cubicBezTo>
                  <a:cubicBezTo>
                    <a:pt x="2206" y="1801"/>
                    <a:pt x="1357" y="1725"/>
                    <a:pt x="723" y="1623"/>
                  </a:cubicBezTo>
                  <a:lnTo>
                    <a:pt x="0" y="2092"/>
                  </a:lnTo>
                  <a:cubicBezTo>
                    <a:pt x="571" y="2193"/>
                    <a:pt x="1509" y="2269"/>
                    <a:pt x="2473" y="2283"/>
                  </a:cubicBezTo>
                  <a:lnTo>
                    <a:pt x="2473" y="2574"/>
                  </a:lnTo>
                  <a:lnTo>
                    <a:pt x="3828" y="2574"/>
                  </a:lnTo>
                  <a:lnTo>
                    <a:pt x="3828" y="2269"/>
                  </a:lnTo>
                  <a:cubicBezTo>
                    <a:pt x="5324" y="2193"/>
                    <a:pt x="6073" y="1940"/>
                    <a:pt x="6073" y="1649"/>
                  </a:cubicBezTo>
                  <a:cubicBezTo>
                    <a:pt x="6073" y="939"/>
                    <a:pt x="2346" y="1129"/>
                    <a:pt x="2346" y="900"/>
                  </a:cubicBezTo>
                  <a:cubicBezTo>
                    <a:pt x="2346" y="838"/>
                    <a:pt x="2561" y="774"/>
                    <a:pt x="3220" y="774"/>
                  </a:cubicBezTo>
                  <a:cubicBezTo>
                    <a:pt x="3803" y="774"/>
                    <a:pt x="4437" y="824"/>
                    <a:pt x="5096" y="926"/>
                  </a:cubicBezTo>
                  <a:lnTo>
                    <a:pt x="5781" y="457"/>
                  </a:lnTo>
                  <a:cubicBezTo>
                    <a:pt x="5236" y="368"/>
                    <a:pt x="4538" y="317"/>
                    <a:pt x="3828" y="292"/>
                  </a:cubicBezTo>
                  <a:lnTo>
                    <a:pt x="38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0"/>
            <p:cNvSpPr/>
            <p:nvPr/>
          </p:nvSpPr>
          <p:spPr>
            <a:xfrm>
              <a:off x="3466025" y="1563700"/>
              <a:ext cx="152150" cy="64350"/>
            </a:xfrm>
            <a:custGeom>
              <a:avLst/>
              <a:gdLst/>
              <a:ahLst/>
              <a:cxnLst/>
              <a:rect l="l" t="t" r="r" b="b"/>
              <a:pathLst>
                <a:path w="6086" h="2574" extrusionOk="0">
                  <a:moveTo>
                    <a:pt x="2485" y="1"/>
                  </a:moveTo>
                  <a:lnTo>
                    <a:pt x="2485" y="305"/>
                  </a:lnTo>
                  <a:cubicBezTo>
                    <a:pt x="901" y="368"/>
                    <a:pt x="115" y="621"/>
                    <a:pt x="115" y="939"/>
                  </a:cubicBezTo>
                  <a:cubicBezTo>
                    <a:pt x="115" y="1648"/>
                    <a:pt x="3842" y="1458"/>
                    <a:pt x="3842" y="1699"/>
                  </a:cubicBezTo>
                  <a:cubicBezTo>
                    <a:pt x="3842" y="1762"/>
                    <a:pt x="3614" y="1801"/>
                    <a:pt x="2967" y="1801"/>
                  </a:cubicBezTo>
                  <a:cubicBezTo>
                    <a:pt x="2219" y="1801"/>
                    <a:pt x="1370" y="1724"/>
                    <a:pt x="736" y="1623"/>
                  </a:cubicBezTo>
                  <a:lnTo>
                    <a:pt x="1" y="2092"/>
                  </a:lnTo>
                  <a:cubicBezTo>
                    <a:pt x="584" y="2193"/>
                    <a:pt x="1522" y="2269"/>
                    <a:pt x="2485" y="2282"/>
                  </a:cubicBezTo>
                  <a:lnTo>
                    <a:pt x="2485" y="2573"/>
                  </a:lnTo>
                  <a:lnTo>
                    <a:pt x="3842" y="2573"/>
                  </a:lnTo>
                  <a:lnTo>
                    <a:pt x="3842" y="2269"/>
                  </a:lnTo>
                  <a:cubicBezTo>
                    <a:pt x="5325" y="2193"/>
                    <a:pt x="6085" y="1939"/>
                    <a:pt x="6085" y="1648"/>
                  </a:cubicBezTo>
                  <a:cubicBezTo>
                    <a:pt x="6085" y="939"/>
                    <a:pt x="2358" y="1128"/>
                    <a:pt x="2358" y="900"/>
                  </a:cubicBezTo>
                  <a:cubicBezTo>
                    <a:pt x="2358" y="837"/>
                    <a:pt x="2561" y="786"/>
                    <a:pt x="3234" y="786"/>
                  </a:cubicBezTo>
                  <a:cubicBezTo>
                    <a:pt x="3817" y="786"/>
                    <a:pt x="4450" y="824"/>
                    <a:pt x="5110" y="925"/>
                  </a:cubicBezTo>
                  <a:lnTo>
                    <a:pt x="5794" y="457"/>
                  </a:lnTo>
                  <a:cubicBezTo>
                    <a:pt x="5248" y="368"/>
                    <a:pt x="4552" y="317"/>
                    <a:pt x="3842" y="292"/>
                  </a:cubicBezTo>
                  <a:lnTo>
                    <a:pt x="3842"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0"/>
            <p:cNvSpPr/>
            <p:nvPr/>
          </p:nvSpPr>
          <p:spPr>
            <a:xfrm>
              <a:off x="3337375" y="1525975"/>
              <a:ext cx="402475" cy="107475"/>
            </a:xfrm>
            <a:custGeom>
              <a:avLst/>
              <a:gdLst/>
              <a:ahLst/>
              <a:cxnLst/>
              <a:rect l="l" t="t" r="r" b="b"/>
              <a:pathLst>
                <a:path w="16099" h="4299" extrusionOk="0">
                  <a:moveTo>
                    <a:pt x="13323" y="1"/>
                  </a:moveTo>
                  <a:lnTo>
                    <a:pt x="12473" y="14"/>
                  </a:lnTo>
                  <a:lnTo>
                    <a:pt x="4780" y="14"/>
                  </a:lnTo>
                  <a:lnTo>
                    <a:pt x="3930" y="26"/>
                  </a:lnTo>
                  <a:lnTo>
                    <a:pt x="13" y="26"/>
                  </a:lnTo>
                  <a:lnTo>
                    <a:pt x="13" y="1750"/>
                  </a:lnTo>
                  <a:cubicBezTo>
                    <a:pt x="0" y="1763"/>
                    <a:pt x="0" y="1788"/>
                    <a:pt x="0" y="1814"/>
                  </a:cubicBezTo>
                  <a:cubicBezTo>
                    <a:pt x="0" y="2118"/>
                    <a:pt x="178" y="2409"/>
                    <a:pt x="507" y="2676"/>
                  </a:cubicBezTo>
                  <a:cubicBezTo>
                    <a:pt x="546" y="2701"/>
                    <a:pt x="571" y="2726"/>
                    <a:pt x="609" y="2764"/>
                  </a:cubicBezTo>
                  <a:lnTo>
                    <a:pt x="723" y="2840"/>
                  </a:lnTo>
                  <a:cubicBezTo>
                    <a:pt x="761" y="2865"/>
                    <a:pt x="786" y="2879"/>
                    <a:pt x="825" y="2904"/>
                  </a:cubicBezTo>
                  <a:cubicBezTo>
                    <a:pt x="1040" y="3031"/>
                    <a:pt x="1281" y="3157"/>
                    <a:pt x="1572" y="3284"/>
                  </a:cubicBezTo>
                  <a:cubicBezTo>
                    <a:pt x="1648" y="3310"/>
                    <a:pt x="1724" y="3347"/>
                    <a:pt x="1800" y="3372"/>
                  </a:cubicBezTo>
                  <a:cubicBezTo>
                    <a:pt x="1952" y="3436"/>
                    <a:pt x="2118" y="3487"/>
                    <a:pt x="2282" y="3538"/>
                  </a:cubicBezTo>
                  <a:cubicBezTo>
                    <a:pt x="2397" y="3575"/>
                    <a:pt x="2523" y="3614"/>
                    <a:pt x="2637" y="3651"/>
                  </a:cubicBezTo>
                  <a:cubicBezTo>
                    <a:pt x="2662" y="3651"/>
                    <a:pt x="2688" y="3664"/>
                    <a:pt x="2701" y="3664"/>
                  </a:cubicBezTo>
                  <a:cubicBezTo>
                    <a:pt x="2764" y="3677"/>
                    <a:pt x="2814" y="3690"/>
                    <a:pt x="2865" y="3715"/>
                  </a:cubicBezTo>
                  <a:cubicBezTo>
                    <a:pt x="3132" y="3778"/>
                    <a:pt x="3411" y="3842"/>
                    <a:pt x="3715" y="3905"/>
                  </a:cubicBezTo>
                  <a:cubicBezTo>
                    <a:pt x="3778" y="3918"/>
                    <a:pt x="3854" y="3930"/>
                    <a:pt x="3930" y="3943"/>
                  </a:cubicBezTo>
                  <a:cubicBezTo>
                    <a:pt x="4044" y="3969"/>
                    <a:pt x="4146" y="3981"/>
                    <a:pt x="4259" y="4006"/>
                  </a:cubicBezTo>
                  <a:cubicBezTo>
                    <a:pt x="4425" y="4032"/>
                    <a:pt x="4602" y="4057"/>
                    <a:pt x="4780" y="4082"/>
                  </a:cubicBezTo>
                  <a:cubicBezTo>
                    <a:pt x="4856" y="4095"/>
                    <a:pt x="4919" y="4095"/>
                    <a:pt x="4995" y="4108"/>
                  </a:cubicBezTo>
                  <a:cubicBezTo>
                    <a:pt x="5273" y="4146"/>
                    <a:pt x="5552" y="4172"/>
                    <a:pt x="5844" y="4197"/>
                  </a:cubicBezTo>
                  <a:cubicBezTo>
                    <a:pt x="5920" y="4209"/>
                    <a:pt x="5996" y="4209"/>
                    <a:pt x="6073" y="4222"/>
                  </a:cubicBezTo>
                  <a:cubicBezTo>
                    <a:pt x="6135" y="4222"/>
                    <a:pt x="6211" y="4234"/>
                    <a:pt x="6288" y="4234"/>
                  </a:cubicBezTo>
                  <a:cubicBezTo>
                    <a:pt x="6490" y="4248"/>
                    <a:pt x="6706" y="4260"/>
                    <a:pt x="6909" y="4273"/>
                  </a:cubicBezTo>
                  <a:cubicBezTo>
                    <a:pt x="6985" y="4273"/>
                    <a:pt x="7061" y="4273"/>
                    <a:pt x="7137" y="4285"/>
                  </a:cubicBezTo>
                  <a:cubicBezTo>
                    <a:pt x="7416" y="4285"/>
                    <a:pt x="7695" y="4298"/>
                    <a:pt x="7986" y="4298"/>
                  </a:cubicBezTo>
                  <a:lnTo>
                    <a:pt x="8202" y="4298"/>
                  </a:lnTo>
                  <a:cubicBezTo>
                    <a:pt x="8493" y="4298"/>
                    <a:pt x="8772" y="4285"/>
                    <a:pt x="9051" y="4273"/>
                  </a:cubicBezTo>
                  <a:lnTo>
                    <a:pt x="9267" y="4273"/>
                  </a:lnTo>
                  <a:cubicBezTo>
                    <a:pt x="9558" y="4248"/>
                    <a:pt x="9837" y="4234"/>
                    <a:pt x="10116" y="4209"/>
                  </a:cubicBezTo>
                  <a:cubicBezTo>
                    <a:pt x="10192" y="4209"/>
                    <a:pt x="10268" y="4197"/>
                    <a:pt x="10344" y="4197"/>
                  </a:cubicBezTo>
                  <a:cubicBezTo>
                    <a:pt x="10636" y="4172"/>
                    <a:pt x="10915" y="4133"/>
                    <a:pt x="11180" y="4095"/>
                  </a:cubicBezTo>
                  <a:cubicBezTo>
                    <a:pt x="11256" y="4095"/>
                    <a:pt x="11332" y="4082"/>
                    <a:pt x="11409" y="4070"/>
                  </a:cubicBezTo>
                  <a:cubicBezTo>
                    <a:pt x="11701" y="4032"/>
                    <a:pt x="11979" y="3981"/>
                    <a:pt x="12258" y="3930"/>
                  </a:cubicBezTo>
                  <a:cubicBezTo>
                    <a:pt x="12334" y="3918"/>
                    <a:pt x="12397" y="3905"/>
                    <a:pt x="12473" y="3893"/>
                  </a:cubicBezTo>
                  <a:cubicBezTo>
                    <a:pt x="12778" y="3829"/>
                    <a:pt x="13056" y="3766"/>
                    <a:pt x="13323" y="3690"/>
                  </a:cubicBezTo>
                  <a:cubicBezTo>
                    <a:pt x="13399" y="3664"/>
                    <a:pt x="13475" y="3651"/>
                    <a:pt x="13551" y="3626"/>
                  </a:cubicBezTo>
                  <a:cubicBezTo>
                    <a:pt x="13855" y="3538"/>
                    <a:pt x="14134" y="3448"/>
                    <a:pt x="14388" y="3347"/>
                  </a:cubicBezTo>
                  <a:cubicBezTo>
                    <a:pt x="14464" y="3310"/>
                    <a:pt x="14540" y="3284"/>
                    <a:pt x="14616" y="3246"/>
                  </a:cubicBezTo>
                  <a:cubicBezTo>
                    <a:pt x="14946" y="3107"/>
                    <a:pt x="15224" y="2955"/>
                    <a:pt x="15465" y="2789"/>
                  </a:cubicBezTo>
                  <a:cubicBezTo>
                    <a:pt x="15541" y="2726"/>
                    <a:pt x="15617" y="2663"/>
                    <a:pt x="15681" y="2612"/>
                  </a:cubicBezTo>
                  <a:cubicBezTo>
                    <a:pt x="15960" y="2358"/>
                    <a:pt x="16099" y="2093"/>
                    <a:pt x="16099" y="1814"/>
                  </a:cubicBezTo>
                  <a:lnTo>
                    <a:pt x="16099" y="1788"/>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0"/>
            <p:cNvSpPr/>
            <p:nvPr/>
          </p:nvSpPr>
          <p:spPr>
            <a:xfrm>
              <a:off x="3350050" y="1526600"/>
              <a:ext cx="5425" cy="70400"/>
            </a:xfrm>
            <a:custGeom>
              <a:avLst/>
              <a:gdLst/>
              <a:ahLst/>
              <a:cxnLst/>
              <a:rect l="l" t="t" r="r" b="b"/>
              <a:pathLst>
                <a:path w="217" h="2816" extrusionOk="0">
                  <a:moveTo>
                    <a:pt x="0" y="1"/>
                  </a:moveTo>
                  <a:lnTo>
                    <a:pt x="0" y="2651"/>
                  </a:lnTo>
                  <a:cubicBezTo>
                    <a:pt x="39" y="2676"/>
                    <a:pt x="64" y="2701"/>
                    <a:pt x="102" y="2739"/>
                  </a:cubicBezTo>
                  <a:lnTo>
                    <a:pt x="216" y="2815"/>
                  </a:ln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0"/>
            <p:cNvSpPr/>
            <p:nvPr/>
          </p:nvSpPr>
          <p:spPr>
            <a:xfrm>
              <a:off x="3376675" y="1526600"/>
              <a:ext cx="5725" cy="83700"/>
            </a:xfrm>
            <a:custGeom>
              <a:avLst/>
              <a:gdLst/>
              <a:ahLst/>
              <a:cxnLst/>
              <a:rect l="l" t="t" r="r" b="b"/>
              <a:pathLst>
                <a:path w="229" h="3348" extrusionOk="0">
                  <a:moveTo>
                    <a:pt x="0" y="1"/>
                  </a:moveTo>
                  <a:lnTo>
                    <a:pt x="0" y="3259"/>
                  </a:lnTo>
                  <a:cubicBezTo>
                    <a:pt x="76" y="3285"/>
                    <a:pt x="152" y="3322"/>
                    <a:pt x="228" y="3347"/>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0"/>
            <p:cNvSpPr/>
            <p:nvPr/>
          </p:nvSpPr>
          <p:spPr>
            <a:xfrm>
              <a:off x="3403275" y="1526600"/>
              <a:ext cx="5750" cy="92275"/>
            </a:xfrm>
            <a:custGeom>
              <a:avLst/>
              <a:gdLst/>
              <a:ahLst/>
              <a:cxnLst/>
              <a:rect l="l" t="t" r="r" b="b"/>
              <a:pathLst>
                <a:path w="230" h="3691" extrusionOk="0">
                  <a:moveTo>
                    <a:pt x="1" y="1"/>
                  </a:moveTo>
                  <a:lnTo>
                    <a:pt x="1" y="3626"/>
                  </a:lnTo>
                  <a:cubicBezTo>
                    <a:pt x="26" y="3626"/>
                    <a:pt x="52" y="3639"/>
                    <a:pt x="65" y="3639"/>
                  </a:cubicBezTo>
                  <a:cubicBezTo>
                    <a:pt x="128" y="3652"/>
                    <a:pt x="178" y="3665"/>
                    <a:pt x="229" y="3690"/>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0"/>
            <p:cNvSpPr/>
            <p:nvPr/>
          </p:nvSpPr>
          <p:spPr>
            <a:xfrm>
              <a:off x="3430225" y="1526600"/>
              <a:ext cx="5400" cy="97975"/>
            </a:xfrm>
            <a:custGeom>
              <a:avLst/>
              <a:gdLst/>
              <a:ahLst/>
              <a:cxnLst/>
              <a:rect l="l" t="t" r="r" b="b"/>
              <a:pathLst>
                <a:path w="216" h="3919" extrusionOk="0">
                  <a:moveTo>
                    <a:pt x="1" y="1"/>
                  </a:moveTo>
                  <a:lnTo>
                    <a:pt x="1" y="3880"/>
                  </a:lnTo>
                  <a:cubicBezTo>
                    <a:pt x="64" y="3893"/>
                    <a:pt x="140" y="3905"/>
                    <a:pt x="216" y="3918"/>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0"/>
            <p:cNvSpPr/>
            <p:nvPr/>
          </p:nvSpPr>
          <p:spPr>
            <a:xfrm>
              <a:off x="3456850" y="1526300"/>
              <a:ext cx="5400" cy="102375"/>
            </a:xfrm>
            <a:custGeom>
              <a:avLst/>
              <a:gdLst/>
              <a:ahLst/>
              <a:cxnLst/>
              <a:rect l="l" t="t" r="r" b="b"/>
              <a:pathLst>
                <a:path w="216" h="4095" extrusionOk="0">
                  <a:moveTo>
                    <a:pt x="1" y="1"/>
                  </a:moveTo>
                  <a:lnTo>
                    <a:pt x="1" y="4069"/>
                  </a:lnTo>
                  <a:cubicBezTo>
                    <a:pt x="77" y="4082"/>
                    <a:pt x="140" y="4082"/>
                    <a:pt x="216" y="4095"/>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0"/>
            <p:cNvSpPr/>
            <p:nvPr/>
          </p:nvSpPr>
          <p:spPr>
            <a:xfrm>
              <a:off x="3483475" y="1526300"/>
              <a:ext cx="5725" cy="105250"/>
            </a:xfrm>
            <a:custGeom>
              <a:avLst/>
              <a:gdLst/>
              <a:ahLst/>
              <a:cxnLst/>
              <a:rect l="l" t="t" r="r" b="b"/>
              <a:pathLst>
                <a:path w="229" h="4210" extrusionOk="0">
                  <a:moveTo>
                    <a:pt x="0" y="1"/>
                  </a:moveTo>
                  <a:lnTo>
                    <a:pt x="0" y="4184"/>
                  </a:lnTo>
                  <a:cubicBezTo>
                    <a:pt x="76" y="4196"/>
                    <a:pt x="152" y="4196"/>
                    <a:pt x="229" y="4209"/>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0"/>
            <p:cNvSpPr/>
            <p:nvPr/>
          </p:nvSpPr>
          <p:spPr>
            <a:xfrm>
              <a:off x="3510100" y="1526300"/>
              <a:ext cx="5725" cy="106825"/>
            </a:xfrm>
            <a:custGeom>
              <a:avLst/>
              <a:gdLst/>
              <a:ahLst/>
              <a:cxnLst/>
              <a:rect l="l" t="t" r="r" b="b"/>
              <a:pathLst>
                <a:path w="229" h="4273" extrusionOk="0">
                  <a:moveTo>
                    <a:pt x="0" y="1"/>
                  </a:moveTo>
                  <a:lnTo>
                    <a:pt x="0" y="4260"/>
                  </a:lnTo>
                  <a:cubicBezTo>
                    <a:pt x="76" y="4260"/>
                    <a:pt x="152" y="4260"/>
                    <a:pt x="228" y="4272"/>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0"/>
            <p:cNvSpPr/>
            <p:nvPr/>
          </p:nvSpPr>
          <p:spPr>
            <a:xfrm>
              <a:off x="3537025" y="1526300"/>
              <a:ext cx="5425" cy="107150"/>
            </a:xfrm>
            <a:custGeom>
              <a:avLst/>
              <a:gdLst/>
              <a:ahLst/>
              <a:cxnLst/>
              <a:rect l="l" t="t" r="r" b="b"/>
              <a:pathLst>
                <a:path w="217" h="4286" extrusionOk="0">
                  <a:moveTo>
                    <a:pt x="0" y="1"/>
                  </a:moveTo>
                  <a:lnTo>
                    <a:pt x="0" y="4285"/>
                  </a:lnTo>
                  <a:lnTo>
                    <a:pt x="216" y="4285"/>
                  </a:ln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0"/>
            <p:cNvSpPr/>
            <p:nvPr/>
          </p:nvSpPr>
          <p:spPr>
            <a:xfrm>
              <a:off x="3563625" y="1526300"/>
              <a:ext cx="5425" cy="106500"/>
            </a:xfrm>
            <a:custGeom>
              <a:avLst/>
              <a:gdLst/>
              <a:ahLst/>
              <a:cxnLst/>
              <a:rect l="l" t="t" r="r" b="b"/>
              <a:pathLst>
                <a:path w="217" h="4260" extrusionOk="0">
                  <a:moveTo>
                    <a:pt x="1" y="1"/>
                  </a:moveTo>
                  <a:lnTo>
                    <a:pt x="1" y="4260"/>
                  </a:lnTo>
                  <a:lnTo>
                    <a:pt x="217" y="4260"/>
                  </a:ln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0"/>
            <p:cNvSpPr/>
            <p:nvPr/>
          </p:nvSpPr>
          <p:spPr>
            <a:xfrm>
              <a:off x="3590250" y="1526300"/>
              <a:ext cx="5725" cy="104925"/>
            </a:xfrm>
            <a:custGeom>
              <a:avLst/>
              <a:gdLst/>
              <a:ahLst/>
              <a:cxnLst/>
              <a:rect l="l" t="t" r="r" b="b"/>
              <a:pathLst>
                <a:path w="229" h="4197" extrusionOk="0">
                  <a:moveTo>
                    <a:pt x="1" y="1"/>
                  </a:moveTo>
                  <a:lnTo>
                    <a:pt x="1" y="4196"/>
                  </a:lnTo>
                  <a:cubicBezTo>
                    <a:pt x="77" y="4196"/>
                    <a:pt x="153" y="4184"/>
                    <a:pt x="229" y="4184"/>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0"/>
            <p:cNvSpPr/>
            <p:nvPr/>
          </p:nvSpPr>
          <p:spPr>
            <a:xfrm>
              <a:off x="3616875" y="1526300"/>
              <a:ext cx="5725" cy="102075"/>
            </a:xfrm>
            <a:custGeom>
              <a:avLst/>
              <a:gdLst/>
              <a:ahLst/>
              <a:cxnLst/>
              <a:rect l="l" t="t" r="r" b="b"/>
              <a:pathLst>
                <a:path w="229" h="4083" extrusionOk="0">
                  <a:moveTo>
                    <a:pt x="0" y="1"/>
                  </a:moveTo>
                  <a:lnTo>
                    <a:pt x="0" y="4082"/>
                  </a:lnTo>
                  <a:cubicBezTo>
                    <a:pt x="76" y="4082"/>
                    <a:pt x="152" y="4069"/>
                    <a:pt x="229" y="4057"/>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0"/>
            <p:cNvSpPr/>
            <p:nvPr/>
          </p:nvSpPr>
          <p:spPr>
            <a:xfrm>
              <a:off x="3643825" y="1526300"/>
              <a:ext cx="5400" cy="97950"/>
            </a:xfrm>
            <a:custGeom>
              <a:avLst/>
              <a:gdLst/>
              <a:ahLst/>
              <a:cxnLst/>
              <a:rect l="l" t="t" r="r" b="b"/>
              <a:pathLst>
                <a:path w="216" h="3918" extrusionOk="0">
                  <a:moveTo>
                    <a:pt x="0" y="1"/>
                  </a:moveTo>
                  <a:lnTo>
                    <a:pt x="0" y="3917"/>
                  </a:lnTo>
                  <a:cubicBezTo>
                    <a:pt x="76" y="3905"/>
                    <a:pt x="139" y="3892"/>
                    <a:pt x="215" y="3880"/>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0"/>
            <p:cNvSpPr/>
            <p:nvPr/>
          </p:nvSpPr>
          <p:spPr>
            <a:xfrm>
              <a:off x="3670450" y="1525975"/>
              <a:ext cx="5725" cy="92250"/>
            </a:xfrm>
            <a:custGeom>
              <a:avLst/>
              <a:gdLst/>
              <a:ahLst/>
              <a:cxnLst/>
              <a:rect l="l" t="t" r="r" b="b"/>
              <a:pathLst>
                <a:path w="229" h="3690" extrusionOk="0">
                  <a:moveTo>
                    <a:pt x="0" y="1"/>
                  </a:moveTo>
                  <a:lnTo>
                    <a:pt x="0" y="3690"/>
                  </a:lnTo>
                  <a:cubicBezTo>
                    <a:pt x="76" y="3664"/>
                    <a:pt x="152" y="3651"/>
                    <a:pt x="228" y="3626"/>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0"/>
            <p:cNvSpPr/>
            <p:nvPr/>
          </p:nvSpPr>
          <p:spPr>
            <a:xfrm>
              <a:off x="3697050" y="1525975"/>
              <a:ext cx="5750" cy="83700"/>
            </a:xfrm>
            <a:custGeom>
              <a:avLst/>
              <a:gdLst/>
              <a:ahLst/>
              <a:cxnLst/>
              <a:rect l="l" t="t" r="r" b="b"/>
              <a:pathLst>
                <a:path w="230" h="3348" extrusionOk="0">
                  <a:moveTo>
                    <a:pt x="1" y="1"/>
                  </a:moveTo>
                  <a:lnTo>
                    <a:pt x="1" y="3347"/>
                  </a:lnTo>
                  <a:cubicBezTo>
                    <a:pt x="77" y="3310"/>
                    <a:pt x="153" y="3284"/>
                    <a:pt x="229" y="3246"/>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0"/>
            <p:cNvSpPr/>
            <p:nvPr/>
          </p:nvSpPr>
          <p:spPr>
            <a:xfrm>
              <a:off x="3723975" y="1525975"/>
              <a:ext cx="5425" cy="69750"/>
            </a:xfrm>
            <a:custGeom>
              <a:avLst/>
              <a:gdLst/>
              <a:ahLst/>
              <a:cxnLst/>
              <a:rect l="l" t="t" r="r" b="b"/>
              <a:pathLst>
                <a:path w="217" h="2790" extrusionOk="0">
                  <a:moveTo>
                    <a:pt x="1" y="1"/>
                  </a:moveTo>
                  <a:lnTo>
                    <a:pt x="1" y="2789"/>
                  </a:lnTo>
                  <a:cubicBezTo>
                    <a:pt x="77" y="2726"/>
                    <a:pt x="153" y="2663"/>
                    <a:pt x="217" y="2612"/>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0"/>
            <p:cNvSpPr/>
            <p:nvPr/>
          </p:nvSpPr>
          <p:spPr>
            <a:xfrm>
              <a:off x="3337700" y="1469575"/>
              <a:ext cx="402150" cy="114100"/>
            </a:xfrm>
            <a:custGeom>
              <a:avLst/>
              <a:gdLst/>
              <a:ahLst/>
              <a:cxnLst/>
              <a:rect l="l" t="t" r="r" b="b"/>
              <a:pathLst>
                <a:path w="16086" h="4564" extrusionOk="0">
                  <a:moveTo>
                    <a:pt x="8037" y="0"/>
                  </a:moveTo>
                  <a:cubicBezTo>
                    <a:pt x="3702" y="0"/>
                    <a:pt x="153" y="977"/>
                    <a:pt x="0" y="2194"/>
                  </a:cubicBezTo>
                  <a:lnTo>
                    <a:pt x="0" y="2282"/>
                  </a:lnTo>
                  <a:cubicBezTo>
                    <a:pt x="0" y="2586"/>
                    <a:pt x="215" y="2890"/>
                    <a:pt x="609" y="3157"/>
                  </a:cubicBezTo>
                  <a:cubicBezTo>
                    <a:pt x="672" y="3195"/>
                    <a:pt x="736" y="3245"/>
                    <a:pt x="812" y="3284"/>
                  </a:cubicBezTo>
                  <a:cubicBezTo>
                    <a:pt x="1192" y="3499"/>
                    <a:pt x="1686" y="3702"/>
                    <a:pt x="2282" y="3879"/>
                  </a:cubicBezTo>
                  <a:cubicBezTo>
                    <a:pt x="2409" y="3918"/>
                    <a:pt x="2548" y="3955"/>
                    <a:pt x="2700" y="3994"/>
                  </a:cubicBezTo>
                  <a:cubicBezTo>
                    <a:pt x="3169" y="4107"/>
                    <a:pt x="3689" y="4209"/>
                    <a:pt x="4246" y="4298"/>
                  </a:cubicBezTo>
                  <a:cubicBezTo>
                    <a:pt x="4880" y="4386"/>
                    <a:pt x="5565" y="4462"/>
                    <a:pt x="6275" y="4513"/>
                  </a:cubicBezTo>
                  <a:cubicBezTo>
                    <a:pt x="6845" y="4551"/>
                    <a:pt x="7441" y="4564"/>
                    <a:pt x="8037" y="4564"/>
                  </a:cubicBezTo>
                  <a:cubicBezTo>
                    <a:pt x="12486" y="4564"/>
                    <a:pt x="16086" y="3537"/>
                    <a:pt x="16086" y="2282"/>
                  </a:cubicBezTo>
                  <a:lnTo>
                    <a:pt x="16086" y="2194"/>
                  </a:lnTo>
                  <a:cubicBezTo>
                    <a:pt x="16060" y="2042"/>
                    <a:pt x="15997" y="1902"/>
                    <a:pt x="15883" y="1763"/>
                  </a:cubicBezTo>
                  <a:cubicBezTo>
                    <a:pt x="15718" y="1560"/>
                    <a:pt x="15477" y="1383"/>
                    <a:pt x="15161" y="1205"/>
                  </a:cubicBezTo>
                  <a:cubicBezTo>
                    <a:pt x="14843" y="1040"/>
                    <a:pt x="14463" y="888"/>
                    <a:pt x="14032" y="749"/>
                  </a:cubicBezTo>
                  <a:cubicBezTo>
                    <a:pt x="13905" y="710"/>
                    <a:pt x="13779" y="673"/>
                    <a:pt x="13640" y="634"/>
                  </a:cubicBezTo>
                  <a:cubicBezTo>
                    <a:pt x="13043" y="470"/>
                    <a:pt x="12359" y="330"/>
                    <a:pt x="11598" y="229"/>
                  </a:cubicBezTo>
                  <a:cubicBezTo>
                    <a:pt x="11421" y="203"/>
                    <a:pt x="11243" y="178"/>
                    <a:pt x="11066" y="166"/>
                  </a:cubicBezTo>
                  <a:cubicBezTo>
                    <a:pt x="10128" y="51"/>
                    <a:pt x="9114" y="0"/>
                    <a:pt x="803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0"/>
            <p:cNvSpPr/>
            <p:nvPr/>
          </p:nvSpPr>
          <p:spPr>
            <a:xfrm>
              <a:off x="3443850" y="1508550"/>
              <a:ext cx="290925" cy="73850"/>
            </a:xfrm>
            <a:custGeom>
              <a:avLst/>
              <a:gdLst/>
              <a:ahLst/>
              <a:cxnLst/>
              <a:rect l="l" t="t" r="r" b="b"/>
              <a:pathLst>
                <a:path w="11637" h="2954" extrusionOk="0">
                  <a:moveTo>
                    <a:pt x="0" y="1"/>
                  </a:moveTo>
                  <a:lnTo>
                    <a:pt x="0" y="2954"/>
                  </a:lnTo>
                  <a:lnTo>
                    <a:pt x="11637" y="2954"/>
                  </a:lnTo>
                  <a:lnTo>
                    <a:pt x="11637"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0"/>
            <p:cNvSpPr/>
            <p:nvPr/>
          </p:nvSpPr>
          <p:spPr>
            <a:xfrm>
              <a:off x="3352900" y="1540550"/>
              <a:ext cx="34900" cy="11125"/>
            </a:xfrm>
            <a:custGeom>
              <a:avLst/>
              <a:gdLst/>
              <a:ahLst/>
              <a:cxnLst/>
              <a:rect l="l" t="t" r="r" b="b"/>
              <a:pathLst>
                <a:path w="1396" h="445" extrusionOk="0">
                  <a:moveTo>
                    <a:pt x="1078" y="1"/>
                  </a:moveTo>
                  <a:lnTo>
                    <a:pt x="1" y="318"/>
                  </a:lnTo>
                  <a:cubicBezTo>
                    <a:pt x="64" y="356"/>
                    <a:pt x="128" y="406"/>
                    <a:pt x="204" y="445"/>
                  </a:cubicBezTo>
                  <a:lnTo>
                    <a:pt x="1395" y="115"/>
                  </a:lnTo>
                  <a:cubicBezTo>
                    <a:pt x="1370" y="102"/>
                    <a:pt x="1357" y="102"/>
                    <a:pt x="1345" y="90"/>
                  </a:cubicBezTo>
                  <a:cubicBezTo>
                    <a:pt x="1255" y="65"/>
                    <a:pt x="1167" y="39"/>
                    <a:pt x="1078"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0"/>
            <p:cNvSpPr/>
            <p:nvPr/>
          </p:nvSpPr>
          <p:spPr>
            <a:xfrm>
              <a:off x="3394750" y="1558300"/>
              <a:ext cx="38975" cy="11125"/>
            </a:xfrm>
            <a:custGeom>
              <a:avLst/>
              <a:gdLst/>
              <a:ahLst/>
              <a:cxnLst/>
              <a:rect l="l" t="t" r="r" b="b"/>
              <a:pathLst>
                <a:path w="1559" h="445" extrusionOk="0">
                  <a:moveTo>
                    <a:pt x="1141" y="1"/>
                  </a:moveTo>
                  <a:lnTo>
                    <a:pt x="0" y="330"/>
                  </a:lnTo>
                  <a:cubicBezTo>
                    <a:pt x="127" y="369"/>
                    <a:pt x="266" y="406"/>
                    <a:pt x="418" y="445"/>
                  </a:cubicBezTo>
                  <a:lnTo>
                    <a:pt x="1559" y="115"/>
                  </a:lnTo>
                  <a:lnTo>
                    <a:pt x="1255" y="39"/>
                  </a:lnTo>
                  <a:lnTo>
                    <a:pt x="1141"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0"/>
            <p:cNvSpPr/>
            <p:nvPr/>
          </p:nvSpPr>
          <p:spPr>
            <a:xfrm>
              <a:off x="3377925" y="1480975"/>
              <a:ext cx="321700" cy="91300"/>
            </a:xfrm>
            <a:custGeom>
              <a:avLst/>
              <a:gdLst/>
              <a:ahLst/>
              <a:cxnLst/>
              <a:rect l="l" t="t" r="r" b="b"/>
              <a:pathLst>
                <a:path w="12868" h="3652" extrusionOk="0">
                  <a:moveTo>
                    <a:pt x="6428" y="1"/>
                  </a:moveTo>
                  <a:cubicBezTo>
                    <a:pt x="2891" y="1"/>
                    <a:pt x="1" y="812"/>
                    <a:pt x="1" y="1826"/>
                  </a:cubicBezTo>
                  <a:cubicBezTo>
                    <a:pt x="1" y="1851"/>
                    <a:pt x="1" y="1877"/>
                    <a:pt x="14" y="1902"/>
                  </a:cubicBezTo>
                  <a:cubicBezTo>
                    <a:pt x="166" y="2879"/>
                    <a:pt x="2980" y="3651"/>
                    <a:pt x="6428" y="3651"/>
                  </a:cubicBezTo>
                  <a:cubicBezTo>
                    <a:pt x="9876" y="3651"/>
                    <a:pt x="12702" y="2879"/>
                    <a:pt x="12854" y="1902"/>
                  </a:cubicBezTo>
                  <a:cubicBezTo>
                    <a:pt x="12867" y="1877"/>
                    <a:pt x="12867" y="1851"/>
                    <a:pt x="12867" y="1826"/>
                  </a:cubicBezTo>
                  <a:cubicBezTo>
                    <a:pt x="12867" y="812"/>
                    <a:pt x="9977" y="1"/>
                    <a:pt x="64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0"/>
            <p:cNvSpPr/>
            <p:nvPr/>
          </p:nvSpPr>
          <p:spPr>
            <a:xfrm>
              <a:off x="3378250" y="1485100"/>
              <a:ext cx="321050" cy="87175"/>
            </a:xfrm>
            <a:custGeom>
              <a:avLst/>
              <a:gdLst/>
              <a:ahLst/>
              <a:cxnLst/>
              <a:rect l="l" t="t" r="r" b="b"/>
              <a:pathLst>
                <a:path w="12842" h="3487" extrusionOk="0">
                  <a:moveTo>
                    <a:pt x="6415" y="1"/>
                  </a:moveTo>
                  <a:cubicBezTo>
                    <a:pt x="2967" y="1"/>
                    <a:pt x="153" y="774"/>
                    <a:pt x="1" y="1737"/>
                  </a:cubicBezTo>
                  <a:cubicBezTo>
                    <a:pt x="13" y="1889"/>
                    <a:pt x="102" y="2029"/>
                    <a:pt x="229" y="2156"/>
                  </a:cubicBezTo>
                  <a:cubicBezTo>
                    <a:pt x="292" y="2219"/>
                    <a:pt x="356" y="2269"/>
                    <a:pt x="432" y="2320"/>
                  </a:cubicBezTo>
                  <a:cubicBezTo>
                    <a:pt x="736" y="2548"/>
                    <a:pt x="1193" y="2751"/>
                    <a:pt x="1776" y="2916"/>
                  </a:cubicBezTo>
                  <a:cubicBezTo>
                    <a:pt x="1902" y="2954"/>
                    <a:pt x="2029" y="2992"/>
                    <a:pt x="2168" y="3030"/>
                  </a:cubicBezTo>
                  <a:cubicBezTo>
                    <a:pt x="2714" y="3170"/>
                    <a:pt x="3334" y="3271"/>
                    <a:pt x="4007" y="3347"/>
                  </a:cubicBezTo>
                  <a:cubicBezTo>
                    <a:pt x="4691" y="3436"/>
                    <a:pt x="5426" y="3474"/>
                    <a:pt x="6187" y="3486"/>
                  </a:cubicBezTo>
                  <a:lnTo>
                    <a:pt x="6415" y="3486"/>
                  </a:lnTo>
                  <a:cubicBezTo>
                    <a:pt x="9863" y="3486"/>
                    <a:pt x="12689" y="2714"/>
                    <a:pt x="12841" y="1737"/>
                  </a:cubicBezTo>
                  <a:cubicBezTo>
                    <a:pt x="12841" y="1700"/>
                    <a:pt x="12829" y="1649"/>
                    <a:pt x="12804" y="1610"/>
                  </a:cubicBezTo>
                  <a:cubicBezTo>
                    <a:pt x="12714" y="1395"/>
                    <a:pt x="12512" y="1205"/>
                    <a:pt x="12207" y="1027"/>
                  </a:cubicBezTo>
                  <a:cubicBezTo>
                    <a:pt x="11891" y="838"/>
                    <a:pt x="11460" y="672"/>
                    <a:pt x="10953" y="533"/>
                  </a:cubicBezTo>
                  <a:cubicBezTo>
                    <a:pt x="10826" y="495"/>
                    <a:pt x="10686" y="457"/>
                    <a:pt x="10547" y="432"/>
                  </a:cubicBezTo>
                  <a:cubicBezTo>
                    <a:pt x="9900" y="267"/>
                    <a:pt x="9140" y="153"/>
                    <a:pt x="8316" y="77"/>
                  </a:cubicBezTo>
                  <a:cubicBezTo>
                    <a:pt x="8114" y="64"/>
                    <a:pt x="7911" y="52"/>
                    <a:pt x="7695" y="38"/>
                  </a:cubicBezTo>
                  <a:cubicBezTo>
                    <a:pt x="7289" y="13"/>
                    <a:pt x="6858" y="1"/>
                    <a:pt x="641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3478400" y="1560200"/>
              <a:ext cx="97000" cy="12075"/>
            </a:xfrm>
            <a:custGeom>
              <a:avLst/>
              <a:gdLst/>
              <a:ahLst/>
              <a:cxnLst/>
              <a:rect l="l" t="t" r="r" b="b"/>
              <a:pathLst>
                <a:path w="3880" h="483" extrusionOk="0">
                  <a:moveTo>
                    <a:pt x="3879" y="1"/>
                  </a:moveTo>
                  <a:lnTo>
                    <a:pt x="3308" y="39"/>
                  </a:lnTo>
                  <a:lnTo>
                    <a:pt x="3080" y="39"/>
                  </a:lnTo>
                  <a:cubicBezTo>
                    <a:pt x="2815" y="51"/>
                    <a:pt x="2523" y="65"/>
                    <a:pt x="2244" y="65"/>
                  </a:cubicBezTo>
                  <a:lnTo>
                    <a:pt x="2015" y="65"/>
                  </a:lnTo>
                  <a:cubicBezTo>
                    <a:pt x="1737" y="65"/>
                    <a:pt x="1446" y="51"/>
                    <a:pt x="1179" y="39"/>
                  </a:cubicBezTo>
                  <a:lnTo>
                    <a:pt x="1077" y="39"/>
                  </a:lnTo>
                  <a:lnTo>
                    <a:pt x="1" y="343"/>
                  </a:lnTo>
                  <a:cubicBezTo>
                    <a:pt x="685" y="432"/>
                    <a:pt x="1420" y="470"/>
                    <a:pt x="2181" y="482"/>
                  </a:cubicBezTo>
                  <a:lnTo>
                    <a:pt x="3879" y="1"/>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3422625" y="1554500"/>
              <a:ext cx="25675" cy="6350"/>
            </a:xfrm>
            <a:custGeom>
              <a:avLst/>
              <a:gdLst/>
              <a:ahLst/>
              <a:cxnLst/>
              <a:rect l="l" t="t" r="r" b="b"/>
              <a:pathLst>
                <a:path w="1027" h="254" extrusionOk="0">
                  <a:moveTo>
                    <a:pt x="520" y="0"/>
                  </a:moveTo>
                  <a:lnTo>
                    <a:pt x="1" y="140"/>
                  </a:lnTo>
                  <a:cubicBezTo>
                    <a:pt x="127" y="178"/>
                    <a:pt x="254" y="216"/>
                    <a:pt x="393" y="254"/>
                  </a:cubicBezTo>
                  <a:lnTo>
                    <a:pt x="1027" y="77"/>
                  </a:lnTo>
                  <a:lnTo>
                    <a:pt x="533" y="0"/>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3465400" y="1495875"/>
              <a:ext cx="151825" cy="64350"/>
            </a:xfrm>
            <a:custGeom>
              <a:avLst/>
              <a:gdLst/>
              <a:ahLst/>
              <a:cxnLst/>
              <a:rect l="l" t="t" r="r" b="b"/>
              <a:pathLst>
                <a:path w="6073" h="2574" extrusionOk="0">
                  <a:moveTo>
                    <a:pt x="2473" y="1"/>
                  </a:moveTo>
                  <a:lnTo>
                    <a:pt x="2473" y="292"/>
                  </a:lnTo>
                  <a:cubicBezTo>
                    <a:pt x="888" y="356"/>
                    <a:pt x="102" y="622"/>
                    <a:pt x="102" y="926"/>
                  </a:cubicBezTo>
                  <a:cubicBezTo>
                    <a:pt x="102" y="1636"/>
                    <a:pt x="3828" y="1446"/>
                    <a:pt x="3828" y="1686"/>
                  </a:cubicBezTo>
                  <a:cubicBezTo>
                    <a:pt x="3828" y="1750"/>
                    <a:pt x="3600" y="1788"/>
                    <a:pt x="2954" y="1788"/>
                  </a:cubicBezTo>
                  <a:cubicBezTo>
                    <a:pt x="2206" y="1788"/>
                    <a:pt x="1369" y="1725"/>
                    <a:pt x="723" y="1623"/>
                  </a:cubicBezTo>
                  <a:lnTo>
                    <a:pt x="0" y="2092"/>
                  </a:lnTo>
                  <a:cubicBezTo>
                    <a:pt x="571" y="2193"/>
                    <a:pt x="1509" y="2257"/>
                    <a:pt x="2473" y="2283"/>
                  </a:cubicBezTo>
                  <a:lnTo>
                    <a:pt x="2473" y="2574"/>
                  </a:lnTo>
                  <a:lnTo>
                    <a:pt x="3828" y="2574"/>
                  </a:lnTo>
                  <a:lnTo>
                    <a:pt x="3828" y="2269"/>
                  </a:lnTo>
                  <a:cubicBezTo>
                    <a:pt x="5324" y="2193"/>
                    <a:pt x="6073" y="1940"/>
                    <a:pt x="6073" y="1636"/>
                  </a:cubicBezTo>
                  <a:cubicBezTo>
                    <a:pt x="6073" y="939"/>
                    <a:pt x="2346" y="1129"/>
                    <a:pt x="2346" y="900"/>
                  </a:cubicBezTo>
                  <a:cubicBezTo>
                    <a:pt x="2346" y="824"/>
                    <a:pt x="2561" y="774"/>
                    <a:pt x="3220" y="774"/>
                  </a:cubicBezTo>
                  <a:cubicBezTo>
                    <a:pt x="3816" y="774"/>
                    <a:pt x="4437" y="824"/>
                    <a:pt x="5096" y="914"/>
                  </a:cubicBezTo>
                  <a:lnTo>
                    <a:pt x="5781" y="444"/>
                  </a:lnTo>
                  <a:cubicBezTo>
                    <a:pt x="5236" y="356"/>
                    <a:pt x="4538" y="305"/>
                    <a:pt x="3828" y="292"/>
                  </a:cubicBezTo>
                  <a:lnTo>
                    <a:pt x="38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3464450" y="1493350"/>
              <a:ext cx="151825" cy="64350"/>
            </a:xfrm>
            <a:custGeom>
              <a:avLst/>
              <a:gdLst/>
              <a:ahLst/>
              <a:cxnLst/>
              <a:rect l="l" t="t" r="r" b="b"/>
              <a:pathLst>
                <a:path w="6073" h="2574" extrusionOk="0">
                  <a:moveTo>
                    <a:pt x="2472" y="1"/>
                  </a:moveTo>
                  <a:lnTo>
                    <a:pt x="2472" y="292"/>
                  </a:lnTo>
                  <a:cubicBezTo>
                    <a:pt x="888" y="355"/>
                    <a:pt x="102" y="621"/>
                    <a:pt x="102" y="925"/>
                  </a:cubicBezTo>
                  <a:cubicBezTo>
                    <a:pt x="102" y="1635"/>
                    <a:pt x="3829" y="1446"/>
                    <a:pt x="3829" y="1686"/>
                  </a:cubicBezTo>
                  <a:cubicBezTo>
                    <a:pt x="3829" y="1750"/>
                    <a:pt x="3601" y="1787"/>
                    <a:pt x="2954" y="1787"/>
                  </a:cubicBezTo>
                  <a:cubicBezTo>
                    <a:pt x="2206" y="1787"/>
                    <a:pt x="1357" y="1724"/>
                    <a:pt x="723" y="1623"/>
                  </a:cubicBezTo>
                  <a:lnTo>
                    <a:pt x="1" y="2092"/>
                  </a:lnTo>
                  <a:cubicBezTo>
                    <a:pt x="571" y="2193"/>
                    <a:pt x="1509" y="2257"/>
                    <a:pt x="2472" y="2282"/>
                  </a:cubicBezTo>
                  <a:lnTo>
                    <a:pt x="2472" y="2573"/>
                  </a:lnTo>
                  <a:lnTo>
                    <a:pt x="3829" y="2573"/>
                  </a:lnTo>
                  <a:lnTo>
                    <a:pt x="3829" y="2269"/>
                  </a:lnTo>
                  <a:cubicBezTo>
                    <a:pt x="5325" y="2193"/>
                    <a:pt x="6072" y="1939"/>
                    <a:pt x="6072" y="1635"/>
                  </a:cubicBezTo>
                  <a:cubicBezTo>
                    <a:pt x="6072" y="939"/>
                    <a:pt x="2345" y="1128"/>
                    <a:pt x="2345" y="900"/>
                  </a:cubicBezTo>
                  <a:cubicBezTo>
                    <a:pt x="2345" y="824"/>
                    <a:pt x="2561" y="773"/>
                    <a:pt x="3220" y="773"/>
                  </a:cubicBezTo>
                  <a:cubicBezTo>
                    <a:pt x="3804" y="773"/>
                    <a:pt x="4437" y="824"/>
                    <a:pt x="5096" y="913"/>
                  </a:cubicBezTo>
                  <a:lnTo>
                    <a:pt x="5781" y="444"/>
                  </a:lnTo>
                  <a:cubicBezTo>
                    <a:pt x="5235" y="368"/>
                    <a:pt x="4539" y="305"/>
                    <a:pt x="3829" y="292"/>
                  </a:cubicBezTo>
                  <a:lnTo>
                    <a:pt x="38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3329450" y="1454350"/>
              <a:ext cx="402500" cy="107475"/>
            </a:xfrm>
            <a:custGeom>
              <a:avLst/>
              <a:gdLst/>
              <a:ahLst/>
              <a:cxnLst/>
              <a:rect l="l" t="t" r="r" b="b"/>
              <a:pathLst>
                <a:path w="16100" h="4299" extrusionOk="0">
                  <a:moveTo>
                    <a:pt x="13323" y="1"/>
                  </a:moveTo>
                  <a:lnTo>
                    <a:pt x="12474" y="14"/>
                  </a:lnTo>
                  <a:lnTo>
                    <a:pt x="4767" y="14"/>
                  </a:lnTo>
                  <a:lnTo>
                    <a:pt x="3930" y="26"/>
                  </a:lnTo>
                  <a:lnTo>
                    <a:pt x="1" y="26"/>
                  </a:lnTo>
                  <a:lnTo>
                    <a:pt x="1" y="1750"/>
                  </a:lnTo>
                  <a:lnTo>
                    <a:pt x="1" y="1814"/>
                  </a:lnTo>
                  <a:cubicBezTo>
                    <a:pt x="1" y="2118"/>
                    <a:pt x="178" y="2397"/>
                    <a:pt x="495" y="2676"/>
                  </a:cubicBezTo>
                  <a:cubicBezTo>
                    <a:pt x="533" y="2701"/>
                    <a:pt x="571" y="2727"/>
                    <a:pt x="609" y="2764"/>
                  </a:cubicBezTo>
                  <a:lnTo>
                    <a:pt x="723" y="2840"/>
                  </a:lnTo>
                  <a:cubicBezTo>
                    <a:pt x="748" y="2866"/>
                    <a:pt x="787" y="2879"/>
                    <a:pt x="812" y="2904"/>
                  </a:cubicBezTo>
                  <a:cubicBezTo>
                    <a:pt x="1027" y="3031"/>
                    <a:pt x="1281" y="3158"/>
                    <a:pt x="1573" y="3284"/>
                  </a:cubicBezTo>
                  <a:cubicBezTo>
                    <a:pt x="1636" y="3310"/>
                    <a:pt x="1712" y="3347"/>
                    <a:pt x="1788" y="3373"/>
                  </a:cubicBezTo>
                  <a:cubicBezTo>
                    <a:pt x="1940" y="3437"/>
                    <a:pt x="2105" y="3487"/>
                    <a:pt x="2283" y="3538"/>
                  </a:cubicBezTo>
                  <a:cubicBezTo>
                    <a:pt x="2396" y="3575"/>
                    <a:pt x="2511" y="3614"/>
                    <a:pt x="2637" y="3652"/>
                  </a:cubicBezTo>
                  <a:cubicBezTo>
                    <a:pt x="2663" y="3652"/>
                    <a:pt x="2675" y="3665"/>
                    <a:pt x="2700" y="3665"/>
                  </a:cubicBezTo>
                  <a:lnTo>
                    <a:pt x="2852" y="3702"/>
                  </a:lnTo>
                  <a:cubicBezTo>
                    <a:pt x="3131" y="3778"/>
                    <a:pt x="3410" y="3842"/>
                    <a:pt x="3702" y="3905"/>
                  </a:cubicBezTo>
                  <a:lnTo>
                    <a:pt x="3930" y="3944"/>
                  </a:lnTo>
                  <a:cubicBezTo>
                    <a:pt x="4032" y="3969"/>
                    <a:pt x="4145" y="3981"/>
                    <a:pt x="4260" y="4006"/>
                  </a:cubicBezTo>
                  <a:cubicBezTo>
                    <a:pt x="4424" y="4032"/>
                    <a:pt x="4602" y="4057"/>
                    <a:pt x="4767" y="4083"/>
                  </a:cubicBezTo>
                  <a:cubicBezTo>
                    <a:pt x="4843" y="4096"/>
                    <a:pt x="4919" y="4096"/>
                    <a:pt x="4995" y="4108"/>
                  </a:cubicBezTo>
                  <a:cubicBezTo>
                    <a:pt x="5274" y="4146"/>
                    <a:pt x="5553" y="4172"/>
                    <a:pt x="5844" y="4197"/>
                  </a:cubicBezTo>
                  <a:cubicBezTo>
                    <a:pt x="5920" y="4209"/>
                    <a:pt x="5984" y="4209"/>
                    <a:pt x="6060" y="4222"/>
                  </a:cubicBezTo>
                  <a:cubicBezTo>
                    <a:pt x="6136" y="4222"/>
                    <a:pt x="6212" y="4235"/>
                    <a:pt x="6288" y="4235"/>
                  </a:cubicBezTo>
                  <a:cubicBezTo>
                    <a:pt x="6491" y="4248"/>
                    <a:pt x="6694" y="4260"/>
                    <a:pt x="6909" y="4273"/>
                  </a:cubicBezTo>
                  <a:lnTo>
                    <a:pt x="7137" y="4273"/>
                  </a:lnTo>
                  <a:cubicBezTo>
                    <a:pt x="7404" y="4285"/>
                    <a:pt x="7695" y="4299"/>
                    <a:pt x="7973" y="4299"/>
                  </a:cubicBezTo>
                  <a:lnTo>
                    <a:pt x="8202" y="4299"/>
                  </a:lnTo>
                  <a:cubicBezTo>
                    <a:pt x="8481" y="4299"/>
                    <a:pt x="8773" y="4285"/>
                    <a:pt x="9038" y="4273"/>
                  </a:cubicBezTo>
                  <a:lnTo>
                    <a:pt x="9266" y="4273"/>
                  </a:lnTo>
                  <a:cubicBezTo>
                    <a:pt x="9558" y="4248"/>
                    <a:pt x="9837" y="4235"/>
                    <a:pt x="10116" y="4209"/>
                  </a:cubicBezTo>
                  <a:cubicBezTo>
                    <a:pt x="10192" y="4209"/>
                    <a:pt x="10268" y="4197"/>
                    <a:pt x="10331" y="4197"/>
                  </a:cubicBezTo>
                  <a:cubicBezTo>
                    <a:pt x="10623" y="4172"/>
                    <a:pt x="10902" y="4133"/>
                    <a:pt x="11181" y="4096"/>
                  </a:cubicBezTo>
                  <a:cubicBezTo>
                    <a:pt x="11257" y="4096"/>
                    <a:pt x="11333" y="4083"/>
                    <a:pt x="11409" y="4070"/>
                  </a:cubicBezTo>
                  <a:cubicBezTo>
                    <a:pt x="11700" y="4032"/>
                    <a:pt x="11979" y="3981"/>
                    <a:pt x="12246" y="3930"/>
                  </a:cubicBezTo>
                  <a:lnTo>
                    <a:pt x="12474" y="3893"/>
                  </a:lnTo>
                  <a:cubicBezTo>
                    <a:pt x="12765" y="3829"/>
                    <a:pt x="13057" y="3766"/>
                    <a:pt x="13323" y="3690"/>
                  </a:cubicBezTo>
                  <a:cubicBezTo>
                    <a:pt x="13399" y="3665"/>
                    <a:pt x="13463" y="3652"/>
                    <a:pt x="13539" y="3626"/>
                  </a:cubicBezTo>
                  <a:cubicBezTo>
                    <a:pt x="13843" y="3538"/>
                    <a:pt x="14134" y="3449"/>
                    <a:pt x="14387" y="3347"/>
                  </a:cubicBezTo>
                  <a:cubicBezTo>
                    <a:pt x="14464" y="3310"/>
                    <a:pt x="14540" y="3284"/>
                    <a:pt x="14603" y="3246"/>
                  </a:cubicBezTo>
                  <a:cubicBezTo>
                    <a:pt x="14945" y="3107"/>
                    <a:pt x="15224" y="2955"/>
                    <a:pt x="15452" y="2790"/>
                  </a:cubicBezTo>
                  <a:cubicBezTo>
                    <a:pt x="15541" y="2727"/>
                    <a:pt x="15604" y="2663"/>
                    <a:pt x="15680" y="2612"/>
                  </a:cubicBezTo>
                  <a:cubicBezTo>
                    <a:pt x="15947" y="2359"/>
                    <a:pt x="16099" y="2093"/>
                    <a:pt x="16099" y="1814"/>
                  </a:cubicBezTo>
                  <a:lnTo>
                    <a:pt x="16099" y="1789"/>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3341800" y="1455000"/>
              <a:ext cx="5725" cy="70375"/>
            </a:xfrm>
            <a:custGeom>
              <a:avLst/>
              <a:gdLst/>
              <a:ahLst/>
              <a:cxnLst/>
              <a:rect l="l" t="t" r="r" b="b"/>
              <a:pathLst>
                <a:path w="229" h="2815" extrusionOk="0">
                  <a:moveTo>
                    <a:pt x="1" y="0"/>
                  </a:moveTo>
                  <a:lnTo>
                    <a:pt x="1" y="2650"/>
                  </a:lnTo>
                  <a:cubicBezTo>
                    <a:pt x="39" y="2675"/>
                    <a:pt x="77" y="2701"/>
                    <a:pt x="115" y="2738"/>
                  </a:cubicBezTo>
                  <a:lnTo>
                    <a:pt x="229" y="2814"/>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368750" y="1455000"/>
              <a:ext cx="5400" cy="83675"/>
            </a:xfrm>
            <a:custGeom>
              <a:avLst/>
              <a:gdLst/>
              <a:ahLst/>
              <a:cxnLst/>
              <a:rect l="l" t="t" r="r" b="b"/>
              <a:pathLst>
                <a:path w="216" h="3347" extrusionOk="0">
                  <a:moveTo>
                    <a:pt x="1" y="0"/>
                  </a:moveTo>
                  <a:lnTo>
                    <a:pt x="1" y="3258"/>
                  </a:lnTo>
                  <a:cubicBezTo>
                    <a:pt x="64" y="3284"/>
                    <a:pt x="140" y="3321"/>
                    <a:pt x="216" y="334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95375" y="1455000"/>
              <a:ext cx="5400" cy="91925"/>
            </a:xfrm>
            <a:custGeom>
              <a:avLst/>
              <a:gdLst/>
              <a:ahLst/>
              <a:cxnLst/>
              <a:rect l="l" t="t" r="r" b="b"/>
              <a:pathLst>
                <a:path w="216" h="3677" extrusionOk="0">
                  <a:moveTo>
                    <a:pt x="0" y="0"/>
                  </a:moveTo>
                  <a:lnTo>
                    <a:pt x="0" y="3626"/>
                  </a:lnTo>
                  <a:cubicBezTo>
                    <a:pt x="26" y="3626"/>
                    <a:pt x="38" y="3639"/>
                    <a:pt x="63" y="3639"/>
                  </a:cubicBezTo>
                  <a:lnTo>
                    <a:pt x="215" y="3676"/>
                  </a:ln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3422000" y="1455000"/>
              <a:ext cx="5725" cy="97950"/>
            </a:xfrm>
            <a:custGeom>
              <a:avLst/>
              <a:gdLst/>
              <a:ahLst/>
              <a:cxnLst/>
              <a:rect l="l" t="t" r="r" b="b"/>
              <a:pathLst>
                <a:path w="229" h="3918" extrusionOk="0">
                  <a:moveTo>
                    <a:pt x="0" y="0"/>
                  </a:moveTo>
                  <a:lnTo>
                    <a:pt x="0" y="3879"/>
                  </a:lnTo>
                  <a:lnTo>
                    <a:pt x="228" y="3918"/>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48625" y="1454700"/>
              <a:ext cx="5725" cy="102350"/>
            </a:xfrm>
            <a:custGeom>
              <a:avLst/>
              <a:gdLst/>
              <a:ahLst/>
              <a:cxnLst/>
              <a:rect l="l" t="t" r="r" b="b"/>
              <a:pathLst>
                <a:path w="229" h="4094" extrusionOk="0">
                  <a:moveTo>
                    <a:pt x="0" y="0"/>
                  </a:moveTo>
                  <a:lnTo>
                    <a:pt x="0" y="4069"/>
                  </a:lnTo>
                  <a:cubicBezTo>
                    <a:pt x="76" y="4082"/>
                    <a:pt x="152" y="4082"/>
                    <a:pt x="228" y="4094"/>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3475525" y="1454700"/>
              <a:ext cx="5425" cy="105225"/>
            </a:xfrm>
            <a:custGeom>
              <a:avLst/>
              <a:gdLst/>
              <a:ahLst/>
              <a:cxnLst/>
              <a:rect l="l" t="t" r="r" b="b"/>
              <a:pathLst>
                <a:path w="217" h="4209" extrusionOk="0">
                  <a:moveTo>
                    <a:pt x="1" y="0"/>
                  </a:moveTo>
                  <a:lnTo>
                    <a:pt x="1" y="4183"/>
                  </a:lnTo>
                  <a:cubicBezTo>
                    <a:pt x="77" y="4195"/>
                    <a:pt x="141" y="4195"/>
                    <a:pt x="217" y="4208"/>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3502150" y="1454700"/>
              <a:ext cx="5725" cy="106500"/>
            </a:xfrm>
            <a:custGeom>
              <a:avLst/>
              <a:gdLst/>
              <a:ahLst/>
              <a:cxnLst/>
              <a:rect l="l" t="t" r="r" b="b"/>
              <a:pathLst>
                <a:path w="229" h="4260" extrusionOk="0">
                  <a:moveTo>
                    <a:pt x="1" y="0"/>
                  </a:moveTo>
                  <a:lnTo>
                    <a:pt x="1" y="4259"/>
                  </a:lnTo>
                  <a:lnTo>
                    <a:pt x="229" y="425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3528775" y="1454700"/>
              <a:ext cx="5725" cy="107125"/>
            </a:xfrm>
            <a:custGeom>
              <a:avLst/>
              <a:gdLst/>
              <a:ahLst/>
              <a:cxnLst/>
              <a:rect l="l" t="t" r="r" b="b"/>
              <a:pathLst>
                <a:path w="229" h="4285" extrusionOk="0">
                  <a:moveTo>
                    <a:pt x="0" y="0"/>
                  </a:moveTo>
                  <a:lnTo>
                    <a:pt x="0" y="4285"/>
                  </a:lnTo>
                  <a:lnTo>
                    <a:pt x="229" y="4285"/>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3555400" y="1454700"/>
              <a:ext cx="5725" cy="106500"/>
            </a:xfrm>
            <a:custGeom>
              <a:avLst/>
              <a:gdLst/>
              <a:ahLst/>
              <a:cxnLst/>
              <a:rect l="l" t="t" r="r" b="b"/>
              <a:pathLst>
                <a:path w="229" h="4260" extrusionOk="0">
                  <a:moveTo>
                    <a:pt x="0" y="0"/>
                  </a:moveTo>
                  <a:lnTo>
                    <a:pt x="0" y="4259"/>
                  </a:lnTo>
                  <a:lnTo>
                    <a:pt x="228" y="4259"/>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3582350" y="1454700"/>
              <a:ext cx="5400" cy="104900"/>
            </a:xfrm>
            <a:custGeom>
              <a:avLst/>
              <a:gdLst/>
              <a:ahLst/>
              <a:cxnLst/>
              <a:rect l="l" t="t" r="r" b="b"/>
              <a:pathLst>
                <a:path w="216" h="4196" extrusionOk="0">
                  <a:moveTo>
                    <a:pt x="0" y="0"/>
                  </a:moveTo>
                  <a:lnTo>
                    <a:pt x="0" y="4195"/>
                  </a:lnTo>
                  <a:cubicBezTo>
                    <a:pt x="76" y="4195"/>
                    <a:pt x="152" y="4183"/>
                    <a:pt x="215" y="4183"/>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3608950" y="1454700"/>
              <a:ext cx="5750" cy="102050"/>
            </a:xfrm>
            <a:custGeom>
              <a:avLst/>
              <a:gdLst/>
              <a:ahLst/>
              <a:cxnLst/>
              <a:rect l="l" t="t" r="r" b="b"/>
              <a:pathLst>
                <a:path w="230" h="4082" extrusionOk="0">
                  <a:moveTo>
                    <a:pt x="1" y="0"/>
                  </a:moveTo>
                  <a:lnTo>
                    <a:pt x="1" y="4082"/>
                  </a:lnTo>
                  <a:cubicBezTo>
                    <a:pt x="77" y="4082"/>
                    <a:pt x="153" y="4069"/>
                    <a:pt x="229" y="4056"/>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3635575" y="1454700"/>
              <a:ext cx="5725" cy="97925"/>
            </a:xfrm>
            <a:custGeom>
              <a:avLst/>
              <a:gdLst/>
              <a:ahLst/>
              <a:cxnLst/>
              <a:rect l="l" t="t" r="r" b="b"/>
              <a:pathLst>
                <a:path w="229" h="3917" extrusionOk="0">
                  <a:moveTo>
                    <a:pt x="1" y="0"/>
                  </a:moveTo>
                  <a:lnTo>
                    <a:pt x="1" y="3916"/>
                  </a:lnTo>
                  <a:lnTo>
                    <a:pt x="229" y="387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3662500" y="1454350"/>
              <a:ext cx="5425" cy="92275"/>
            </a:xfrm>
            <a:custGeom>
              <a:avLst/>
              <a:gdLst/>
              <a:ahLst/>
              <a:cxnLst/>
              <a:rect l="l" t="t" r="r" b="b"/>
              <a:pathLst>
                <a:path w="217" h="3691" extrusionOk="0">
                  <a:moveTo>
                    <a:pt x="1" y="1"/>
                  </a:moveTo>
                  <a:lnTo>
                    <a:pt x="1" y="3690"/>
                  </a:lnTo>
                  <a:cubicBezTo>
                    <a:pt x="77" y="3665"/>
                    <a:pt x="141" y="3652"/>
                    <a:pt x="217" y="3626"/>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3689125" y="1454350"/>
              <a:ext cx="5425" cy="83700"/>
            </a:xfrm>
            <a:custGeom>
              <a:avLst/>
              <a:gdLst/>
              <a:ahLst/>
              <a:cxnLst/>
              <a:rect l="l" t="t" r="r" b="b"/>
              <a:pathLst>
                <a:path w="217" h="3348" extrusionOk="0">
                  <a:moveTo>
                    <a:pt x="0" y="1"/>
                  </a:moveTo>
                  <a:lnTo>
                    <a:pt x="0" y="3347"/>
                  </a:lnTo>
                  <a:cubicBezTo>
                    <a:pt x="77" y="3310"/>
                    <a:pt x="153" y="3284"/>
                    <a:pt x="216" y="3246"/>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3715750" y="1454350"/>
              <a:ext cx="5725" cy="69750"/>
            </a:xfrm>
            <a:custGeom>
              <a:avLst/>
              <a:gdLst/>
              <a:ahLst/>
              <a:cxnLst/>
              <a:rect l="l" t="t" r="r" b="b"/>
              <a:pathLst>
                <a:path w="229" h="2790" extrusionOk="0">
                  <a:moveTo>
                    <a:pt x="0" y="1"/>
                  </a:moveTo>
                  <a:lnTo>
                    <a:pt x="0" y="2790"/>
                  </a:lnTo>
                  <a:cubicBezTo>
                    <a:pt x="89" y="2727"/>
                    <a:pt x="152" y="2663"/>
                    <a:pt x="228" y="2612"/>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3329450" y="1397950"/>
              <a:ext cx="402500" cy="114100"/>
            </a:xfrm>
            <a:custGeom>
              <a:avLst/>
              <a:gdLst/>
              <a:ahLst/>
              <a:cxnLst/>
              <a:rect l="l" t="t" r="r" b="b"/>
              <a:pathLst>
                <a:path w="16100" h="4564" extrusionOk="0">
                  <a:moveTo>
                    <a:pt x="8050" y="1"/>
                  </a:moveTo>
                  <a:cubicBezTo>
                    <a:pt x="3702" y="1"/>
                    <a:pt x="165" y="977"/>
                    <a:pt x="13" y="2194"/>
                  </a:cubicBezTo>
                  <a:cubicBezTo>
                    <a:pt x="1" y="2219"/>
                    <a:pt x="1" y="2257"/>
                    <a:pt x="1" y="2282"/>
                  </a:cubicBezTo>
                  <a:cubicBezTo>
                    <a:pt x="1" y="2586"/>
                    <a:pt x="216" y="2891"/>
                    <a:pt x="609" y="3157"/>
                  </a:cubicBezTo>
                  <a:cubicBezTo>
                    <a:pt x="672" y="3195"/>
                    <a:pt x="748" y="3246"/>
                    <a:pt x="824" y="3284"/>
                  </a:cubicBezTo>
                  <a:cubicBezTo>
                    <a:pt x="1192" y="3499"/>
                    <a:pt x="1699" y="3702"/>
                    <a:pt x="2283" y="3879"/>
                  </a:cubicBezTo>
                  <a:lnTo>
                    <a:pt x="2700" y="3994"/>
                  </a:lnTo>
                  <a:cubicBezTo>
                    <a:pt x="3170" y="4108"/>
                    <a:pt x="3702" y="4209"/>
                    <a:pt x="4260" y="4298"/>
                  </a:cubicBezTo>
                  <a:cubicBezTo>
                    <a:pt x="4894" y="4386"/>
                    <a:pt x="5565" y="4462"/>
                    <a:pt x="6288" y="4513"/>
                  </a:cubicBezTo>
                  <a:cubicBezTo>
                    <a:pt x="6846" y="4552"/>
                    <a:pt x="7441" y="4564"/>
                    <a:pt x="8050" y="4564"/>
                  </a:cubicBezTo>
                  <a:cubicBezTo>
                    <a:pt x="12499" y="4564"/>
                    <a:pt x="16099" y="3538"/>
                    <a:pt x="16099" y="2282"/>
                  </a:cubicBezTo>
                  <a:cubicBezTo>
                    <a:pt x="16099" y="2257"/>
                    <a:pt x="16099" y="2219"/>
                    <a:pt x="16086" y="2194"/>
                  </a:cubicBezTo>
                  <a:cubicBezTo>
                    <a:pt x="16074" y="2042"/>
                    <a:pt x="15998" y="1902"/>
                    <a:pt x="15883" y="1763"/>
                  </a:cubicBezTo>
                  <a:cubicBezTo>
                    <a:pt x="15731" y="1560"/>
                    <a:pt x="15478" y="1383"/>
                    <a:pt x="15161" y="1205"/>
                  </a:cubicBezTo>
                  <a:cubicBezTo>
                    <a:pt x="14857" y="1040"/>
                    <a:pt x="14477" y="888"/>
                    <a:pt x="14033" y="749"/>
                  </a:cubicBezTo>
                  <a:cubicBezTo>
                    <a:pt x="13919" y="710"/>
                    <a:pt x="13779" y="673"/>
                    <a:pt x="13652" y="634"/>
                  </a:cubicBezTo>
                  <a:cubicBezTo>
                    <a:pt x="13057" y="470"/>
                    <a:pt x="12359" y="330"/>
                    <a:pt x="11599" y="229"/>
                  </a:cubicBezTo>
                  <a:cubicBezTo>
                    <a:pt x="11434" y="203"/>
                    <a:pt x="11257" y="178"/>
                    <a:pt x="11080" y="166"/>
                  </a:cubicBezTo>
                  <a:cubicBezTo>
                    <a:pt x="10142" y="51"/>
                    <a:pt x="9114" y="1"/>
                    <a:pt x="805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3435925" y="1496825"/>
              <a:ext cx="85900" cy="13975"/>
            </a:xfrm>
            <a:custGeom>
              <a:avLst/>
              <a:gdLst/>
              <a:ahLst/>
              <a:cxnLst/>
              <a:rect l="l" t="t" r="r" b="b"/>
              <a:pathLst>
                <a:path w="3436" h="559" extrusionOk="0">
                  <a:moveTo>
                    <a:pt x="1" y="0"/>
                  </a:moveTo>
                  <a:lnTo>
                    <a:pt x="1" y="558"/>
                  </a:lnTo>
                  <a:lnTo>
                    <a:pt x="3436" y="558"/>
                  </a:lnTo>
                  <a:lnTo>
                    <a:pt x="3436"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3344675" y="1467675"/>
              <a:ext cx="35825" cy="12400"/>
            </a:xfrm>
            <a:custGeom>
              <a:avLst/>
              <a:gdLst/>
              <a:ahLst/>
              <a:cxnLst/>
              <a:rect l="l" t="t" r="r" b="b"/>
              <a:pathLst>
                <a:path w="1433" h="496" extrusionOk="0">
                  <a:moveTo>
                    <a:pt x="1268" y="0"/>
                  </a:moveTo>
                  <a:lnTo>
                    <a:pt x="0" y="368"/>
                  </a:lnTo>
                  <a:cubicBezTo>
                    <a:pt x="63" y="406"/>
                    <a:pt x="139" y="457"/>
                    <a:pt x="215" y="495"/>
                  </a:cubicBezTo>
                  <a:lnTo>
                    <a:pt x="1432" y="152"/>
                  </a:lnTo>
                  <a:cubicBezTo>
                    <a:pt x="1369" y="102"/>
                    <a:pt x="1319" y="51"/>
                    <a:pt x="1268"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3386500" y="1486675"/>
              <a:ext cx="39000" cy="11125"/>
            </a:xfrm>
            <a:custGeom>
              <a:avLst/>
              <a:gdLst/>
              <a:ahLst/>
              <a:cxnLst/>
              <a:rect l="l" t="t" r="r" b="b"/>
              <a:pathLst>
                <a:path w="1560" h="445" extrusionOk="0">
                  <a:moveTo>
                    <a:pt x="1141" y="1"/>
                  </a:moveTo>
                  <a:lnTo>
                    <a:pt x="1" y="330"/>
                  </a:lnTo>
                  <a:lnTo>
                    <a:pt x="418" y="445"/>
                  </a:lnTo>
                  <a:lnTo>
                    <a:pt x="1559" y="115"/>
                  </a:lnTo>
                  <a:lnTo>
                    <a:pt x="1255" y="39"/>
                  </a:lnTo>
                  <a:lnTo>
                    <a:pt x="1141"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3370025" y="1409350"/>
              <a:ext cx="321650" cy="91300"/>
            </a:xfrm>
            <a:custGeom>
              <a:avLst/>
              <a:gdLst/>
              <a:ahLst/>
              <a:cxnLst/>
              <a:rect l="l" t="t" r="r" b="b"/>
              <a:pathLst>
                <a:path w="12866" h="3652" extrusionOk="0">
                  <a:moveTo>
                    <a:pt x="6427" y="1"/>
                  </a:moveTo>
                  <a:cubicBezTo>
                    <a:pt x="2877" y="1"/>
                    <a:pt x="0" y="812"/>
                    <a:pt x="0" y="1826"/>
                  </a:cubicBezTo>
                  <a:lnTo>
                    <a:pt x="0" y="1902"/>
                  </a:lnTo>
                  <a:cubicBezTo>
                    <a:pt x="153" y="2879"/>
                    <a:pt x="2979" y="3652"/>
                    <a:pt x="6427" y="3652"/>
                  </a:cubicBezTo>
                  <a:cubicBezTo>
                    <a:pt x="9874" y="3652"/>
                    <a:pt x="12702" y="2879"/>
                    <a:pt x="12854" y="1902"/>
                  </a:cubicBezTo>
                  <a:cubicBezTo>
                    <a:pt x="12854" y="1877"/>
                    <a:pt x="12866" y="1852"/>
                    <a:pt x="12866" y="1826"/>
                  </a:cubicBezTo>
                  <a:cubicBezTo>
                    <a:pt x="12866" y="812"/>
                    <a:pt x="9976" y="1"/>
                    <a:pt x="642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3370025" y="1413500"/>
              <a:ext cx="321350" cy="87150"/>
            </a:xfrm>
            <a:custGeom>
              <a:avLst/>
              <a:gdLst/>
              <a:ahLst/>
              <a:cxnLst/>
              <a:rect l="l" t="t" r="r" b="b"/>
              <a:pathLst>
                <a:path w="12854" h="3486" extrusionOk="0">
                  <a:moveTo>
                    <a:pt x="6427" y="0"/>
                  </a:moveTo>
                  <a:cubicBezTo>
                    <a:pt x="2979" y="0"/>
                    <a:pt x="153" y="773"/>
                    <a:pt x="0" y="1736"/>
                  </a:cubicBezTo>
                  <a:cubicBezTo>
                    <a:pt x="26" y="1888"/>
                    <a:pt x="102" y="2028"/>
                    <a:pt x="241" y="2155"/>
                  </a:cubicBezTo>
                  <a:cubicBezTo>
                    <a:pt x="291" y="2206"/>
                    <a:pt x="355" y="2269"/>
                    <a:pt x="431" y="2319"/>
                  </a:cubicBezTo>
                  <a:cubicBezTo>
                    <a:pt x="736" y="2548"/>
                    <a:pt x="1204" y="2750"/>
                    <a:pt x="1775" y="2916"/>
                  </a:cubicBezTo>
                  <a:cubicBezTo>
                    <a:pt x="1902" y="2953"/>
                    <a:pt x="2041" y="2992"/>
                    <a:pt x="2181" y="3029"/>
                  </a:cubicBezTo>
                  <a:cubicBezTo>
                    <a:pt x="2713" y="3169"/>
                    <a:pt x="3334" y="3271"/>
                    <a:pt x="4018" y="3347"/>
                  </a:cubicBezTo>
                  <a:cubicBezTo>
                    <a:pt x="4690" y="3435"/>
                    <a:pt x="5426" y="3473"/>
                    <a:pt x="6198" y="3486"/>
                  </a:cubicBezTo>
                  <a:lnTo>
                    <a:pt x="6427" y="3486"/>
                  </a:lnTo>
                  <a:cubicBezTo>
                    <a:pt x="9874" y="3486"/>
                    <a:pt x="12702" y="2713"/>
                    <a:pt x="12854" y="1736"/>
                  </a:cubicBezTo>
                  <a:cubicBezTo>
                    <a:pt x="12841" y="1699"/>
                    <a:pt x="12828" y="1648"/>
                    <a:pt x="12815" y="1610"/>
                  </a:cubicBezTo>
                  <a:cubicBezTo>
                    <a:pt x="12727" y="1395"/>
                    <a:pt x="12511" y="1204"/>
                    <a:pt x="12207" y="1026"/>
                  </a:cubicBezTo>
                  <a:cubicBezTo>
                    <a:pt x="11890" y="837"/>
                    <a:pt x="11472" y="672"/>
                    <a:pt x="10964" y="533"/>
                  </a:cubicBezTo>
                  <a:cubicBezTo>
                    <a:pt x="10838" y="494"/>
                    <a:pt x="10699" y="457"/>
                    <a:pt x="10559" y="431"/>
                  </a:cubicBezTo>
                  <a:cubicBezTo>
                    <a:pt x="9913" y="266"/>
                    <a:pt x="9152" y="152"/>
                    <a:pt x="8328" y="76"/>
                  </a:cubicBezTo>
                  <a:cubicBezTo>
                    <a:pt x="8125" y="63"/>
                    <a:pt x="7910" y="51"/>
                    <a:pt x="7707" y="38"/>
                  </a:cubicBezTo>
                  <a:cubicBezTo>
                    <a:pt x="7289" y="12"/>
                    <a:pt x="6858" y="0"/>
                    <a:pt x="6427"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3470475" y="1495250"/>
              <a:ext cx="56425" cy="5400"/>
            </a:xfrm>
            <a:custGeom>
              <a:avLst/>
              <a:gdLst/>
              <a:ahLst/>
              <a:cxnLst/>
              <a:rect l="l" t="t" r="r" b="b"/>
              <a:pathLst>
                <a:path w="2257" h="216" extrusionOk="0">
                  <a:moveTo>
                    <a:pt x="292" y="1"/>
                  </a:moveTo>
                  <a:lnTo>
                    <a:pt x="0" y="77"/>
                  </a:lnTo>
                  <a:cubicBezTo>
                    <a:pt x="672" y="165"/>
                    <a:pt x="1408" y="203"/>
                    <a:pt x="2180" y="216"/>
                  </a:cubicBezTo>
                  <a:lnTo>
                    <a:pt x="2256" y="190"/>
                  </a:lnTo>
                  <a:cubicBezTo>
                    <a:pt x="2155" y="190"/>
                    <a:pt x="2054" y="178"/>
                    <a:pt x="1952" y="178"/>
                  </a:cubicBezTo>
                  <a:cubicBezTo>
                    <a:pt x="1889" y="165"/>
                    <a:pt x="1813" y="165"/>
                    <a:pt x="1737" y="153"/>
                  </a:cubicBezTo>
                  <a:cubicBezTo>
                    <a:pt x="1661" y="153"/>
                    <a:pt x="1585" y="140"/>
                    <a:pt x="1509" y="140"/>
                  </a:cubicBezTo>
                  <a:cubicBezTo>
                    <a:pt x="1230" y="114"/>
                    <a:pt x="938" y="77"/>
                    <a:pt x="672" y="51"/>
                  </a:cubicBezTo>
                  <a:lnTo>
                    <a:pt x="444" y="13"/>
                  </a:lnTo>
                  <a:cubicBezTo>
                    <a:pt x="394" y="13"/>
                    <a:pt x="343" y="1"/>
                    <a:pt x="292"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3376025" y="1465775"/>
              <a:ext cx="12075" cy="5725"/>
            </a:xfrm>
            <a:custGeom>
              <a:avLst/>
              <a:gdLst/>
              <a:ahLst/>
              <a:cxnLst/>
              <a:rect l="l" t="t" r="r" b="b"/>
              <a:pathLst>
                <a:path w="483" h="229" extrusionOk="0">
                  <a:moveTo>
                    <a:pt x="242" y="0"/>
                  </a:moveTo>
                  <a:lnTo>
                    <a:pt x="1" y="64"/>
                  </a:lnTo>
                  <a:cubicBezTo>
                    <a:pt x="51" y="115"/>
                    <a:pt x="115" y="178"/>
                    <a:pt x="191" y="228"/>
                  </a:cubicBezTo>
                  <a:lnTo>
                    <a:pt x="482" y="140"/>
                  </a:lnTo>
                  <a:cubicBezTo>
                    <a:pt x="406" y="102"/>
                    <a:pt x="344" y="64"/>
                    <a:pt x="267" y="13"/>
                  </a:cubicBezTo>
                  <a:cubicBezTo>
                    <a:pt x="254" y="13"/>
                    <a:pt x="254" y="0"/>
                    <a:pt x="242"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3414400" y="1483850"/>
              <a:ext cx="19650" cy="5400"/>
            </a:xfrm>
            <a:custGeom>
              <a:avLst/>
              <a:gdLst/>
              <a:ahLst/>
              <a:cxnLst/>
              <a:rect l="l" t="t" r="r" b="b"/>
              <a:pathLst>
                <a:path w="786" h="216" extrusionOk="0">
                  <a:moveTo>
                    <a:pt x="392" y="0"/>
                  </a:moveTo>
                  <a:lnTo>
                    <a:pt x="0" y="102"/>
                  </a:lnTo>
                  <a:cubicBezTo>
                    <a:pt x="127" y="139"/>
                    <a:pt x="266" y="178"/>
                    <a:pt x="406" y="215"/>
                  </a:cubicBezTo>
                  <a:lnTo>
                    <a:pt x="786" y="102"/>
                  </a:lnTo>
                  <a:lnTo>
                    <a:pt x="773" y="102"/>
                  </a:lnTo>
                  <a:lnTo>
                    <a:pt x="621" y="63"/>
                  </a:lnTo>
                  <a:cubicBezTo>
                    <a:pt x="595" y="51"/>
                    <a:pt x="570" y="51"/>
                    <a:pt x="558" y="38"/>
                  </a:cubicBezTo>
                  <a:cubicBezTo>
                    <a:pt x="494" y="26"/>
                    <a:pt x="443" y="12"/>
                    <a:pt x="392"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3457150" y="1424275"/>
              <a:ext cx="152150" cy="64325"/>
            </a:xfrm>
            <a:custGeom>
              <a:avLst/>
              <a:gdLst/>
              <a:ahLst/>
              <a:cxnLst/>
              <a:rect l="l" t="t" r="r" b="b"/>
              <a:pathLst>
                <a:path w="6086" h="2573" extrusionOk="0">
                  <a:moveTo>
                    <a:pt x="2485" y="0"/>
                  </a:moveTo>
                  <a:lnTo>
                    <a:pt x="2485" y="291"/>
                  </a:lnTo>
                  <a:cubicBezTo>
                    <a:pt x="901" y="355"/>
                    <a:pt x="115" y="621"/>
                    <a:pt x="115" y="925"/>
                  </a:cubicBezTo>
                  <a:cubicBezTo>
                    <a:pt x="115" y="1635"/>
                    <a:pt x="3842" y="1445"/>
                    <a:pt x="3842" y="1686"/>
                  </a:cubicBezTo>
                  <a:cubicBezTo>
                    <a:pt x="3842" y="1749"/>
                    <a:pt x="3601" y="1787"/>
                    <a:pt x="2967" y="1787"/>
                  </a:cubicBezTo>
                  <a:cubicBezTo>
                    <a:pt x="2220" y="1787"/>
                    <a:pt x="1370" y="1724"/>
                    <a:pt x="736" y="1610"/>
                  </a:cubicBezTo>
                  <a:lnTo>
                    <a:pt x="1" y="2091"/>
                  </a:lnTo>
                  <a:cubicBezTo>
                    <a:pt x="584" y="2193"/>
                    <a:pt x="1522" y="2257"/>
                    <a:pt x="2485" y="2282"/>
                  </a:cubicBezTo>
                  <a:lnTo>
                    <a:pt x="2485" y="2573"/>
                  </a:lnTo>
                  <a:lnTo>
                    <a:pt x="3842" y="2573"/>
                  </a:lnTo>
                  <a:lnTo>
                    <a:pt x="3842" y="2269"/>
                  </a:lnTo>
                  <a:cubicBezTo>
                    <a:pt x="5325" y="2193"/>
                    <a:pt x="6085" y="1927"/>
                    <a:pt x="6085" y="1635"/>
                  </a:cubicBezTo>
                  <a:cubicBezTo>
                    <a:pt x="6085" y="938"/>
                    <a:pt x="2358" y="1128"/>
                    <a:pt x="2358" y="900"/>
                  </a:cubicBezTo>
                  <a:cubicBezTo>
                    <a:pt x="2358" y="824"/>
                    <a:pt x="2561" y="773"/>
                    <a:pt x="3234" y="773"/>
                  </a:cubicBezTo>
                  <a:cubicBezTo>
                    <a:pt x="3817" y="773"/>
                    <a:pt x="4437" y="824"/>
                    <a:pt x="5110" y="913"/>
                  </a:cubicBezTo>
                  <a:lnTo>
                    <a:pt x="5794" y="443"/>
                  </a:lnTo>
                  <a:cubicBezTo>
                    <a:pt x="5249" y="355"/>
                    <a:pt x="4552" y="304"/>
                    <a:pt x="3842" y="291"/>
                  </a:cubicBezTo>
                  <a:lnTo>
                    <a:pt x="3842"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3456225" y="1421725"/>
              <a:ext cx="151800" cy="64350"/>
            </a:xfrm>
            <a:custGeom>
              <a:avLst/>
              <a:gdLst/>
              <a:ahLst/>
              <a:cxnLst/>
              <a:rect l="l" t="t" r="r" b="b"/>
              <a:pathLst>
                <a:path w="6072" h="2574" extrusionOk="0">
                  <a:moveTo>
                    <a:pt x="2472" y="1"/>
                  </a:moveTo>
                  <a:lnTo>
                    <a:pt x="2472" y="292"/>
                  </a:lnTo>
                  <a:cubicBezTo>
                    <a:pt x="900" y="356"/>
                    <a:pt x="114" y="621"/>
                    <a:pt x="114" y="926"/>
                  </a:cubicBezTo>
                  <a:cubicBezTo>
                    <a:pt x="114" y="1635"/>
                    <a:pt x="3841" y="1446"/>
                    <a:pt x="3841" y="1686"/>
                  </a:cubicBezTo>
                  <a:cubicBezTo>
                    <a:pt x="3841" y="1750"/>
                    <a:pt x="3600" y="1788"/>
                    <a:pt x="2953" y="1788"/>
                  </a:cubicBezTo>
                  <a:cubicBezTo>
                    <a:pt x="2218" y="1788"/>
                    <a:pt x="1369" y="1725"/>
                    <a:pt x="735" y="1623"/>
                  </a:cubicBezTo>
                  <a:lnTo>
                    <a:pt x="0" y="2092"/>
                  </a:lnTo>
                  <a:cubicBezTo>
                    <a:pt x="583" y="2193"/>
                    <a:pt x="1508" y="2257"/>
                    <a:pt x="2472" y="2282"/>
                  </a:cubicBezTo>
                  <a:lnTo>
                    <a:pt x="2472" y="2573"/>
                  </a:lnTo>
                  <a:lnTo>
                    <a:pt x="3841" y="2573"/>
                  </a:lnTo>
                  <a:lnTo>
                    <a:pt x="3841" y="2269"/>
                  </a:lnTo>
                  <a:cubicBezTo>
                    <a:pt x="5324" y="2193"/>
                    <a:pt x="6071" y="1940"/>
                    <a:pt x="6071" y="1635"/>
                  </a:cubicBezTo>
                  <a:cubicBezTo>
                    <a:pt x="6071" y="939"/>
                    <a:pt x="2358" y="1128"/>
                    <a:pt x="2358" y="900"/>
                  </a:cubicBezTo>
                  <a:cubicBezTo>
                    <a:pt x="2358" y="824"/>
                    <a:pt x="2561" y="774"/>
                    <a:pt x="3232" y="774"/>
                  </a:cubicBezTo>
                  <a:cubicBezTo>
                    <a:pt x="3815" y="774"/>
                    <a:pt x="4437" y="824"/>
                    <a:pt x="5108" y="913"/>
                  </a:cubicBezTo>
                  <a:lnTo>
                    <a:pt x="5793" y="444"/>
                  </a:lnTo>
                  <a:cubicBezTo>
                    <a:pt x="5235" y="368"/>
                    <a:pt x="4550" y="305"/>
                    <a:pt x="3841" y="292"/>
                  </a:cubicBezTo>
                  <a:lnTo>
                    <a:pt x="3841"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3362425" y="1393850"/>
              <a:ext cx="402475" cy="107125"/>
            </a:xfrm>
            <a:custGeom>
              <a:avLst/>
              <a:gdLst/>
              <a:ahLst/>
              <a:cxnLst/>
              <a:rect l="l" t="t" r="r" b="b"/>
              <a:pathLst>
                <a:path w="16099" h="4285" extrusionOk="0">
                  <a:moveTo>
                    <a:pt x="10115" y="0"/>
                  </a:moveTo>
                  <a:lnTo>
                    <a:pt x="9266" y="12"/>
                  </a:lnTo>
                  <a:lnTo>
                    <a:pt x="722" y="12"/>
                  </a:lnTo>
                  <a:lnTo>
                    <a:pt x="494" y="26"/>
                  </a:lnTo>
                  <a:lnTo>
                    <a:pt x="0" y="26"/>
                  </a:lnTo>
                  <a:lnTo>
                    <a:pt x="0" y="1736"/>
                  </a:lnTo>
                  <a:lnTo>
                    <a:pt x="0" y="1800"/>
                  </a:lnTo>
                  <a:cubicBezTo>
                    <a:pt x="0" y="2105"/>
                    <a:pt x="178" y="2396"/>
                    <a:pt x="494" y="2662"/>
                  </a:cubicBezTo>
                  <a:cubicBezTo>
                    <a:pt x="533" y="2700"/>
                    <a:pt x="570" y="2725"/>
                    <a:pt x="609" y="2750"/>
                  </a:cubicBezTo>
                  <a:lnTo>
                    <a:pt x="722" y="2827"/>
                  </a:lnTo>
                  <a:cubicBezTo>
                    <a:pt x="748" y="2852"/>
                    <a:pt x="786" y="2877"/>
                    <a:pt x="811" y="2890"/>
                  </a:cubicBezTo>
                  <a:cubicBezTo>
                    <a:pt x="1026" y="3029"/>
                    <a:pt x="1280" y="3156"/>
                    <a:pt x="1559" y="3271"/>
                  </a:cubicBezTo>
                  <a:cubicBezTo>
                    <a:pt x="1635" y="3308"/>
                    <a:pt x="1711" y="3334"/>
                    <a:pt x="1787" y="3372"/>
                  </a:cubicBezTo>
                  <a:cubicBezTo>
                    <a:pt x="1939" y="3423"/>
                    <a:pt x="2104" y="3486"/>
                    <a:pt x="2282" y="3536"/>
                  </a:cubicBezTo>
                  <a:cubicBezTo>
                    <a:pt x="2395" y="3575"/>
                    <a:pt x="2510" y="3612"/>
                    <a:pt x="2637" y="3638"/>
                  </a:cubicBezTo>
                  <a:cubicBezTo>
                    <a:pt x="2649" y="3651"/>
                    <a:pt x="2674" y="3651"/>
                    <a:pt x="2700" y="3663"/>
                  </a:cubicBezTo>
                  <a:lnTo>
                    <a:pt x="2852" y="3702"/>
                  </a:lnTo>
                  <a:cubicBezTo>
                    <a:pt x="3118" y="3778"/>
                    <a:pt x="3409" y="3841"/>
                    <a:pt x="3702" y="3891"/>
                  </a:cubicBezTo>
                  <a:cubicBezTo>
                    <a:pt x="3778" y="3904"/>
                    <a:pt x="3854" y="3930"/>
                    <a:pt x="3930" y="3942"/>
                  </a:cubicBezTo>
                  <a:cubicBezTo>
                    <a:pt x="4031" y="3955"/>
                    <a:pt x="4145" y="3981"/>
                    <a:pt x="4259" y="3993"/>
                  </a:cubicBezTo>
                  <a:cubicBezTo>
                    <a:pt x="4424" y="4018"/>
                    <a:pt x="4589" y="4043"/>
                    <a:pt x="4766" y="4069"/>
                  </a:cubicBezTo>
                  <a:lnTo>
                    <a:pt x="4994" y="4107"/>
                  </a:lnTo>
                  <a:cubicBezTo>
                    <a:pt x="5260" y="4133"/>
                    <a:pt x="5552" y="4170"/>
                    <a:pt x="5831" y="4196"/>
                  </a:cubicBezTo>
                  <a:cubicBezTo>
                    <a:pt x="5907" y="4196"/>
                    <a:pt x="5983" y="4209"/>
                    <a:pt x="6059" y="4209"/>
                  </a:cubicBezTo>
                  <a:cubicBezTo>
                    <a:pt x="6135" y="4221"/>
                    <a:pt x="6211" y="4221"/>
                    <a:pt x="6274" y="4234"/>
                  </a:cubicBezTo>
                  <a:cubicBezTo>
                    <a:pt x="6490" y="4246"/>
                    <a:pt x="6693" y="4259"/>
                    <a:pt x="6908" y="4259"/>
                  </a:cubicBezTo>
                  <a:cubicBezTo>
                    <a:pt x="6984" y="4272"/>
                    <a:pt x="7048" y="4272"/>
                    <a:pt x="7124" y="4272"/>
                  </a:cubicBezTo>
                  <a:cubicBezTo>
                    <a:pt x="7403" y="4285"/>
                    <a:pt x="7694" y="4285"/>
                    <a:pt x="7973" y="4285"/>
                  </a:cubicBezTo>
                  <a:lnTo>
                    <a:pt x="8201" y="4285"/>
                  </a:lnTo>
                  <a:cubicBezTo>
                    <a:pt x="8480" y="4285"/>
                    <a:pt x="8759" y="4285"/>
                    <a:pt x="9038" y="4272"/>
                  </a:cubicBezTo>
                  <a:cubicBezTo>
                    <a:pt x="9114" y="4272"/>
                    <a:pt x="9190" y="4259"/>
                    <a:pt x="9266" y="4259"/>
                  </a:cubicBezTo>
                  <a:cubicBezTo>
                    <a:pt x="9558" y="4246"/>
                    <a:pt x="9837" y="4234"/>
                    <a:pt x="10115" y="4209"/>
                  </a:cubicBezTo>
                  <a:cubicBezTo>
                    <a:pt x="10178" y="4196"/>
                    <a:pt x="10254" y="4196"/>
                    <a:pt x="10330" y="4183"/>
                  </a:cubicBezTo>
                  <a:cubicBezTo>
                    <a:pt x="10623" y="4158"/>
                    <a:pt x="10901" y="4133"/>
                    <a:pt x="11180" y="4094"/>
                  </a:cubicBezTo>
                  <a:cubicBezTo>
                    <a:pt x="11256" y="4082"/>
                    <a:pt x="11332" y="4069"/>
                    <a:pt x="11395" y="4069"/>
                  </a:cubicBezTo>
                  <a:cubicBezTo>
                    <a:pt x="11687" y="4018"/>
                    <a:pt x="11978" y="3981"/>
                    <a:pt x="12245" y="3930"/>
                  </a:cubicBezTo>
                  <a:cubicBezTo>
                    <a:pt x="12321" y="3904"/>
                    <a:pt x="12397" y="3891"/>
                    <a:pt x="12473" y="3879"/>
                  </a:cubicBezTo>
                  <a:cubicBezTo>
                    <a:pt x="12764" y="3815"/>
                    <a:pt x="13043" y="3752"/>
                    <a:pt x="13310" y="3688"/>
                  </a:cubicBezTo>
                  <a:cubicBezTo>
                    <a:pt x="13386" y="3663"/>
                    <a:pt x="13462" y="3638"/>
                    <a:pt x="13538" y="3626"/>
                  </a:cubicBezTo>
                  <a:cubicBezTo>
                    <a:pt x="13842" y="3536"/>
                    <a:pt x="14121" y="3435"/>
                    <a:pt x="14387" y="3334"/>
                  </a:cubicBezTo>
                  <a:cubicBezTo>
                    <a:pt x="14463" y="3308"/>
                    <a:pt x="14539" y="3271"/>
                    <a:pt x="14603" y="3245"/>
                  </a:cubicBezTo>
                  <a:cubicBezTo>
                    <a:pt x="14944" y="3105"/>
                    <a:pt x="15223" y="2941"/>
                    <a:pt x="15452" y="2776"/>
                  </a:cubicBezTo>
                  <a:cubicBezTo>
                    <a:pt x="15528" y="2725"/>
                    <a:pt x="15604" y="2662"/>
                    <a:pt x="15680" y="2598"/>
                  </a:cubicBezTo>
                  <a:cubicBezTo>
                    <a:pt x="15946" y="2345"/>
                    <a:pt x="16098" y="2079"/>
                    <a:pt x="16098" y="1800"/>
                  </a:cubicBezTo>
                  <a:lnTo>
                    <a:pt x="16098" y="1775"/>
                  </a:lnTo>
                  <a:lnTo>
                    <a:pt x="16098"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3374775" y="1394150"/>
              <a:ext cx="5725" cy="70375"/>
            </a:xfrm>
            <a:custGeom>
              <a:avLst/>
              <a:gdLst/>
              <a:ahLst/>
              <a:cxnLst/>
              <a:rect l="l" t="t" r="r" b="b"/>
              <a:pathLst>
                <a:path w="229" h="2815" extrusionOk="0">
                  <a:moveTo>
                    <a:pt x="228" y="0"/>
                  </a:moveTo>
                  <a:lnTo>
                    <a:pt x="0" y="14"/>
                  </a:lnTo>
                  <a:lnTo>
                    <a:pt x="0" y="2650"/>
                  </a:lnTo>
                  <a:cubicBezTo>
                    <a:pt x="39" y="2688"/>
                    <a:pt x="76" y="2713"/>
                    <a:pt x="115" y="2738"/>
                  </a:cubicBezTo>
                  <a:lnTo>
                    <a:pt x="228" y="2815"/>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3401375" y="1394150"/>
              <a:ext cx="5725" cy="84025"/>
            </a:xfrm>
            <a:custGeom>
              <a:avLst/>
              <a:gdLst/>
              <a:ahLst/>
              <a:cxnLst/>
              <a:rect l="l" t="t" r="r" b="b"/>
              <a:pathLst>
                <a:path w="229" h="3361" extrusionOk="0">
                  <a:moveTo>
                    <a:pt x="1" y="0"/>
                  </a:moveTo>
                  <a:lnTo>
                    <a:pt x="1" y="3259"/>
                  </a:lnTo>
                  <a:cubicBezTo>
                    <a:pt x="77" y="3296"/>
                    <a:pt x="153" y="3322"/>
                    <a:pt x="229" y="3360"/>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428325" y="1394150"/>
              <a:ext cx="5400" cy="92250"/>
            </a:xfrm>
            <a:custGeom>
              <a:avLst/>
              <a:gdLst/>
              <a:ahLst/>
              <a:cxnLst/>
              <a:rect l="l" t="t" r="r" b="b"/>
              <a:pathLst>
                <a:path w="216" h="3690" extrusionOk="0">
                  <a:moveTo>
                    <a:pt x="1" y="0"/>
                  </a:moveTo>
                  <a:lnTo>
                    <a:pt x="1" y="3626"/>
                  </a:lnTo>
                  <a:cubicBezTo>
                    <a:pt x="13" y="3639"/>
                    <a:pt x="38" y="3639"/>
                    <a:pt x="64" y="3651"/>
                  </a:cubicBezTo>
                  <a:lnTo>
                    <a:pt x="216" y="3690"/>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3454950" y="1394150"/>
              <a:ext cx="5725" cy="98250"/>
            </a:xfrm>
            <a:custGeom>
              <a:avLst/>
              <a:gdLst/>
              <a:ahLst/>
              <a:cxnLst/>
              <a:rect l="l" t="t" r="r" b="b"/>
              <a:pathLst>
                <a:path w="229" h="3930" extrusionOk="0">
                  <a:moveTo>
                    <a:pt x="1" y="0"/>
                  </a:moveTo>
                  <a:lnTo>
                    <a:pt x="1" y="3879"/>
                  </a:lnTo>
                  <a:cubicBezTo>
                    <a:pt x="77" y="3892"/>
                    <a:pt x="153" y="3918"/>
                    <a:pt x="229" y="3930"/>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3481575" y="1394150"/>
              <a:ext cx="5725" cy="102400"/>
            </a:xfrm>
            <a:custGeom>
              <a:avLst/>
              <a:gdLst/>
              <a:ahLst/>
              <a:cxnLst/>
              <a:rect l="l" t="t" r="r" b="b"/>
              <a:pathLst>
                <a:path w="229" h="4096" extrusionOk="0">
                  <a:moveTo>
                    <a:pt x="0" y="0"/>
                  </a:moveTo>
                  <a:lnTo>
                    <a:pt x="0" y="4057"/>
                  </a:lnTo>
                  <a:lnTo>
                    <a:pt x="228" y="4095"/>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3508200" y="1394150"/>
              <a:ext cx="5725" cy="104925"/>
            </a:xfrm>
            <a:custGeom>
              <a:avLst/>
              <a:gdLst/>
              <a:ahLst/>
              <a:cxnLst/>
              <a:rect l="l" t="t" r="r" b="b"/>
              <a:pathLst>
                <a:path w="229" h="4197" extrusionOk="0">
                  <a:moveTo>
                    <a:pt x="0" y="0"/>
                  </a:moveTo>
                  <a:lnTo>
                    <a:pt x="0" y="4184"/>
                  </a:lnTo>
                  <a:cubicBezTo>
                    <a:pt x="76" y="4184"/>
                    <a:pt x="152" y="4197"/>
                    <a:pt x="228" y="4197"/>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3535125" y="1394150"/>
              <a:ext cx="5400" cy="106500"/>
            </a:xfrm>
            <a:custGeom>
              <a:avLst/>
              <a:gdLst/>
              <a:ahLst/>
              <a:cxnLst/>
              <a:rect l="l" t="t" r="r" b="b"/>
              <a:pathLst>
                <a:path w="216" h="4260" extrusionOk="0">
                  <a:moveTo>
                    <a:pt x="0" y="0"/>
                  </a:moveTo>
                  <a:lnTo>
                    <a:pt x="0" y="4247"/>
                  </a:lnTo>
                  <a:cubicBezTo>
                    <a:pt x="76" y="4260"/>
                    <a:pt x="140" y="4260"/>
                    <a:pt x="216" y="4260"/>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3561725" y="1394150"/>
              <a:ext cx="5725" cy="106825"/>
            </a:xfrm>
            <a:custGeom>
              <a:avLst/>
              <a:gdLst/>
              <a:ahLst/>
              <a:cxnLst/>
              <a:rect l="l" t="t" r="r" b="b"/>
              <a:pathLst>
                <a:path w="229" h="4273" extrusionOk="0">
                  <a:moveTo>
                    <a:pt x="1" y="0"/>
                  </a:moveTo>
                  <a:lnTo>
                    <a:pt x="1" y="4273"/>
                  </a:lnTo>
                  <a:lnTo>
                    <a:pt x="229" y="4273"/>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3588350" y="1394150"/>
              <a:ext cx="5725" cy="106500"/>
            </a:xfrm>
            <a:custGeom>
              <a:avLst/>
              <a:gdLst/>
              <a:ahLst/>
              <a:cxnLst/>
              <a:rect l="l" t="t" r="r" b="b"/>
              <a:pathLst>
                <a:path w="229" h="4260" extrusionOk="0">
                  <a:moveTo>
                    <a:pt x="1" y="0"/>
                  </a:moveTo>
                  <a:lnTo>
                    <a:pt x="1" y="4260"/>
                  </a:lnTo>
                  <a:cubicBezTo>
                    <a:pt x="77" y="4260"/>
                    <a:pt x="153" y="4247"/>
                    <a:pt x="229" y="4247"/>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3615300" y="1393850"/>
              <a:ext cx="5400" cy="105225"/>
            </a:xfrm>
            <a:custGeom>
              <a:avLst/>
              <a:gdLst/>
              <a:ahLst/>
              <a:cxnLst/>
              <a:rect l="l" t="t" r="r" b="b"/>
              <a:pathLst>
                <a:path w="216" h="4209" extrusionOk="0">
                  <a:moveTo>
                    <a:pt x="0" y="0"/>
                  </a:moveTo>
                  <a:lnTo>
                    <a:pt x="0" y="4209"/>
                  </a:lnTo>
                  <a:cubicBezTo>
                    <a:pt x="63" y="4196"/>
                    <a:pt x="139" y="4196"/>
                    <a:pt x="215" y="4183"/>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3641925" y="1393850"/>
              <a:ext cx="5400" cy="102375"/>
            </a:xfrm>
            <a:custGeom>
              <a:avLst/>
              <a:gdLst/>
              <a:ahLst/>
              <a:cxnLst/>
              <a:rect l="l" t="t" r="r" b="b"/>
              <a:pathLst>
                <a:path w="216" h="4095" extrusionOk="0">
                  <a:moveTo>
                    <a:pt x="0" y="0"/>
                  </a:moveTo>
                  <a:lnTo>
                    <a:pt x="0" y="4094"/>
                  </a:lnTo>
                  <a:cubicBezTo>
                    <a:pt x="76" y="4082"/>
                    <a:pt x="152" y="4069"/>
                    <a:pt x="215" y="4069"/>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3668550" y="1393850"/>
              <a:ext cx="5725" cy="98250"/>
            </a:xfrm>
            <a:custGeom>
              <a:avLst/>
              <a:gdLst/>
              <a:ahLst/>
              <a:cxnLst/>
              <a:rect l="l" t="t" r="r" b="b"/>
              <a:pathLst>
                <a:path w="229" h="3930" extrusionOk="0">
                  <a:moveTo>
                    <a:pt x="0" y="0"/>
                  </a:moveTo>
                  <a:lnTo>
                    <a:pt x="0" y="3930"/>
                  </a:lnTo>
                  <a:cubicBezTo>
                    <a:pt x="76" y="3904"/>
                    <a:pt x="152" y="3891"/>
                    <a:pt x="228" y="3879"/>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3695150" y="1393850"/>
              <a:ext cx="5725" cy="92225"/>
            </a:xfrm>
            <a:custGeom>
              <a:avLst/>
              <a:gdLst/>
              <a:ahLst/>
              <a:cxnLst/>
              <a:rect l="l" t="t" r="r" b="b"/>
              <a:pathLst>
                <a:path w="229" h="3689" extrusionOk="0">
                  <a:moveTo>
                    <a:pt x="1" y="0"/>
                  </a:moveTo>
                  <a:lnTo>
                    <a:pt x="1" y="3688"/>
                  </a:lnTo>
                  <a:cubicBezTo>
                    <a:pt x="77" y="3663"/>
                    <a:pt x="153" y="3638"/>
                    <a:pt x="229" y="3626"/>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3722075" y="1393850"/>
              <a:ext cx="5425" cy="83350"/>
            </a:xfrm>
            <a:custGeom>
              <a:avLst/>
              <a:gdLst/>
              <a:ahLst/>
              <a:cxnLst/>
              <a:rect l="l" t="t" r="r" b="b"/>
              <a:pathLst>
                <a:path w="217" h="3334" extrusionOk="0">
                  <a:moveTo>
                    <a:pt x="1" y="0"/>
                  </a:moveTo>
                  <a:lnTo>
                    <a:pt x="1" y="3334"/>
                  </a:lnTo>
                  <a:cubicBezTo>
                    <a:pt x="77" y="3308"/>
                    <a:pt x="153" y="3271"/>
                    <a:pt x="217" y="3245"/>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3748700" y="1393850"/>
              <a:ext cx="5725" cy="69400"/>
            </a:xfrm>
            <a:custGeom>
              <a:avLst/>
              <a:gdLst/>
              <a:ahLst/>
              <a:cxnLst/>
              <a:rect l="l" t="t" r="r" b="b"/>
              <a:pathLst>
                <a:path w="229" h="2776" extrusionOk="0">
                  <a:moveTo>
                    <a:pt x="1" y="0"/>
                  </a:moveTo>
                  <a:lnTo>
                    <a:pt x="1" y="2776"/>
                  </a:lnTo>
                  <a:cubicBezTo>
                    <a:pt x="77" y="2725"/>
                    <a:pt x="153" y="2662"/>
                    <a:pt x="229" y="2598"/>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362425" y="1337100"/>
              <a:ext cx="402475" cy="114450"/>
            </a:xfrm>
            <a:custGeom>
              <a:avLst/>
              <a:gdLst/>
              <a:ahLst/>
              <a:cxnLst/>
              <a:rect l="l" t="t" r="r" b="b"/>
              <a:pathLst>
                <a:path w="16099" h="4578" extrusionOk="0">
                  <a:moveTo>
                    <a:pt x="8049" y="1"/>
                  </a:moveTo>
                  <a:cubicBezTo>
                    <a:pt x="3702" y="1"/>
                    <a:pt x="164" y="977"/>
                    <a:pt x="12" y="2206"/>
                  </a:cubicBezTo>
                  <a:cubicBezTo>
                    <a:pt x="0" y="2232"/>
                    <a:pt x="0" y="2257"/>
                    <a:pt x="0" y="2282"/>
                  </a:cubicBezTo>
                  <a:cubicBezTo>
                    <a:pt x="0" y="2600"/>
                    <a:pt x="215" y="2891"/>
                    <a:pt x="609" y="3158"/>
                  </a:cubicBezTo>
                  <a:cubicBezTo>
                    <a:pt x="672" y="3208"/>
                    <a:pt x="748" y="3246"/>
                    <a:pt x="811" y="3297"/>
                  </a:cubicBezTo>
                  <a:cubicBezTo>
                    <a:pt x="1192" y="3513"/>
                    <a:pt x="1686" y="3715"/>
                    <a:pt x="2282" y="3880"/>
                  </a:cubicBezTo>
                  <a:lnTo>
                    <a:pt x="2700" y="3994"/>
                  </a:lnTo>
                  <a:cubicBezTo>
                    <a:pt x="3169" y="4121"/>
                    <a:pt x="3688" y="4222"/>
                    <a:pt x="4259" y="4298"/>
                  </a:cubicBezTo>
                  <a:cubicBezTo>
                    <a:pt x="4880" y="4400"/>
                    <a:pt x="5564" y="4476"/>
                    <a:pt x="6274" y="4513"/>
                  </a:cubicBezTo>
                  <a:cubicBezTo>
                    <a:pt x="6845" y="4552"/>
                    <a:pt x="7440" y="4577"/>
                    <a:pt x="8049" y="4577"/>
                  </a:cubicBezTo>
                  <a:cubicBezTo>
                    <a:pt x="12499" y="4577"/>
                    <a:pt x="16098" y="3550"/>
                    <a:pt x="16098" y="2282"/>
                  </a:cubicBezTo>
                  <a:cubicBezTo>
                    <a:pt x="16098" y="2257"/>
                    <a:pt x="16098" y="2232"/>
                    <a:pt x="16085" y="2206"/>
                  </a:cubicBezTo>
                  <a:cubicBezTo>
                    <a:pt x="16073" y="2054"/>
                    <a:pt x="15997" y="1902"/>
                    <a:pt x="15882" y="1763"/>
                  </a:cubicBezTo>
                  <a:cubicBezTo>
                    <a:pt x="15730" y="1573"/>
                    <a:pt x="15477" y="1383"/>
                    <a:pt x="15160" y="1218"/>
                  </a:cubicBezTo>
                  <a:cubicBezTo>
                    <a:pt x="14856" y="1053"/>
                    <a:pt x="14476" y="901"/>
                    <a:pt x="14032" y="761"/>
                  </a:cubicBezTo>
                  <a:lnTo>
                    <a:pt x="13652" y="648"/>
                  </a:lnTo>
                  <a:cubicBezTo>
                    <a:pt x="13056" y="483"/>
                    <a:pt x="12359" y="344"/>
                    <a:pt x="11598" y="242"/>
                  </a:cubicBezTo>
                  <a:cubicBezTo>
                    <a:pt x="11434" y="217"/>
                    <a:pt x="11256" y="191"/>
                    <a:pt x="11066" y="166"/>
                  </a:cubicBezTo>
                  <a:cubicBezTo>
                    <a:pt x="10141" y="65"/>
                    <a:pt x="9114" y="1"/>
                    <a:pt x="804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468900" y="1367525"/>
              <a:ext cx="290600" cy="82425"/>
            </a:xfrm>
            <a:custGeom>
              <a:avLst/>
              <a:gdLst/>
              <a:ahLst/>
              <a:cxnLst/>
              <a:rect l="l" t="t" r="r" b="b"/>
              <a:pathLst>
                <a:path w="11624" h="3297" extrusionOk="0">
                  <a:moveTo>
                    <a:pt x="0" y="1"/>
                  </a:moveTo>
                  <a:lnTo>
                    <a:pt x="0" y="3296"/>
                  </a:lnTo>
                  <a:lnTo>
                    <a:pt x="11623" y="3296"/>
                  </a:lnTo>
                  <a:lnTo>
                    <a:pt x="11623"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3377625" y="1414425"/>
              <a:ext cx="14275" cy="5100"/>
            </a:xfrm>
            <a:custGeom>
              <a:avLst/>
              <a:gdLst/>
              <a:ahLst/>
              <a:cxnLst/>
              <a:rect l="l" t="t" r="r" b="b"/>
              <a:pathLst>
                <a:path w="571" h="204" extrusionOk="0">
                  <a:moveTo>
                    <a:pt x="229" y="1"/>
                  </a:moveTo>
                  <a:lnTo>
                    <a:pt x="1" y="65"/>
                  </a:lnTo>
                  <a:cubicBezTo>
                    <a:pt x="64" y="115"/>
                    <a:pt x="140" y="153"/>
                    <a:pt x="203" y="204"/>
                  </a:cubicBezTo>
                  <a:lnTo>
                    <a:pt x="571" y="90"/>
                  </a:lnTo>
                  <a:cubicBezTo>
                    <a:pt x="533" y="90"/>
                    <a:pt x="482" y="77"/>
                    <a:pt x="432" y="65"/>
                  </a:cubicBezTo>
                  <a:cubicBezTo>
                    <a:pt x="381" y="51"/>
                    <a:pt x="330" y="26"/>
                    <a:pt x="280" y="14"/>
                  </a:cubicBezTo>
                  <a:cubicBezTo>
                    <a:pt x="266" y="14"/>
                    <a:pt x="241" y="14"/>
                    <a:pt x="229"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419450" y="1426475"/>
              <a:ext cx="39000" cy="10500"/>
            </a:xfrm>
            <a:custGeom>
              <a:avLst/>
              <a:gdLst/>
              <a:ahLst/>
              <a:cxnLst/>
              <a:rect l="l" t="t" r="r" b="b"/>
              <a:pathLst>
                <a:path w="1560" h="420" extrusionOk="0">
                  <a:moveTo>
                    <a:pt x="1078" y="0"/>
                  </a:moveTo>
                  <a:lnTo>
                    <a:pt x="1" y="305"/>
                  </a:lnTo>
                  <a:lnTo>
                    <a:pt x="419" y="419"/>
                  </a:lnTo>
                  <a:lnTo>
                    <a:pt x="1559" y="90"/>
                  </a:lnTo>
                  <a:cubicBezTo>
                    <a:pt x="1471" y="76"/>
                    <a:pt x="1382" y="51"/>
                    <a:pt x="1294" y="26"/>
                  </a:cubicBezTo>
                  <a:cubicBezTo>
                    <a:pt x="1230" y="14"/>
                    <a:pt x="1154" y="14"/>
                    <a:pt x="1078"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402650" y="1348525"/>
              <a:ext cx="321675" cy="91600"/>
            </a:xfrm>
            <a:custGeom>
              <a:avLst/>
              <a:gdLst/>
              <a:ahLst/>
              <a:cxnLst/>
              <a:rect l="l" t="t" r="r" b="b"/>
              <a:pathLst>
                <a:path w="12867" h="3664" extrusionOk="0">
                  <a:moveTo>
                    <a:pt x="6440" y="0"/>
                  </a:moveTo>
                  <a:cubicBezTo>
                    <a:pt x="2891" y="0"/>
                    <a:pt x="1" y="825"/>
                    <a:pt x="1" y="1825"/>
                  </a:cubicBezTo>
                  <a:cubicBezTo>
                    <a:pt x="1" y="1864"/>
                    <a:pt x="14" y="1889"/>
                    <a:pt x="14" y="1915"/>
                  </a:cubicBezTo>
                  <a:cubicBezTo>
                    <a:pt x="166" y="2878"/>
                    <a:pt x="2992" y="3664"/>
                    <a:pt x="6440" y="3664"/>
                  </a:cubicBezTo>
                  <a:cubicBezTo>
                    <a:pt x="9888" y="3664"/>
                    <a:pt x="12715" y="2878"/>
                    <a:pt x="12867" y="1915"/>
                  </a:cubicBezTo>
                  <a:lnTo>
                    <a:pt x="12867" y="1825"/>
                  </a:lnTo>
                  <a:cubicBezTo>
                    <a:pt x="12867" y="825"/>
                    <a:pt x="9989" y="0"/>
                    <a:pt x="644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3402975" y="1352950"/>
              <a:ext cx="321350" cy="87175"/>
            </a:xfrm>
            <a:custGeom>
              <a:avLst/>
              <a:gdLst/>
              <a:ahLst/>
              <a:cxnLst/>
              <a:rect l="l" t="t" r="r" b="b"/>
              <a:pathLst>
                <a:path w="12854" h="3487" extrusionOk="0">
                  <a:moveTo>
                    <a:pt x="6427" y="1"/>
                  </a:moveTo>
                  <a:cubicBezTo>
                    <a:pt x="2979" y="1"/>
                    <a:pt x="153" y="774"/>
                    <a:pt x="1" y="1738"/>
                  </a:cubicBezTo>
                  <a:cubicBezTo>
                    <a:pt x="26" y="1877"/>
                    <a:pt x="102" y="2017"/>
                    <a:pt x="241" y="2156"/>
                  </a:cubicBezTo>
                  <a:cubicBezTo>
                    <a:pt x="292" y="2206"/>
                    <a:pt x="356" y="2257"/>
                    <a:pt x="432" y="2321"/>
                  </a:cubicBezTo>
                  <a:cubicBezTo>
                    <a:pt x="736" y="2536"/>
                    <a:pt x="1204" y="2739"/>
                    <a:pt x="1775" y="2916"/>
                  </a:cubicBezTo>
                  <a:cubicBezTo>
                    <a:pt x="1902" y="2955"/>
                    <a:pt x="2041" y="2992"/>
                    <a:pt x="2168" y="3017"/>
                  </a:cubicBezTo>
                  <a:cubicBezTo>
                    <a:pt x="2713" y="3157"/>
                    <a:pt x="3334" y="3271"/>
                    <a:pt x="4018" y="3347"/>
                  </a:cubicBezTo>
                  <a:cubicBezTo>
                    <a:pt x="4691" y="3423"/>
                    <a:pt x="5426" y="3474"/>
                    <a:pt x="6199" y="3474"/>
                  </a:cubicBezTo>
                  <a:cubicBezTo>
                    <a:pt x="6275" y="3474"/>
                    <a:pt x="6351" y="3487"/>
                    <a:pt x="6427" y="3487"/>
                  </a:cubicBezTo>
                  <a:cubicBezTo>
                    <a:pt x="9875" y="3487"/>
                    <a:pt x="12702" y="2701"/>
                    <a:pt x="12854" y="1738"/>
                  </a:cubicBezTo>
                  <a:cubicBezTo>
                    <a:pt x="12841" y="1687"/>
                    <a:pt x="12829" y="1648"/>
                    <a:pt x="12815" y="1598"/>
                  </a:cubicBezTo>
                  <a:cubicBezTo>
                    <a:pt x="12727" y="1395"/>
                    <a:pt x="12511" y="1205"/>
                    <a:pt x="12207" y="1015"/>
                  </a:cubicBezTo>
                  <a:cubicBezTo>
                    <a:pt x="11891" y="837"/>
                    <a:pt x="11472" y="673"/>
                    <a:pt x="10965" y="533"/>
                  </a:cubicBezTo>
                  <a:cubicBezTo>
                    <a:pt x="10826" y="495"/>
                    <a:pt x="10699" y="457"/>
                    <a:pt x="10559" y="419"/>
                  </a:cubicBezTo>
                  <a:cubicBezTo>
                    <a:pt x="9913" y="267"/>
                    <a:pt x="9153" y="153"/>
                    <a:pt x="8316" y="77"/>
                  </a:cubicBezTo>
                  <a:cubicBezTo>
                    <a:pt x="8113" y="65"/>
                    <a:pt x="7910" y="39"/>
                    <a:pt x="7708" y="26"/>
                  </a:cubicBezTo>
                  <a:cubicBezTo>
                    <a:pt x="7289" y="14"/>
                    <a:pt x="6858" y="1"/>
                    <a:pt x="642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3503425" y="1382425"/>
              <a:ext cx="219950" cy="57375"/>
            </a:xfrm>
            <a:custGeom>
              <a:avLst/>
              <a:gdLst/>
              <a:ahLst/>
              <a:cxnLst/>
              <a:rect l="l" t="t" r="r" b="b"/>
              <a:pathLst>
                <a:path w="8798" h="2295" extrusionOk="0">
                  <a:moveTo>
                    <a:pt x="8430" y="1"/>
                  </a:moveTo>
                  <a:cubicBezTo>
                    <a:pt x="8380" y="89"/>
                    <a:pt x="8304" y="165"/>
                    <a:pt x="8228" y="241"/>
                  </a:cubicBezTo>
                  <a:cubicBezTo>
                    <a:pt x="8151" y="305"/>
                    <a:pt x="8075" y="356"/>
                    <a:pt x="7999" y="419"/>
                  </a:cubicBezTo>
                  <a:cubicBezTo>
                    <a:pt x="7771" y="584"/>
                    <a:pt x="7492" y="736"/>
                    <a:pt x="7150" y="888"/>
                  </a:cubicBezTo>
                  <a:cubicBezTo>
                    <a:pt x="7137" y="888"/>
                    <a:pt x="7124" y="888"/>
                    <a:pt x="7112" y="900"/>
                  </a:cubicBezTo>
                  <a:lnTo>
                    <a:pt x="8797" y="419"/>
                  </a:lnTo>
                  <a:cubicBezTo>
                    <a:pt x="8735" y="280"/>
                    <a:pt x="8608" y="140"/>
                    <a:pt x="8430" y="1"/>
                  </a:cubicBezTo>
                  <a:close/>
                  <a:moveTo>
                    <a:pt x="4754" y="1573"/>
                  </a:moveTo>
                  <a:lnTo>
                    <a:pt x="4754" y="1573"/>
                  </a:lnTo>
                  <a:cubicBezTo>
                    <a:pt x="4488" y="1623"/>
                    <a:pt x="4222" y="1661"/>
                    <a:pt x="3943" y="1700"/>
                  </a:cubicBezTo>
                  <a:cubicBezTo>
                    <a:pt x="3879" y="1712"/>
                    <a:pt x="3803" y="1725"/>
                    <a:pt x="3727" y="1737"/>
                  </a:cubicBezTo>
                  <a:cubicBezTo>
                    <a:pt x="3448" y="1762"/>
                    <a:pt x="3169" y="1801"/>
                    <a:pt x="2878" y="1826"/>
                  </a:cubicBezTo>
                  <a:cubicBezTo>
                    <a:pt x="2802" y="1826"/>
                    <a:pt x="2726" y="1838"/>
                    <a:pt x="2662" y="1838"/>
                  </a:cubicBezTo>
                  <a:cubicBezTo>
                    <a:pt x="2383" y="1864"/>
                    <a:pt x="2105" y="1889"/>
                    <a:pt x="1814" y="1902"/>
                  </a:cubicBezTo>
                  <a:lnTo>
                    <a:pt x="1585" y="1902"/>
                  </a:lnTo>
                  <a:cubicBezTo>
                    <a:pt x="1344" y="1915"/>
                    <a:pt x="1104" y="1928"/>
                    <a:pt x="850" y="1928"/>
                  </a:cubicBezTo>
                  <a:lnTo>
                    <a:pt x="0" y="2168"/>
                  </a:lnTo>
                  <a:cubicBezTo>
                    <a:pt x="673" y="2244"/>
                    <a:pt x="1408" y="2295"/>
                    <a:pt x="2181" y="2295"/>
                  </a:cubicBezTo>
                  <a:lnTo>
                    <a:pt x="4754" y="1573"/>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3451775" y="1427100"/>
              <a:ext cx="7950" cy="1300"/>
            </a:xfrm>
            <a:custGeom>
              <a:avLst/>
              <a:gdLst/>
              <a:ahLst/>
              <a:cxnLst/>
              <a:rect l="l" t="t" r="r" b="b"/>
              <a:pathLst>
                <a:path w="318" h="52" extrusionOk="0">
                  <a:moveTo>
                    <a:pt x="1" y="1"/>
                  </a:moveTo>
                  <a:lnTo>
                    <a:pt x="1" y="1"/>
                  </a:lnTo>
                  <a:cubicBezTo>
                    <a:pt x="77" y="26"/>
                    <a:pt x="153" y="39"/>
                    <a:pt x="216" y="51"/>
                  </a:cubicBezTo>
                  <a:lnTo>
                    <a:pt x="317" y="26"/>
                  </a:lnTo>
                  <a:cubicBezTo>
                    <a:pt x="204" y="26"/>
                    <a:pt x="102" y="14"/>
                    <a:pt x="1"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3490125" y="1363425"/>
              <a:ext cx="151825" cy="64350"/>
            </a:xfrm>
            <a:custGeom>
              <a:avLst/>
              <a:gdLst/>
              <a:ahLst/>
              <a:cxnLst/>
              <a:rect l="l" t="t" r="r" b="b"/>
              <a:pathLst>
                <a:path w="6073" h="2574" extrusionOk="0">
                  <a:moveTo>
                    <a:pt x="2472" y="0"/>
                  </a:moveTo>
                  <a:lnTo>
                    <a:pt x="2472" y="305"/>
                  </a:lnTo>
                  <a:cubicBezTo>
                    <a:pt x="901" y="368"/>
                    <a:pt x="115" y="621"/>
                    <a:pt x="115" y="938"/>
                  </a:cubicBezTo>
                  <a:cubicBezTo>
                    <a:pt x="115" y="1648"/>
                    <a:pt x="3828" y="1458"/>
                    <a:pt x="3828" y="1699"/>
                  </a:cubicBezTo>
                  <a:cubicBezTo>
                    <a:pt x="3828" y="1762"/>
                    <a:pt x="3600" y="1800"/>
                    <a:pt x="2954" y="1800"/>
                  </a:cubicBezTo>
                  <a:cubicBezTo>
                    <a:pt x="2219" y="1800"/>
                    <a:pt x="1369" y="1724"/>
                    <a:pt x="735" y="1623"/>
                  </a:cubicBezTo>
                  <a:lnTo>
                    <a:pt x="0" y="2091"/>
                  </a:lnTo>
                  <a:cubicBezTo>
                    <a:pt x="583" y="2193"/>
                    <a:pt x="1509" y="2269"/>
                    <a:pt x="2472" y="2282"/>
                  </a:cubicBezTo>
                  <a:lnTo>
                    <a:pt x="2472" y="2573"/>
                  </a:lnTo>
                  <a:lnTo>
                    <a:pt x="3828" y="2573"/>
                  </a:lnTo>
                  <a:lnTo>
                    <a:pt x="3828" y="2269"/>
                  </a:lnTo>
                  <a:cubicBezTo>
                    <a:pt x="5324" y="2193"/>
                    <a:pt x="6072" y="1939"/>
                    <a:pt x="6072" y="1648"/>
                  </a:cubicBezTo>
                  <a:cubicBezTo>
                    <a:pt x="6072" y="938"/>
                    <a:pt x="2358" y="1128"/>
                    <a:pt x="2358" y="900"/>
                  </a:cubicBezTo>
                  <a:cubicBezTo>
                    <a:pt x="2358" y="837"/>
                    <a:pt x="2561" y="786"/>
                    <a:pt x="3233" y="786"/>
                  </a:cubicBezTo>
                  <a:cubicBezTo>
                    <a:pt x="3816" y="786"/>
                    <a:pt x="4437" y="824"/>
                    <a:pt x="5109" y="925"/>
                  </a:cubicBezTo>
                  <a:lnTo>
                    <a:pt x="5793" y="457"/>
                  </a:lnTo>
                  <a:cubicBezTo>
                    <a:pt x="5236" y="368"/>
                    <a:pt x="4551" y="317"/>
                    <a:pt x="3828" y="291"/>
                  </a:cubicBezTo>
                  <a:lnTo>
                    <a:pt x="38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3489175" y="1360900"/>
              <a:ext cx="151800" cy="64325"/>
            </a:xfrm>
            <a:custGeom>
              <a:avLst/>
              <a:gdLst/>
              <a:ahLst/>
              <a:cxnLst/>
              <a:rect l="l" t="t" r="r" b="b"/>
              <a:pathLst>
                <a:path w="6072" h="2573" extrusionOk="0">
                  <a:moveTo>
                    <a:pt x="2472" y="0"/>
                  </a:moveTo>
                  <a:lnTo>
                    <a:pt x="2472" y="304"/>
                  </a:lnTo>
                  <a:cubicBezTo>
                    <a:pt x="900" y="367"/>
                    <a:pt x="102" y="621"/>
                    <a:pt x="102" y="938"/>
                  </a:cubicBezTo>
                  <a:cubicBezTo>
                    <a:pt x="102" y="1648"/>
                    <a:pt x="3829" y="1457"/>
                    <a:pt x="3829" y="1699"/>
                  </a:cubicBezTo>
                  <a:cubicBezTo>
                    <a:pt x="3829" y="1761"/>
                    <a:pt x="3600" y="1800"/>
                    <a:pt x="2953" y="1800"/>
                  </a:cubicBezTo>
                  <a:cubicBezTo>
                    <a:pt x="2218" y="1800"/>
                    <a:pt x="1370" y="1736"/>
                    <a:pt x="736" y="1623"/>
                  </a:cubicBezTo>
                  <a:lnTo>
                    <a:pt x="1" y="2091"/>
                  </a:lnTo>
                  <a:cubicBezTo>
                    <a:pt x="584" y="2192"/>
                    <a:pt x="1508" y="2269"/>
                    <a:pt x="2472" y="2282"/>
                  </a:cubicBezTo>
                  <a:lnTo>
                    <a:pt x="2472" y="2573"/>
                  </a:lnTo>
                  <a:lnTo>
                    <a:pt x="3829" y="2573"/>
                  </a:lnTo>
                  <a:lnTo>
                    <a:pt x="3829" y="2269"/>
                  </a:lnTo>
                  <a:cubicBezTo>
                    <a:pt x="5324" y="2192"/>
                    <a:pt x="6072" y="1939"/>
                    <a:pt x="6072" y="1648"/>
                  </a:cubicBezTo>
                  <a:cubicBezTo>
                    <a:pt x="6072" y="938"/>
                    <a:pt x="2345" y="1128"/>
                    <a:pt x="2345" y="900"/>
                  </a:cubicBezTo>
                  <a:cubicBezTo>
                    <a:pt x="2345" y="837"/>
                    <a:pt x="2561" y="786"/>
                    <a:pt x="3232" y="786"/>
                  </a:cubicBezTo>
                  <a:cubicBezTo>
                    <a:pt x="3815" y="786"/>
                    <a:pt x="4437" y="823"/>
                    <a:pt x="5108" y="925"/>
                  </a:cubicBezTo>
                  <a:lnTo>
                    <a:pt x="5793" y="456"/>
                  </a:lnTo>
                  <a:cubicBezTo>
                    <a:pt x="5235" y="367"/>
                    <a:pt x="4551" y="316"/>
                    <a:pt x="3829" y="291"/>
                  </a:cubicBezTo>
                  <a:lnTo>
                    <a:pt x="38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3317100" y="1323175"/>
              <a:ext cx="402475" cy="107450"/>
            </a:xfrm>
            <a:custGeom>
              <a:avLst/>
              <a:gdLst/>
              <a:ahLst/>
              <a:cxnLst/>
              <a:rect l="l" t="t" r="r" b="b"/>
              <a:pathLst>
                <a:path w="16099" h="4298" extrusionOk="0">
                  <a:moveTo>
                    <a:pt x="14388" y="0"/>
                  </a:moveTo>
                  <a:lnTo>
                    <a:pt x="13589" y="13"/>
                  </a:lnTo>
                  <a:lnTo>
                    <a:pt x="5831" y="13"/>
                  </a:lnTo>
                  <a:lnTo>
                    <a:pt x="4994" y="25"/>
                  </a:lnTo>
                  <a:lnTo>
                    <a:pt x="0" y="25"/>
                  </a:lnTo>
                  <a:lnTo>
                    <a:pt x="0" y="1749"/>
                  </a:lnTo>
                  <a:lnTo>
                    <a:pt x="0" y="1813"/>
                  </a:lnTo>
                  <a:cubicBezTo>
                    <a:pt x="0" y="2117"/>
                    <a:pt x="178" y="2409"/>
                    <a:pt x="495" y="2675"/>
                  </a:cubicBezTo>
                  <a:cubicBezTo>
                    <a:pt x="532" y="2701"/>
                    <a:pt x="571" y="2738"/>
                    <a:pt x="608" y="2763"/>
                  </a:cubicBezTo>
                  <a:lnTo>
                    <a:pt x="723" y="2839"/>
                  </a:lnTo>
                  <a:cubicBezTo>
                    <a:pt x="748" y="2865"/>
                    <a:pt x="786" y="2878"/>
                    <a:pt x="811" y="2903"/>
                  </a:cubicBezTo>
                  <a:cubicBezTo>
                    <a:pt x="1027" y="3042"/>
                    <a:pt x="1281" y="3169"/>
                    <a:pt x="1560" y="3284"/>
                  </a:cubicBezTo>
                  <a:cubicBezTo>
                    <a:pt x="1636" y="3309"/>
                    <a:pt x="1712" y="3347"/>
                    <a:pt x="1788" y="3372"/>
                  </a:cubicBezTo>
                  <a:cubicBezTo>
                    <a:pt x="1940" y="3436"/>
                    <a:pt x="2104" y="3486"/>
                    <a:pt x="2282" y="3549"/>
                  </a:cubicBezTo>
                  <a:cubicBezTo>
                    <a:pt x="2396" y="3575"/>
                    <a:pt x="2510" y="3613"/>
                    <a:pt x="2637" y="3651"/>
                  </a:cubicBezTo>
                  <a:cubicBezTo>
                    <a:pt x="2650" y="3651"/>
                    <a:pt x="2675" y="3664"/>
                    <a:pt x="2701" y="3664"/>
                  </a:cubicBezTo>
                  <a:cubicBezTo>
                    <a:pt x="2751" y="3676"/>
                    <a:pt x="2802" y="3701"/>
                    <a:pt x="2853" y="3715"/>
                  </a:cubicBezTo>
                  <a:cubicBezTo>
                    <a:pt x="3118" y="3778"/>
                    <a:pt x="3410" y="3841"/>
                    <a:pt x="3701" y="3904"/>
                  </a:cubicBezTo>
                  <a:lnTo>
                    <a:pt x="3930" y="3943"/>
                  </a:lnTo>
                  <a:cubicBezTo>
                    <a:pt x="4031" y="3968"/>
                    <a:pt x="4146" y="3980"/>
                    <a:pt x="4259" y="4006"/>
                  </a:cubicBezTo>
                  <a:cubicBezTo>
                    <a:pt x="4424" y="4031"/>
                    <a:pt x="4589" y="4056"/>
                    <a:pt x="4766" y="4082"/>
                  </a:cubicBezTo>
                  <a:cubicBezTo>
                    <a:pt x="4842" y="4095"/>
                    <a:pt x="4918" y="4107"/>
                    <a:pt x="4994" y="4107"/>
                  </a:cubicBezTo>
                  <a:cubicBezTo>
                    <a:pt x="5261" y="4146"/>
                    <a:pt x="5552" y="4171"/>
                    <a:pt x="5831" y="4196"/>
                  </a:cubicBezTo>
                  <a:cubicBezTo>
                    <a:pt x="5907" y="4208"/>
                    <a:pt x="5983" y="4208"/>
                    <a:pt x="6059" y="4222"/>
                  </a:cubicBezTo>
                  <a:cubicBezTo>
                    <a:pt x="6135" y="4222"/>
                    <a:pt x="6211" y="4234"/>
                    <a:pt x="6275" y="4234"/>
                  </a:cubicBezTo>
                  <a:cubicBezTo>
                    <a:pt x="6490" y="4247"/>
                    <a:pt x="6693" y="4259"/>
                    <a:pt x="6909" y="4272"/>
                  </a:cubicBezTo>
                  <a:cubicBezTo>
                    <a:pt x="6985" y="4272"/>
                    <a:pt x="7048" y="4272"/>
                    <a:pt x="7124" y="4285"/>
                  </a:cubicBezTo>
                  <a:cubicBezTo>
                    <a:pt x="7403" y="4285"/>
                    <a:pt x="7695" y="4298"/>
                    <a:pt x="7974" y="4298"/>
                  </a:cubicBezTo>
                  <a:lnTo>
                    <a:pt x="8202" y="4298"/>
                  </a:lnTo>
                  <a:cubicBezTo>
                    <a:pt x="8481" y="4298"/>
                    <a:pt x="8760" y="4285"/>
                    <a:pt x="9038" y="4272"/>
                  </a:cubicBezTo>
                  <a:lnTo>
                    <a:pt x="9267" y="4272"/>
                  </a:lnTo>
                  <a:cubicBezTo>
                    <a:pt x="9558" y="4259"/>
                    <a:pt x="9836" y="4234"/>
                    <a:pt x="10115" y="4208"/>
                  </a:cubicBezTo>
                  <a:cubicBezTo>
                    <a:pt x="10179" y="4208"/>
                    <a:pt x="10255" y="4196"/>
                    <a:pt x="10331" y="4196"/>
                  </a:cubicBezTo>
                  <a:cubicBezTo>
                    <a:pt x="10622" y="4171"/>
                    <a:pt x="10901" y="4132"/>
                    <a:pt x="11180" y="4107"/>
                  </a:cubicBezTo>
                  <a:cubicBezTo>
                    <a:pt x="11256" y="4095"/>
                    <a:pt x="11332" y="4082"/>
                    <a:pt x="11396" y="4070"/>
                  </a:cubicBezTo>
                  <a:cubicBezTo>
                    <a:pt x="11687" y="4031"/>
                    <a:pt x="11979" y="3980"/>
                    <a:pt x="12245" y="3930"/>
                  </a:cubicBezTo>
                  <a:lnTo>
                    <a:pt x="12473" y="3892"/>
                  </a:lnTo>
                  <a:cubicBezTo>
                    <a:pt x="12765" y="3828"/>
                    <a:pt x="13044" y="3765"/>
                    <a:pt x="13310" y="3689"/>
                  </a:cubicBezTo>
                  <a:cubicBezTo>
                    <a:pt x="13386" y="3676"/>
                    <a:pt x="13462" y="3651"/>
                    <a:pt x="13538" y="3625"/>
                  </a:cubicBezTo>
                  <a:cubicBezTo>
                    <a:pt x="13842" y="3537"/>
                    <a:pt x="14121" y="3448"/>
                    <a:pt x="14388" y="3347"/>
                  </a:cubicBezTo>
                  <a:cubicBezTo>
                    <a:pt x="14464" y="3309"/>
                    <a:pt x="14540" y="3284"/>
                    <a:pt x="14603" y="3258"/>
                  </a:cubicBezTo>
                  <a:cubicBezTo>
                    <a:pt x="14945" y="3106"/>
                    <a:pt x="15224" y="2954"/>
                    <a:pt x="15452" y="2789"/>
                  </a:cubicBezTo>
                  <a:cubicBezTo>
                    <a:pt x="15528" y="2726"/>
                    <a:pt x="15604" y="2675"/>
                    <a:pt x="15681" y="2611"/>
                  </a:cubicBezTo>
                  <a:cubicBezTo>
                    <a:pt x="15946" y="2358"/>
                    <a:pt x="16098" y="2092"/>
                    <a:pt x="16098" y="1813"/>
                  </a:cubicBezTo>
                  <a:lnTo>
                    <a:pt x="16098" y="1788"/>
                  </a:lnTo>
                  <a:lnTo>
                    <a:pt x="16098"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3329450" y="1323800"/>
              <a:ext cx="5750" cy="70375"/>
            </a:xfrm>
            <a:custGeom>
              <a:avLst/>
              <a:gdLst/>
              <a:ahLst/>
              <a:cxnLst/>
              <a:rect l="l" t="t" r="r" b="b"/>
              <a:pathLst>
                <a:path w="230" h="2815" extrusionOk="0">
                  <a:moveTo>
                    <a:pt x="1" y="0"/>
                  </a:moveTo>
                  <a:lnTo>
                    <a:pt x="1" y="2650"/>
                  </a:lnTo>
                  <a:cubicBezTo>
                    <a:pt x="38" y="2676"/>
                    <a:pt x="77" y="2713"/>
                    <a:pt x="114" y="2738"/>
                  </a:cubicBezTo>
                  <a:lnTo>
                    <a:pt x="229" y="2814"/>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3356075" y="1323800"/>
              <a:ext cx="5725" cy="83675"/>
            </a:xfrm>
            <a:custGeom>
              <a:avLst/>
              <a:gdLst/>
              <a:ahLst/>
              <a:cxnLst/>
              <a:rect l="l" t="t" r="r" b="b"/>
              <a:pathLst>
                <a:path w="229" h="3347" extrusionOk="0">
                  <a:moveTo>
                    <a:pt x="1" y="0"/>
                  </a:moveTo>
                  <a:lnTo>
                    <a:pt x="1" y="3259"/>
                  </a:lnTo>
                  <a:cubicBezTo>
                    <a:pt x="77" y="3284"/>
                    <a:pt x="153" y="3322"/>
                    <a:pt x="229" y="3347"/>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3383000" y="1323800"/>
              <a:ext cx="5425" cy="92250"/>
            </a:xfrm>
            <a:custGeom>
              <a:avLst/>
              <a:gdLst/>
              <a:ahLst/>
              <a:cxnLst/>
              <a:rect l="l" t="t" r="r" b="b"/>
              <a:pathLst>
                <a:path w="217" h="3690" extrusionOk="0">
                  <a:moveTo>
                    <a:pt x="1" y="0"/>
                  </a:moveTo>
                  <a:lnTo>
                    <a:pt x="1" y="3626"/>
                  </a:lnTo>
                  <a:cubicBezTo>
                    <a:pt x="14" y="3626"/>
                    <a:pt x="39" y="3639"/>
                    <a:pt x="65" y="3639"/>
                  </a:cubicBezTo>
                  <a:cubicBezTo>
                    <a:pt x="115" y="3651"/>
                    <a:pt x="166" y="3676"/>
                    <a:pt x="217" y="3690"/>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3409625" y="1323800"/>
              <a:ext cx="5725" cy="97950"/>
            </a:xfrm>
            <a:custGeom>
              <a:avLst/>
              <a:gdLst/>
              <a:ahLst/>
              <a:cxnLst/>
              <a:rect l="l" t="t" r="r" b="b"/>
              <a:pathLst>
                <a:path w="229" h="3918" extrusionOk="0">
                  <a:moveTo>
                    <a:pt x="0" y="0"/>
                  </a:moveTo>
                  <a:lnTo>
                    <a:pt x="0" y="3879"/>
                  </a:lnTo>
                  <a:lnTo>
                    <a:pt x="229" y="3918"/>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3436250" y="1323800"/>
              <a:ext cx="5725" cy="102075"/>
            </a:xfrm>
            <a:custGeom>
              <a:avLst/>
              <a:gdLst/>
              <a:ahLst/>
              <a:cxnLst/>
              <a:rect l="l" t="t" r="r" b="b"/>
              <a:pathLst>
                <a:path w="229" h="4083" extrusionOk="0">
                  <a:moveTo>
                    <a:pt x="0" y="0"/>
                  </a:moveTo>
                  <a:lnTo>
                    <a:pt x="0" y="4057"/>
                  </a:lnTo>
                  <a:cubicBezTo>
                    <a:pt x="76" y="4070"/>
                    <a:pt x="152" y="4082"/>
                    <a:pt x="228" y="4082"/>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3462850" y="1323500"/>
              <a:ext cx="5750" cy="105225"/>
            </a:xfrm>
            <a:custGeom>
              <a:avLst/>
              <a:gdLst/>
              <a:ahLst/>
              <a:cxnLst/>
              <a:rect l="l" t="t" r="r" b="b"/>
              <a:pathLst>
                <a:path w="230" h="4209" extrusionOk="0">
                  <a:moveTo>
                    <a:pt x="1" y="0"/>
                  </a:moveTo>
                  <a:lnTo>
                    <a:pt x="1" y="4183"/>
                  </a:lnTo>
                  <a:cubicBezTo>
                    <a:pt x="77" y="4195"/>
                    <a:pt x="153" y="4195"/>
                    <a:pt x="229" y="420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3489800" y="1323500"/>
              <a:ext cx="5400" cy="106800"/>
            </a:xfrm>
            <a:custGeom>
              <a:avLst/>
              <a:gdLst/>
              <a:ahLst/>
              <a:cxnLst/>
              <a:rect l="l" t="t" r="r" b="b"/>
              <a:pathLst>
                <a:path w="216" h="4272" extrusionOk="0">
                  <a:moveTo>
                    <a:pt x="1" y="0"/>
                  </a:moveTo>
                  <a:lnTo>
                    <a:pt x="1" y="4259"/>
                  </a:lnTo>
                  <a:cubicBezTo>
                    <a:pt x="77" y="4259"/>
                    <a:pt x="140" y="4259"/>
                    <a:pt x="216" y="4272"/>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3516425" y="1323500"/>
              <a:ext cx="5725" cy="107125"/>
            </a:xfrm>
            <a:custGeom>
              <a:avLst/>
              <a:gdLst/>
              <a:ahLst/>
              <a:cxnLst/>
              <a:rect l="l" t="t" r="r" b="b"/>
              <a:pathLst>
                <a:path w="229" h="4285" extrusionOk="0">
                  <a:moveTo>
                    <a:pt x="1" y="0"/>
                  </a:moveTo>
                  <a:lnTo>
                    <a:pt x="1" y="4285"/>
                  </a:lnTo>
                  <a:lnTo>
                    <a:pt x="229" y="4285"/>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543050" y="1323500"/>
              <a:ext cx="5725" cy="106500"/>
            </a:xfrm>
            <a:custGeom>
              <a:avLst/>
              <a:gdLst/>
              <a:ahLst/>
              <a:cxnLst/>
              <a:rect l="l" t="t" r="r" b="b"/>
              <a:pathLst>
                <a:path w="229" h="4260" extrusionOk="0">
                  <a:moveTo>
                    <a:pt x="0" y="0"/>
                  </a:moveTo>
                  <a:lnTo>
                    <a:pt x="0" y="4259"/>
                  </a:lnTo>
                  <a:lnTo>
                    <a:pt x="229" y="425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569975" y="1323500"/>
              <a:ext cx="5425" cy="104900"/>
            </a:xfrm>
            <a:custGeom>
              <a:avLst/>
              <a:gdLst/>
              <a:ahLst/>
              <a:cxnLst/>
              <a:rect l="l" t="t" r="r" b="b"/>
              <a:pathLst>
                <a:path w="217" h="4196" extrusionOk="0">
                  <a:moveTo>
                    <a:pt x="0" y="0"/>
                  </a:moveTo>
                  <a:lnTo>
                    <a:pt x="0" y="4195"/>
                  </a:lnTo>
                  <a:cubicBezTo>
                    <a:pt x="64" y="4195"/>
                    <a:pt x="140" y="4183"/>
                    <a:pt x="216" y="4183"/>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3596600" y="1323500"/>
              <a:ext cx="5425" cy="102375"/>
            </a:xfrm>
            <a:custGeom>
              <a:avLst/>
              <a:gdLst/>
              <a:ahLst/>
              <a:cxnLst/>
              <a:rect l="l" t="t" r="r" b="b"/>
              <a:pathLst>
                <a:path w="217" h="4095" extrusionOk="0">
                  <a:moveTo>
                    <a:pt x="0" y="0"/>
                  </a:moveTo>
                  <a:lnTo>
                    <a:pt x="0" y="4094"/>
                  </a:lnTo>
                  <a:cubicBezTo>
                    <a:pt x="76" y="4082"/>
                    <a:pt x="152" y="4069"/>
                    <a:pt x="216" y="405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3623200" y="1323500"/>
              <a:ext cx="5750" cy="97925"/>
            </a:xfrm>
            <a:custGeom>
              <a:avLst/>
              <a:gdLst/>
              <a:ahLst/>
              <a:cxnLst/>
              <a:rect l="l" t="t" r="r" b="b"/>
              <a:pathLst>
                <a:path w="230" h="3917" extrusionOk="0">
                  <a:moveTo>
                    <a:pt x="1" y="0"/>
                  </a:moveTo>
                  <a:lnTo>
                    <a:pt x="1" y="3917"/>
                  </a:lnTo>
                  <a:lnTo>
                    <a:pt x="229" y="387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3649825" y="1323500"/>
              <a:ext cx="5725" cy="91925"/>
            </a:xfrm>
            <a:custGeom>
              <a:avLst/>
              <a:gdLst/>
              <a:ahLst/>
              <a:cxnLst/>
              <a:rect l="l" t="t" r="r" b="b"/>
              <a:pathLst>
                <a:path w="229" h="3677" extrusionOk="0">
                  <a:moveTo>
                    <a:pt x="1" y="0"/>
                  </a:moveTo>
                  <a:lnTo>
                    <a:pt x="1" y="3676"/>
                  </a:lnTo>
                  <a:cubicBezTo>
                    <a:pt x="77" y="3663"/>
                    <a:pt x="153" y="3638"/>
                    <a:pt x="229" y="3612"/>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3676775" y="1323175"/>
              <a:ext cx="5400" cy="83675"/>
            </a:xfrm>
            <a:custGeom>
              <a:avLst/>
              <a:gdLst/>
              <a:ahLst/>
              <a:cxnLst/>
              <a:rect l="l" t="t" r="r" b="b"/>
              <a:pathLst>
                <a:path w="216" h="3347" extrusionOk="0">
                  <a:moveTo>
                    <a:pt x="1" y="0"/>
                  </a:moveTo>
                  <a:lnTo>
                    <a:pt x="1" y="3347"/>
                  </a:lnTo>
                  <a:cubicBezTo>
                    <a:pt x="77" y="3309"/>
                    <a:pt x="153" y="3284"/>
                    <a:pt x="216" y="3258"/>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3703400" y="1323175"/>
              <a:ext cx="5725" cy="69725"/>
            </a:xfrm>
            <a:custGeom>
              <a:avLst/>
              <a:gdLst/>
              <a:ahLst/>
              <a:cxnLst/>
              <a:rect l="l" t="t" r="r" b="b"/>
              <a:pathLst>
                <a:path w="229" h="2789" extrusionOk="0">
                  <a:moveTo>
                    <a:pt x="0" y="0"/>
                  </a:moveTo>
                  <a:lnTo>
                    <a:pt x="0" y="2789"/>
                  </a:lnTo>
                  <a:cubicBezTo>
                    <a:pt x="76" y="2726"/>
                    <a:pt x="152" y="2675"/>
                    <a:pt x="229" y="2611"/>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3317100" y="1266750"/>
              <a:ext cx="402475" cy="114125"/>
            </a:xfrm>
            <a:custGeom>
              <a:avLst/>
              <a:gdLst/>
              <a:ahLst/>
              <a:cxnLst/>
              <a:rect l="l" t="t" r="r" b="b"/>
              <a:pathLst>
                <a:path w="16099" h="4565" extrusionOk="0">
                  <a:moveTo>
                    <a:pt x="8050" y="1"/>
                  </a:moveTo>
                  <a:cubicBezTo>
                    <a:pt x="3701" y="1"/>
                    <a:pt x="165" y="977"/>
                    <a:pt x="13" y="2194"/>
                  </a:cubicBezTo>
                  <a:cubicBezTo>
                    <a:pt x="0" y="2232"/>
                    <a:pt x="0" y="2257"/>
                    <a:pt x="0" y="2282"/>
                  </a:cubicBezTo>
                  <a:cubicBezTo>
                    <a:pt x="0" y="2587"/>
                    <a:pt x="216" y="2891"/>
                    <a:pt x="608" y="3158"/>
                  </a:cubicBezTo>
                  <a:cubicBezTo>
                    <a:pt x="672" y="3195"/>
                    <a:pt x="748" y="3246"/>
                    <a:pt x="811" y="3284"/>
                  </a:cubicBezTo>
                  <a:cubicBezTo>
                    <a:pt x="1192" y="3499"/>
                    <a:pt x="1686" y="3702"/>
                    <a:pt x="2282" y="3880"/>
                  </a:cubicBezTo>
                  <a:lnTo>
                    <a:pt x="2701" y="3994"/>
                  </a:lnTo>
                  <a:cubicBezTo>
                    <a:pt x="3169" y="4108"/>
                    <a:pt x="3689" y="4209"/>
                    <a:pt x="4259" y="4298"/>
                  </a:cubicBezTo>
                  <a:cubicBezTo>
                    <a:pt x="4881" y="4400"/>
                    <a:pt x="5565" y="4463"/>
                    <a:pt x="6275" y="4513"/>
                  </a:cubicBezTo>
                  <a:cubicBezTo>
                    <a:pt x="6845" y="4552"/>
                    <a:pt x="7441" y="4564"/>
                    <a:pt x="8050" y="4564"/>
                  </a:cubicBezTo>
                  <a:cubicBezTo>
                    <a:pt x="12498" y="4564"/>
                    <a:pt x="16098" y="3550"/>
                    <a:pt x="16098" y="2282"/>
                  </a:cubicBezTo>
                  <a:cubicBezTo>
                    <a:pt x="16098" y="2257"/>
                    <a:pt x="16098" y="2232"/>
                    <a:pt x="16086" y="2194"/>
                  </a:cubicBezTo>
                  <a:cubicBezTo>
                    <a:pt x="16073" y="2042"/>
                    <a:pt x="15997" y="1902"/>
                    <a:pt x="15883" y="1763"/>
                  </a:cubicBezTo>
                  <a:cubicBezTo>
                    <a:pt x="15731" y="1573"/>
                    <a:pt x="15478" y="1383"/>
                    <a:pt x="15160" y="1218"/>
                  </a:cubicBezTo>
                  <a:cubicBezTo>
                    <a:pt x="14856" y="1053"/>
                    <a:pt x="14476" y="888"/>
                    <a:pt x="14033" y="749"/>
                  </a:cubicBezTo>
                  <a:cubicBezTo>
                    <a:pt x="13906" y="711"/>
                    <a:pt x="13779" y="673"/>
                    <a:pt x="13652" y="648"/>
                  </a:cubicBezTo>
                  <a:cubicBezTo>
                    <a:pt x="13044" y="482"/>
                    <a:pt x="12359" y="344"/>
                    <a:pt x="11599" y="229"/>
                  </a:cubicBezTo>
                  <a:cubicBezTo>
                    <a:pt x="11434" y="204"/>
                    <a:pt x="11256" y="178"/>
                    <a:pt x="11067" y="166"/>
                  </a:cubicBezTo>
                  <a:cubicBezTo>
                    <a:pt x="10141" y="52"/>
                    <a:pt x="9114" y="1"/>
                    <a:pt x="805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3423575" y="1297175"/>
              <a:ext cx="290625" cy="82425"/>
            </a:xfrm>
            <a:custGeom>
              <a:avLst/>
              <a:gdLst/>
              <a:ahLst/>
              <a:cxnLst/>
              <a:rect l="l" t="t" r="r" b="b"/>
              <a:pathLst>
                <a:path w="11625" h="3297" extrusionOk="0">
                  <a:moveTo>
                    <a:pt x="0" y="1"/>
                  </a:moveTo>
                  <a:lnTo>
                    <a:pt x="0" y="3296"/>
                  </a:lnTo>
                  <a:lnTo>
                    <a:pt x="11624" y="3296"/>
                  </a:lnTo>
                  <a:lnTo>
                    <a:pt x="11624"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3332300" y="1270900"/>
              <a:ext cx="274775" cy="77975"/>
            </a:xfrm>
            <a:custGeom>
              <a:avLst/>
              <a:gdLst/>
              <a:ahLst/>
              <a:cxnLst/>
              <a:rect l="l" t="t" r="r" b="b"/>
              <a:pathLst>
                <a:path w="10991" h="3119" extrusionOk="0">
                  <a:moveTo>
                    <a:pt x="10459" y="0"/>
                  </a:moveTo>
                  <a:lnTo>
                    <a:pt x="9203" y="355"/>
                  </a:lnTo>
                  <a:cubicBezTo>
                    <a:pt x="9394" y="380"/>
                    <a:pt x="9583" y="393"/>
                    <a:pt x="9761" y="418"/>
                  </a:cubicBezTo>
                  <a:lnTo>
                    <a:pt x="10991" y="63"/>
                  </a:lnTo>
                  <a:cubicBezTo>
                    <a:pt x="10826" y="38"/>
                    <a:pt x="10648" y="12"/>
                    <a:pt x="10459" y="0"/>
                  </a:cubicBezTo>
                  <a:close/>
                  <a:moveTo>
                    <a:pt x="1268" y="2623"/>
                  </a:moveTo>
                  <a:lnTo>
                    <a:pt x="0" y="2992"/>
                  </a:lnTo>
                  <a:cubicBezTo>
                    <a:pt x="64" y="3029"/>
                    <a:pt x="140" y="3080"/>
                    <a:pt x="203" y="3118"/>
                  </a:cubicBezTo>
                  <a:lnTo>
                    <a:pt x="1433" y="2776"/>
                  </a:lnTo>
                  <a:cubicBezTo>
                    <a:pt x="1369" y="2725"/>
                    <a:pt x="1319" y="2674"/>
                    <a:pt x="1268" y="2623"/>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3374125" y="1282925"/>
              <a:ext cx="293800" cy="83700"/>
            </a:xfrm>
            <a:custGeom>
              <a:avLst/>
              <a:gdLst/>
              <a:ahLst/>
              <a:cxnLst/>
              <a:rect l="l" t="t" r="r" b="b"/>
              <a:pathLst>
                <a:path w="11752" h="3348" extrusionOk="0">
                  <a:moveTo>
                    <a:pt x="11371" y="1"/>
                  </a:moveTo>
                  <a:lnTo>
                    <a:pt x="10231" y="317"/>
                  </a:lnTo>
                  <a:lnTo>
                    <a:pt x="10611" y="432"/>
                  </a:lnTo>
                  <a:lnTo>
                    <a:pt x="11752" y="102"/>
                  </a:lnTo>
                  <a:cubicBezTo>
                    <a:pt x="11625" y="64"/>
                    <a:pt x="11498" y="26"/>
                    <a:pt x="11371" y="1"/>
                  </a:cubicBezTo>
                  <a:close/>
                  <a:moveTo>
                    <a:pt x="1142" y="2903"/>
                  </a:moveTo>
                  <a:lnTo>
                    <a:pt x="1" y="3233"/>
                  </a:lnTo>
                  <a:lnTo>
                    <a:pt x="420" y="3347"/>
                  </a:lnTo>
                  <a:lnTo>
                    <a:pt x="1560" y="3018"/>
                  </a:lnTo>
                  <a:lnTo>
                    <a:pt x="1256" y="2942"/>
                  </a:lnTo>
                  <a:lnTo>
                    <a:pt x="1142" y="2903"/>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3357350" y="1278175"/>
              <a:ext cx="321650" cy="91275"/>
            </a:xfrm>
            <a:custGeom>
              <a:avLst/>
              <a:gdLst/>
              <a:ahLst/>
              <a:cxnLst/>
              <a:rect l="l" t="t" r="r" b="b"/>
              <a:pathLst>
                <a:path w="12866" h="3651" extrusionOk="0">
                  <a:moveTo>
                    <a:pt x="6440" y="0"/>
                  </a:moveTo>
                  <a:cubicBezTo>
                    <a:pt x="2890" y="0"/>
                    <a:pt x="0" y="825"/>
                    <a:pt x="0" y="1825"/>
                  </a:cubicBezTo>
                  <a:cubicBezTo>
                    <a:pt x="0" y="1851"/>
                    <a:pt x="13" y="1876"/>
                    <a:pt x="13" y="1915"/>
                  </a:cubicBezTo>
                  <a:cubicBezTo>
                    <a:pt x="165" y="2878"/>
                    <a:pt x="2992" y="3651"/>
                    <a:pt x="6440" y="3651"/>
                  </a:cubicBezTo>
                  <a:cubicBezTo>
                    <a:pt x="9888" y="3651"/>
                    <a:pt x="12714" y="2878"/>
                    <a:pt x="12866" y="1915"/>
                  </a:cubicBezTo>
                  <a:lnTo>
                    <a:pt x="12866" y="1825"/>
                  </a:lnTo>
                  <a:cubicBezTo>
                    <a:pt x="12866" y="825"/>
                    <a:pt x="9989" y="0"/>
                    <a:pt x="644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3357650" y="1282300"/>
              <a:ext cx="321350" cy="87150"/>
            </a:xfrm>
            <a:custGeom>
              <a:avLst/>
              <a:gdLst/>
              <a:ahLst/>
              <a:cxnLst/>
              <a:rect l="l" t="t" r="r" b="b"/>
              <a:pathLst>
                <a:path w="12854" h="3486" extrusionOk="0">
                  <a:moveTo>
                    <a:pt x="6428" y="0"/>
                  </a:moveTo>
                  <a:cubicBezTo>
                    <a:pt x="2980" y="0"/>
                    <a:pt x="153" y="773"/>
                    <a:pt x="1" y="1750"/>
                  </a:cubicBezTo>
                  <a:cubicBezTo>
                    <a:pt x="26" y="1889"/>
                    <a:pt x="102" y="2029"/>
                    <a:pt x="242" y="2155"/>
                  </a:cubicBezTo>
                  <a:cubicBezTo>
                    <a:pt x="293" y="2218"/>
                    <a:pt x="355" y="2269"/>
                    <a:pt x="432" y="2320"/>
                  </a:cubicBezTo>
                  <a:cubicBezTo>
                    <a:pt x="736" y="2548"/>
                    <a:pt x="1205" y="2751"/>
                    <a:pt x="1775" y="2928"/>
                  </a:cubicBezTo>
                  <a:cubicBezTo>
                    <a:pt x="1902" y="2953"/>
                    <a:pt x="2042" y="2992"/>
                    <a:pt x="2169" y="3029"/>
                  </a:cubicBezTo>
                  <a:cubicBezTo>
                    <a:pt x="2713" y="3169"/>
                    <a:pt x="3335" y="3271"/>
                    <a:pt x="4019" y="3359"/>
                  </a:cubicBezTo>
                  <a:cubicBezTo>
                    <a:pt x="4691" y="3435"/>
                    <a:pt x="5426" y="3474"/>
                    <a:pt x="6200" y="3486"/>
                  </a:cubicBezTo>
                  <a:lnTo>
                    <a:pt x="6428" y="3486"/>
                  </a:lnTo>
                  <a:cubicBezTo>
                    <a:pt x="9876" y="3486"/>
                    <a:pt x="12702" y="2713"/>
                    <a:pt x="12854" y="1750"/>
                  </a:cubicBezTo>
                  <a:cubicBezTo>
                    <a:pt x="12842" y="1699"/>
                    <a:pt x="12828" y="1648"/>
                    <a:pt x="12816" y="1610"/>
                  </a:cubicBezTo>
                  <a:cubicBezTo>
                    <a:pt x="12727" y="1407"/>
                    <a:pt x="12512" y="1204"/>
                    <a:pt x="12208" y="1027"/>
                  </a:cubicBezTo>
                  <a:cubicBezTo>
                    <a:pt x="11890" y="849"/>
                    <a:pt x="11473" y="672"/>
                    <a:pt x="10966" y="533"/>
                  </a:cubicBezTo>
                  <a:cubicBezTo>
                    <a:pt x="10826" y="494"/>
                    <a:pt x="10699" y="457"/>
                    <a:pt x="10560" y="431"/>
                  </a:cubicBezTo>
                  <a:cubicBezTo>
                    <a:pt x="9913" y="279"/>
                    <a:pt x="9152" y="153"/>
                    <a:pt x="8316" y="89"/>
                  </a:cubicBezTo>
                  <a:cubicBezTo>
                    <a:pt x="8113" y="63"/>
                    <a:pt x="7910" y="51"/>
                    <a:pt x="7707" y="38"/>
                  </a:cubicBezTo>
                  <a:cubicBezTo>
                    <a:pt x="7290" y="13"/>
                    <a:pt x="6859" y="0"/>
                    <a:pt x="6428"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3458125" y="1307950"/>
              <a:ext cx="219950" cy="61500"/>
            </a:xfrm>
            <a:custGeom>
              <a:avLst/>
              <a:gdLst/>
              <a:ahLst/>
              <a:cxnLst/>
              <a:rect l="l" t="t" r="r" b="b"/>
              <a:pathLst>
                <a:path w="8798" h="2460" extrusionOk="0">
                  <a:moveTo>
                    <a:pt x="8189" y="1"/>
                  </a:moveTo>
                  <a:lnTo>
                    <a:pt x="0" y="2333"/>
                  </a:lnTo>
                  <a:cubicBezTo>
                    <a:pt x="672" y="2409"/>
                    <a:pt x="1407" y="2448"/>
                    <a:pt x="2181" y="2460"/>
                  </a:cubicBezTo>
                  <a:lnTo>
                    <a:pt x="8797" y="584"/>
                  </a:lnTo>
                  <a:cubicBezTo>
                    <a:pt x="8708" y="381"/>
                    <a:pt x="8493" y="178"/>
                    <a:pt x="8189"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3363675" y="1283225"/>
              <a:ext cx="201875" cy="57075"/>
            </a:xfrm>
            <a:custGeom>
              <a:avLst/>
              <a:gdLst/>
              <a:ahLst/>
              <a:cxnLst/>
              <a:rect l="l" t="t" r="r" b="b"/>
              <a:pathLst>
                <a:path w="8075" h="2283" extrusionOk="0">
                  <a:moveTo>
                    <a:pt x="7466" y="1"/>
                  </a:moveTo>
                  <a:lnTo>
                    <a:pt x="1" y="2118"/>
                  </a:lnTo>
                  <a:cubicBezTo>
                    <a:pt x="52" y="2181"/>
                    <a:pt x="114" y="2232"/>
                    <a:pt x="191" y="2283"/>
                  </a:cubicBezTo>
                  <a:lnTo>
                    <a:pt x="8075" y="52"/>
                  </a:lnTo>
                  <a:cubicBezTo>
                    <a:pt x="7872" y="26"/>
                    <a:pt x="7669" y="14"/>
                    <a:pt x="7466"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3402025" y="1293075"/>
              <a:ext cx="229775" cy="64975"/>
            </a:xfrm>
            <a:custGeom>
              <a:avLst/>
              <a:gdLst/>
              <a:ahLst/>
              <a:cxnLst/>
              <a:rect l="l" t="t" r="r" b="b"/>
              <a:pathLst>
                <a:path w="9191" h="2599" extrusionOk="0">
                  <a:moveTo>
                    <a:pt x="8785" y="0"/>
                  </a:moveTo>
                  <a:lnTo>
                    <a:pt x="0" y="2497"/>
                  </a:lnTo>
                  <a:cubicBezTo>
                    <a:pt x="127" y="2522"/>
                    <a:pt x="267" y="2561"/>
                    <a:pt x="394" y="2598"/>
                  </a:cubicBezTo>
                  <a:lnTo>
                    <a:pt x="9191" y="102"/>
                  </a:lnTo>
                  <a:cubicBezTo>
                    <a:pt x="9051" y="63"/>
                    <a:pt x="8924" y="26"/>
                    <a:pt x="8785"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3444800" y="1293075"/>
              <a:ext cx="151825" cy="64350"/>
            </a:xfrm>
            <a:custGeom>
              <a:avLst/>
              <a:gdLst/>
              <a:ahLst/>
              <a:cxnLst/>
              <a:rect l="l" t="t" r="r" b="b"/>
              <a:pathLst>
                <a:path w="6073" h="2574" extrusionOk="0">
                  <a:moveTo>
                    <a:pt x="2472" y="0"/>
                  </a:moveTo>
                  <a:lnTo>
                    <a:pt x="2472" y="291"/>
                  </a:lnTo>
                  <a:cubicBezTo>
                    <a:pt x="900" y="355"/>
                    <a:pt x="114" y="621"/>
                    <a:pt x="114" y="925"/>
                  </a:cubicBezTo>
                  <a:cubicBezTo>
                    <a:pt x="114" y="1648"/>
                    <a:pt x="3829" y="1445"/>
                    <a:pt x="3829" y="1686"/>
                  </a:cubicBezTo>
                  <a:cubicBezTo>
                    <a:pt x="3829" y="1750"/>
                    <a:pt x="3601" y="1787"/>
                    <a:pt x="2954" y="1787"/>
                  </a:cubicBezTo>
                  <a:cubicBezTo>
                    <a:pt x="2219" y="1787"/>
                    <a:pt x="1370" y="1724"/>
                    <a:pt x="736" y="1623"/>
                  </a:cubicBezTo>
                  <a:lnTo>
                    <a:pt x="1" y="2091"/>
                  </a:lnTo>
                  <a:cubicBezTo>
                    <a:pt x="584" y="2193"/>
                    <a:pt x="1509" y="2269"/>
                    <a:pt x="2472" y="2282"/>
                  </a:cubicBezTo>
                  <a:lnTo>
                    <a:pt x="2472" y="2573"/>
                  </a:lnTo>
                  <a:lnTo>
                    <a:pt x="3829" y="2573"/>
                  </a:lnTo>
                  <a:lnTo>
                    <a:pt x="3829" y="2269"/>
                  </a:lnTo>
                  <a:cubicBezTo>
                    <a:pt x="5325" y="2193"/>
                    <a:pt x="6072" y="1939"/>
                    <a:pt x="6072" y="1635"/>
                  </a:cubicBezTo>
                  <a:cubicBezTo>
                    <a:pt x="6072" y="938"/>
                    <a:pt x="2359" y="1128"/>
                    <a:pt x="2359" y="900"/>
                  </a:cubicBezTo>
                  <a:cubicBezTo>
                    <a:pt x="2359" y="837"/>
                    <a:pt x="2561" y="773"/>
                    <a:pt x="3233" y="773"/>
                  </a:cubicBezTo>
                  <a:cubicBezTo>
                    <a:pt x="3816" y="773"/>
                    <a:pt x="4437" y="824"/>
                    <a:pt x="5109" y="913"/>
                  </a:cubicBezTo>
                  <a:lnTo>
                    <a:pt x="5793" y="457"/>
                  </a:lnTo>
                  <a:cubicBezTo>
                    <a:pt x="5236" y="367"/>
                    <a:pt x="4551" y="317"/>
                    <a:pt x="3829" y="291"/>
                  </a:cubicBezTo>
                  <a:lnTo>
                    <a:pt x="38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3443850" y="1290525"/>
              <a:ext cx="151825" cy="64350"/>
            </a:xfrm>
            <a:custGeom>
              <a:avLst/>
              <a:gdLst/>
              <a:ahLst/>
              <a:cxnLst/>
              <a:rect l="l" t="t" r="r" b="b"/>
              <a:pathLst>
                <a:path w="6073" h="2574" extrusionOk="0">
                  <a:moveTo>
                    <a:pt x="2473" y="1"/>
                  </a:moveTo>
                  <a:lnTo>
                    <a:pt x="2473" y="305"/>
                  </a:lnTo>
                  <a:cubicBezTo>
                    <a:pt x="901" y="356"/>
                    <a:pt x="102" y="622"/>
                    <a:pt x="102" y="926"/>
                  </a:cubicBezTo>
                  <a:cubicBezTo>
                    <a:pt x="102" y="1649"/>
                    <a:pt x="3828" y="1446"/>
                    <a:pt x="3828" y="1686"/>
                  </a:cubicBezTo>
                  <a:cubicBezTo>
                    <a:pt x="3828" y="1750"/>
                    <a:pt x="3600" y="1788"/>
                    <a:pt x="2954" y="1788"/>
                  </a:cubicBezTo>
                  <a:cubicBezTo>
                    <a:pt x="2219" y="1788"/>
                    <a:pt x="1369" y="1725"/>
                    <a:pt x="736" y="1624"/>
                  </a:cubicBezTo>
                  <a:lnTo>
                    <a:pt x="0" y="2092"/>
                  </a:lnTo>
                  <a:cubicBezTo>
                    <a:pt x="583" y="2193"/>
                    <a:pt x="1509" y="2269"/>
                    <a:pt x="2473" y="2283"/>
                  </a:cubicBezTo>
                  <a:lnTo>
                    <a:pt x="2473" y="2574"/>
                  </a:lnTo>
                  <a:lnTo>
                    <a:pt x="3828" y="2574"/>
                  </a:lnTo>
                  <a:lnTo>
                    <a:pt x="3828" y="2269"/>
                  </a:lnTo>
                  <a:cubicBezTo>
                    <a:pt x="5324" y="2193"/>
                    <a:pt x="6073" y="1940"/>
                    <a:pt x="6073" y="1636"/>
                  </a:cubicBezTo>
                  <a:cubicBezTo>
                    <a:pt x="6073" y="939"/>
                    <a:pt x="2346" y="1129"/>
                    <a:pt x="2346" y="900"/>
                  </a:cubicBezTo>
                  <a:cubicBezTo>
                    <a:pt x="2346" y="838"/>
                    <a:pt x="2561" y="774"/>
                    <a:pt x="3233" y="774"/>
                  </a:cubicBezTo>
                  <a:cubicBezTo>
                    <a:pt x="3816" y="774"/>
                    <a:pt x="4437" y="824"/>
                    <a:pt x="5109" y="914"/>
                  </a:cubicBezTo>
                  <a:lnTo>
                    <a:pt x="5794" y="457"/>
                  </a:lnTo>
                  <a:cubicBezTo>
                    <a:pt x="5236" y="368"/>
                    <a:pt x="4552" y="317"/>
                    <a:pt x="3828" y="292"/>
                  </a:cubicBezTo>
                  <a:lnTo>
                    <a:pt x="38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3526250" y="881400"/>
              <a:ext cx="309300" cy="352125"/>
            </a:xfrm>
            <a:custGeom>
              <a:avLst/>
              <a:gdLst/>
              <a:ahLst/>
              <a:cxnLst/>
              <a:rect l="l" t="t" r="r" b="b"/>
              <a:pathLst>
                <a:path w="12372" h="14085" extrusionOk="0">
                  <a:moveTo>
                    <a:pt x="25" y="1"/>
                  </a:moveTo>
                  <a:lnTo>
                    <a:pt x="25" y="116"/>
                  </a:lnTo>
                  <a:lnTo>
                    <a:pt x="13" y="204"/>
                  </a:lnTo>
                  <a:lnTo>
                    <a:pt x="13" y="369"/>
                  </a:lnTo>
                  <a:cubicBezTo>
                    <a:pt x="13" y="483"/>
                    <a:pt x="0" y="597"/>
                    <a:pt x="0" y="699"/>
                  </a:cubicBezTo>
                  <a:cubicBezTo>
                    <a:pt x="0" y="914"/>
                    <a:pt x="0" y="1130"/>
                    <a:pt x="13" y="1345"/>
                  </a:cubicBezTo>
                  <a:cubicBezTo>
                    <a:pt x="25" y="1763"/>
                    <a:pt x="51" y="2181"/>
                    <a:pt x="89" y="2600"/>
                  </a:cubicBezTo>
                  <a:cubicBezTo>
                    <a:pt x="165" y="3437"/>
                    <a:pt x="292" y="4260"/>
                    <a:pt x="456" y="5084"/>
                  </a:cubicBezTo>
                  <a:cubicBezTo>
                    <a:pt x="546" y="5490"/>
                    <a:pt x="647" y="5908"/>
                    <a:pt x="748" y="6301"/>
                  </a:cubicBezTo>
                  <a:cubicBezTo>
                    <a:pt x="799" y="6504"/>
                    <a:pt x="862" y="6707"/>
                    <a:pt x="926" y="6910"/>
                  </a:cubicBezTo>
                  <a:cubicBezTo>
                    <a:pt x="951" y="7011"/>
                    <a:pt x="977" y="7113"/>
                    <a:pt x="1014" y="7214"/>
                  </a:cubicBezTo>
                  <a:lnTo>
                    <a:pt x="1116" y="7505"/>
                  </a:lnTo>
                  <a:cubicBezTo>
                    <a:pt x="1141" y="7606"/>
                    <a:pt x="1179" y="7708"/>
                    <a:pt x="1217" y="7809"/>
                  </a:cubicBezTo>
                  <a:cubicBezTo>
                    <a:pt x="1256" y="7911"/>
                    <a:pt x="1281" y="8000"/>
                    <a:pt x="1318" y="8101"/>
                  </a:cubicBezTo>
                  <a:cubicBezTo>
                    <a:pt x="1394" y="8304"/>
                    <a:pt x="1470" y="8494"/>
                    <a:pt x="1547" y="8684"/>
                  </a:cubicBezTo>
                  <a:cubicBezTo>
                    <a:pt x="1585" y="8786"/>
                    <a:pt x="1623" y="8887"/>
                    <a:pt x="1673" y="8975"/>
                  </a:cubicBezTo>
                  <a:lnTo>
                    <a:pt x="1800" y="9268"/>
                  </a:lnTo>
                  <a:lnTo>
                    <a:pt x="1825" y="9344"/>
                  </a:lnTo>
                  <a:lnTo>
                    <a:pt x="1839" y="9381"/>
                  </a:lnTo>
                  <a:lnTo>
                    <a:pt x="1876" y="9445"/>
                  </a:lnTo>
                  <a:cubicBezTo>
                    <a:pt x="1901" y="9508"/>
                    <a:pt x="1927" y="9559"/>
                    <a:pt x="1952" y="9609"/>
                  </a:cubicBezTo>
                  <a:cubicBezTo>
                    <a:pt x="1991" y="9660"/>
                    <a:pt x="2016" y="9711"/>
                    <a:pt x="2041" y="9761"/>
                  </a:cubicBezTo>
                  <a:cubicBezTo>
                    <a:pt x="2168" y="9952"/>
                    <a:pt x="2282" y="10079"/>
                    <a:pt x="2396" y="10206"/>
                  </a:cubicBezTo>
                  <a:cubicBezTo>
                    <a:pt x="2624" y="10446"/>
                    <a:pt x="2839" y="10611"/>
                    <a:pt x="3042" y="10763"/>
                  </a:cubicBezTo>
                  <a:cubicBezTo>
                    <a:pt x="3258" y="10915"/>
                    <a:pt x="3448" y="11042"/>
                    <a:pt x="3651" y="11156"/>
                  </a:cubicBezTo>
                  <a:cubicBezTo>
                    <a:pt x="4044" y="11397"/>
                    <a:pt x="4424" y="11587"/>
                    <a:pt x="4805" y="11764"/>
                  </a:cubicBezTo>
                  <a:cubicBezTo>
                    <a:pt x="5577" y="12119"/>
                    <a:pt x="6326" y="12411"/>
                    <a:pt x="7086" y="12690"/>
                  </a:cubicBezTo>
                  <a:cubicBezTo>
                    <a:pt x="7847" y="12969"/>
                    <a:pt x="8607" y="13209"/>
                    <a:pt x="9368" y="13437"/>
                  </a:cubicBezTo>
                  <a:cubicBezTo>
                    <a:pt x="9748" y="13552"/>
                    <a:pt x="10129" y="13666"/>
                    <a:pt x="10509" y="13767"/>
                  </a:cubicBezTo>
                  <a:cubicBezTo>
                    <a:pt x="10698" y="13818"/>
                    <a:pt x="10889" y="13882"/>
                    <a:pt x="11079" y="13932"/>
                  </a:cubicBezTo>
                  <a:lnTo>
                    <a:pt x="11371" y="14008"/>
                  </a:lnTo>
                  <a:lnTo>
                    <a:pt x="11662" y="14084"/>
                  </a:lnTo>
                  <a:lnTo>
                    <a:pt x="12372" y="11612"/>
                  </a:lnTo>
                  <a:lnTo>
                    <a:pt x="12106" y="11524"/>
                  </a:lnTo>
                  <a:lnTo>
                    <a:pt x="11839" y="11435"/>
                  </a:lnTo>
                  <a:lnTo>
                    <a:pt x="11307" y="11245"/>
                  </a:lnTo>
                  <a:cubicBezTo>
                    <a:pt x="10940" y="11118"/>
                    <a:pt x="10585" y="10991"/>
                    <a:pt x="10230" y="10851"/>
                  </a:cubicBezTo>
                  <a:cubicBezTo>
                    <a:pt x="9520" y="10586"/>
                    <a:pt x="8810" y="10319"/>
                    <a:pt x="8126" y="10028"/>
                  </a:cubicBezTo>
                  <a:cubicBezTo>
                    <a:pt x="7771" y="9876"/>
                    <a:pt x="7428" y="9736"/>
                    <a:pt x="7099" y="9584"/>
                  </a:cubicBezTo>
                  <a:cubicBezTo>
                    <a:pt x="6769" y="9432"/>
                    <a:pt x="6439" y="9268"/>
                    <a:pt x="6123" y="9102"/>
                  </a:cubicBezTo>
                  <a:cubicBezTo>
                    <a:pt x="5806" y="8938"/>
                    <a:pt x="5501" y="8760"/>
                    <a:pt x="5236" y="8595"/>
                  </a:cubicBezTo>
                  <a:cubicBezTo>
                    <a:pt x="5096" y="8507"/>
                    <a:pt x="4982" y="8418"/>
                    <a:pt x="4868" y="8330"/>
                  </a:cubicBezTo>
                  <a:cubicBezTo>
                    <a:pt x="4792" y="8266"/>
                    <a:pt x="4715" y="8203"/>
                    <a:pt x="4665" y="8152"/>
                  </a:cubicBezTo>
                  <a:lnTo>
                    <a:pt x="4665" y="8139"/>
                  </a:lnTo>
                  <a:lnTo>
                    <a:pt x="4639" y="8076"/>
                  </a:lnTo>
                  <a:lnTo>
                    <a:pt x="4551" y="7835"/>
                  </a:lnTo>
                  <a:cubicBezTo>
                    <a:pt x="4513" y="7746"/>
                    <a:pt x="4487" y="7657"/>
                    <a:pt x="4450" y="7581"/>
                  </a:cubicBezTo>
                  <a:cubicBezTo>
                    <a:pt x="4386" y="7417"/>
                    <a:pt x="4335" y="7239"/>
                    <a:pt x="4285" y="7074"/>
                  </a:cubicBezTo>
                  <a:cubicBezTo>
                    <a:pt x="4247" y="6986"/>
                    <a:pt x="4222" y="6897"/>
                    <a:pt x="4196" y="6821"/>
                  </a:cubicBezTo>
                  <a:lnTo>
                    <a:pt x="4120" y="6555"/>
                  </a:lnTo>
                  <a:cubicBezTo>
                    <a:pt x="4019" y="6212"/>
                    <a:pt x="3930" y="5870"/>
                    <a:pt x="3854" y="5515"/>
                  </a:cubicBezTo>
                  <a:cubicBezTo>
                    <a:pt x="3765" y="5173"/>
                    <a:pt x="3701" y="4818"/>
                    <a:pt x="3625" y="4463"/>
                  </a:cubicBezTo>
                  <a:cubicBezTo>
                    <a:pt x="3499" y="3766"/>
                    <a:pt x="3410" y="3043"/>
                    <a:pt x="3360" y="2333"/>
                  </a:cubicBezTo>
                  <a:cubicBezTo>
                    <a:pt x="3334" y="1978"/>
                    <a:pt x="3321" y="1623"/>
                    <a:pt x="3309" y="1269"/>
                  </a:cubicBezTo>
                  <a:lnTo>
                    <a:pt x="3309" y="749"/>
                  </a:lnTo>
                  <a:cubicBezTo>
                    <a:pt x="3309" y="660"/>
                    <a:pt x="3321" y="572"/>
                    <a:pt x="3321" y="496"/>
                  </a:cubicBezTo>
                  <a:lnTo>
                    <a:pt x="3321" y="369"/>
                  </a:lnTo>
                  <a:lnTo>
                    <a:pt x="3334" y="280"/>
                  </a:lnTo>
                  <a:lnTo>
                    <a:pt x="25"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777225" y="1152925"/>
              <a:ext cx="26650" cy="77100"/>
            </a:xfrm>
            <a:custGeom>
              <a:avLst/>
              <a:gdLst/>
              <a:ahLst/>
              <a:cxnLst/>
              <a:rect l="l" t="t" r="r" b="b"/>
              <a:pathLst>
                <a:path w="1066" h="3084" extrusionOk="0">
                  <a:moveTo>
                    <a:pt x="962" y="0"/>
                  </a:moveTo>
                  <a:cubicBezTo>
                    <a:pt x="922" y="0"/>
                    <a:pt x="885" y="25"/>
                    <a:pt x="875" y="67"/>
                  </a:cubicBezTo>
                  <a:lnTo>
                    <a:pt x="14" y="2970"/>
                  </a:lnTo>
                  <a:cubicBezTo>
                    <a:pt x="0" y="3021"/>
                    <a:pt x="26" y="3071"/>
                    <a:pt x="76" y="3083"/>
                  </a:cubicBezTo>
                  <a:lnTo>
                    <a:pt x="102" y="3083"/>
                  </a:lnTo>
                  <a:cubicBezTo>
                    <a:pt x="140" y="3083"/>
                    <a:pt x="178" y="3058"/>
                    <a:pt x="191" y="3021"/>
                  </a:cubicBezTo>
                  <a:lnTo>
                    <a:pt x="1053" y="130"/>
                  </a:lnTo>
                  <a:cubicBezTo>
                    <a:pt x="1065" y="80"/>
                    <a:pt x="1040" y="16"/>
                    <a:pt x="989" y="4"/>
                  </a:cubicBezTo>
                  <a:cubicBezTo>
                    <a:pt x="980" y="1"/>
                    <a:pt x="971" y="0"/>
                    <a:pt x="962"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3784200" y="1205200"/>
              <a:ext cx="38375" cy="15000"/>
            </a:xfrm>
            <a:custGeom>
              <a:avLst/>
              <a:gdLst/>
              <a:ahLst/>
              <a:cxnLst/>
              <a:rect l="l" t="t" r="r" b="b"/>
              <a:pathLst>
                <a:path w="1535" h="600" extrusionOk="0">
                  <a:moveTo>
                    <a:pt x="115" y="1"/>
                  </a:moveTo>
                  <a:cubicBezTo>
                    <a:pt x="74" y="1"/>
                    <a:pt x="37" y="25"/>
                    <a:pt x="26" y="68"/>
                  </a:cubicBezTo>
                  <a:cubicBezTo>
                    <a:pt x="0" y="118"/>
                    <a:pt x="39" y="169"/>
                    <a:pt x="76" y="181"/>
                  </a:cubicBezTo>
                  <a:lnTo>
                    <a:pt x="1408" y="600"/>
                  </a:lnTo>
                  <a:lnTo>
                    <a:pt x="1433" y="600"/>
                  </a:lnTo>
                  <a:cubicBezTo>
                    <a:pt x="1471" y="600"/>
                    <a:pt x="1509" y="575"/>
                    <a:pt x="1521" y="536"/>
                  </a:cubicBezTo>
                  <a:cubicBezTo>
                    <a:pt x="1534" y="485"/>
                    <a:pt x="1509" y="435"/>
                    <a:pt x="1458" y="422"/>
                  </a:cubicBezTo>
                  <a:lnTo>
                    <a:pt x="140" y="4"/>
                  </a:lnTo>
                  <a:cubicBezTo>
                    <a:pt x="132" y="2"/>
                    <a:pt x="123" y="1"/>
                    <a:pt x="11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3802900" y="1190275"/>
              <a:ext cx="12075" cy="10725"/>
            </a:xfrm>
            <a:custGeom>
              <a:avLst/>
              <a:gdLst/>
              <a:ahLst/>
              <a:cxnLst/>
              <a:rect l="l" t="t" r="r" b="b"/>
              <a:pathLst>
                <a:path w="483" h="429" extrusionOk="0">
                  <a:moveTo>
                    <a:pt x="248" y="1"/>
                  </a:moveTo>
                  <a:cubicBezTo>
                    <a:pt x="233" y="1"/>
                    <a:pt x="218" y="2"/>
                    <a:pt x="203" y="5"/>
                  </a:cubicBezTo>
                  <a:cubicBezTo>
                    <a:pt x="89" y="18"/>
                    <a:pt x="1" y="144"/>
                    <a:pt x="26" y="259"/>
                  </a:cubicBezTo>
                  <a:cubicBezTo>
                    <a:pt x="48" y="358"/>
                    <a:pt x="137" y="428"/>
                    <a:pt x="243" y="428"/>
                  </a:cubicBezTo>
                  <a:cubicBezTo>
                    <a:pt x="259" y="428"/>
                    <a:pt x="275" y="427"/>
                    <a:pt x="292" y="423"/>
                  </a:cubicBezTo>
                  <a:cubicBezTo>
                    <a:pt x="406" y="411"/>
                    <a:pt x="482" y="284"/>
                    <a:pt x="457" y="170"/>
                  </a:cubicBezTo>
                  <a:cubicBezTo>
                    <a:pt x="435" y="71"/>
                    <a:pt x="345" y="1"/>
                    <a:pt x="248"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3726225" y="1625175"/>
              <a:ext cx="154025" cy="142300"/>
            </a:xfrm>
            <a:custGeom>
              <a:avLst/>
              <a:gdLst/>
              <a:ahLst/>
              <a:cxnLst/>
              <a:rect l="l" t="t" r="r" b="b"/>
              <a:pathLst>
                <a:path w="6161" h="5692" extrusionOk="0">
                  <a:moveTo>
                    <a:pt x="646" y="1"/>
                  </a:moveTo>
                  <a:cubicBezTo>
                    <a:pt x="646" y="1"/>
                    <a:pt x="0" y="508"/>
                    <a:pt x="38" y="1065"/>
                  </a:cubicBezTo>
                  <a:cubicBezTo>
                    <a:pt x="63" y="1610"/>
                    <a:pt x="51" y="4412"/>
                    <a:pt x="51" y="4716"/>
                  </a:cubicBezTo>
                  <a:lnTo>
                    <a:pt x="443" y="4716"/>
                  </a:lnTo>
                  <a:lnTo>
                    <a:pt x="659" y="3423"/>
                  </a:lnTo>
                  <a:cubicBezTo>
                    <a:pt x="659" y="3423"/>
                    <a:pt x="1533" y="4830"/>
                    <a:pt x="2192" y="5311"/>
                  </a:cubicBezTo>
                  <a:cubicBezTo>
                    <a:pt x="2615" y="5614"/>
                    <a:pt x="3654" y="5692"/>
                    <a:pt x="4499" y="5692"/>
                  </a:cubicBezTo>
                  <a:cubicBezTo>
                    <a:pt x="4998" y="5692"/>
                    <a:pt x="5430" y="5665"/>
                    <a:pt x="5628" y="5641"/>
                  </a:cubicBezTo>
                  <a:cubicBezTo>
                    <a:pt x="6160" y="5565"/>
                    <a:pt x="4550" y="4184"/>
                    <a:pt x="4195" y="3613"/>
                  </a:cubicBezTo>
                  <a:cubicBezTo>
                    <a:pt x="3840" y="3043"/>
                    <a:pt x="646" y="1"/>
                    <a:pt x="646"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3732850" y="1587150"/>
              <a:ext cx="110000" cy="144500"/>
            </a:xfrm>
            <a:custGeom>
              <a:avLst/>
              <a:gdLst/>
              <a:ahLst/>
              <a:cxnLst/>
              <a:rect l="l" t="t" r="r" b="b"/>
              <a:pathLst>
                <a:path w="4400" h="5780" extrusionOk="0">
                  <a:moveTo>
                    <a:pt x="2346" y="1"/>
                  </a:moveTo>
                  <a:lnTo>
                    <a:pt x="1" y="127"/>
                  </a:lnTo>
                  <a:lnTo>
                    <a:pt x="432" y="1382"/>
                  </a:lnTo>
                  <a:cubicBezTo>
                    <a:pt x="432" y="1382"/>
                    <a:pt x="254" y="1787"/>
                    <a:pt x="432" y="2396"/>
                  </a:cubicBezTo>
                  <a:cubicBezTo>
                    <a:pt x="609" y="3004"/>
                    <a:pt x="1281" y="3968"/>
                    <a:pt x="1927" y="4677"/>
                  </a:cubicBezTo>
                  <a:cubicBezTo>
                    <a:pt x="2426" y="5234"/>
                    <a:pt x="3432" y="5779"/>
                    <a:pt x="3893" y="5779"/>
                  </a:cubicBezTo>
                  <a:cubicBezTo>
                    <a:pt x="3947" y="5779"/>
                    <a:pt x="3994" y="5771"/>
                    <a:pt x="4032" y="5755"/>
                  </a:cubicBezTo>
                  <a:cubicBezTo>
                    <a:pt x="4400" y="5590"/>
                    <a:pt x="3360" y="4361"/>
                    <a:pt x="3056" y="3714"/>
                  </a:cubicBezTo>
                  <a:cubicBezTo>
                    <a:pt x="2752" y="3068"/>
                    <a:pt x="2625" y="2460"/>
                    <a:pt x="2524" y="1914"/>
                  </a:cubicBezTo>
                  <a:cubicBezTo>
                    <a:pt x="2422" y="1356"/>
                    <a:pt x="2346" y="1"/>
                    <a:pt x="2346"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3939475" y="1638800"/>
              <a:ext cx="189225" cy="115375"/>
            </a:xfrm>
            <a:custGeom>
              <a:avLst/>
              <a:gdLst/>
              <a:ahLst/>
              <a:cxnLst/>
              <a:rect l="l" t="t" r="r" b="b"/>
              <a:pathLst>
                <a:path w="7569" h="4615" extrusionOk="0">
                  <a:moveTo>
                    <a:pt x="419" y="0"/>
                  </a:moveTo>
                  <a:cubicBezTo>
                    <a:pt x="419" y="0"/>
                    <a:pt x="0" y="710"/>
                    <a:pt x="229" y="1217"/>
                  </a:cubicBezTo>
                  <a:cubicBezTo>
                    <a:pt x="457" y="1712"/>
                    <a:pt x="1459" y="4335"/>
                    <a:pt x="1572" y="4614"/>
                  </a:cubicBezTo>
                  <a:lnTo>
                    <a:pt x="1940" y="4475"/>
                  </a:lnTo>
                  <a:lnTo>
                    <a:pt x="1674" y="3195"/>
                  </a:lnTo>
                  <a:lnTo>
                    <a:pt x="1674" y="3195"/>
                  </a:lnTo>
                  <a:cubicBezTo>
                    <a:pt x="1674" y="3195"/>
                    <a:pt x="3005" y="4183"/>
                    <a:pt x="3791" y="4399"/>
                  </a:cubicBezTo>
                  <a:cubicBezTo>
                    <a:pt x="3869" y="4420"/>
                    <a:pt x="3960" y="4429"/>
                    <a:pt x="4061" y="4429"/>
                  </a:cubicBezTo>
                  <a:cubicBezTo>
                    <a:pt x="4971" y="4429"/>
                    <a:pt x="6677" y="3676"/>
                    <a:pt x="7099" y="3448"/>
                  </a:cubicBezTo>
                  <a:cubicBezTo>
                    <a:pt x="7568" y="3182"/>
                    <a:pt x="5566" y="2485"/>
                    <a:pt x="5033" y="2092"/>
                  </a:cubicBezTo>
                  <a:cubicBezTo>
                    <a:pt x="4488" y="1687"/>
                    <a:pt x="419" y="0"/>
                    <a:pt x="419"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3928400" y="1585550"/>
              <a:ext cx="151800" cy="122250"/>
            </a:xfrm>
            <a:custGeom>
              <a:avLst/>
              <a:gdLst/>
              <a:ahLst/>
              <a:cxnLst/>
              <a:rect l="l" t="t" r="r" b="b"/>
              <a:pathLst>
                <a:path w="6072" h="4890" extrusionOk="0">
                  <a:moveTo>
                    <a:pt x="2142" y="1"/>
                  </a:moveTo>
                  <a:lnTo>
                    <a:pt x="0" y="977"/>
                  </a:lnTo>
                  <a:lnTo>
                    <a:pt x="849" y="1991"/>
                  </a:lnTo>
                  <a:cubicBezTo>
                    <a:pt x="849" y="1991"/>
                    <a:pt x="837" y="2434"/>
                    <a:pt x="1217" y="2929"/>
                  </a:cubicBezTo>
                  <a:cubicBezTo>
                    <a:pt x="1610" y="3436"/>
                    <a:pt x="2586" y="4082"/>
                    <a:pt x="3448" y="4513"/>
                  </a:cubicBezTo>
                  <a:cubicBezTo>
                    <a:pt x="3924" y="4748"/>
                    <a:pt x="4636" y="4889"/>
                    <a:pt x="5163" y="4889"/>
                  </a:cubicBezTo>
                  <a:cubicBezTo>
                    <a:pt x="5464" y="4889"/>
                    <a:pt x="5704" y="4843"/>
                    <a:pt x="5806" y="4741"/>
                  </a:cubicBezTo>
                  <a:cubicBezTo>
                    <a:pt x="6071" y="4463"/>
                    <a:pt x="4665" y="3690"/>
                    <a:pt x="4145" y="3208"/>
                  </a:cubicBezTo>
                  <a:cubicBezTo>
                    <a:pt x="3625" y="2727"/>
                    <a:pt x="3283" y="2194"/>
                    <a:pt x="2992" y="1725"/>
                  </a:cubicBezTo>
                  <a:cubicBezTo>
                    <a:pt x="2700" y="1243"/>
                    <a:pt x="2142" y="1"/>
                    <a:pt x="2142"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3462850" y="1161400"/>
              <a:ext cx="525150" cy="459675"/>
            </a:xfrm>
            <a:custGeom>
              <a:avLst/>
              <a:gdLst/>
              <a:ahLst/>
              <a:cxnLst/>
              <a:rect l="l" t="t" r="r" b="b"/>
              <a:pathLst>
                <a:path w="21006" h="18387" extrusionOk="0">
                  <a:moveTo>
                    <a:pt x="2381" y="1"/>
                  </a:moveTo>
                  <a:cubicBezTo>
                    <a:pt x="1597" y="1"/>
                    <a:pt x="915" y="64"/>
                    <a:pt x="394" y="209"/>
                  </a:cubicBezTo>
                  <a:cubicBezTo>
                    <a:pt x="1" y="970"/>
                    <a:pt x="4792" y="4101"/>
                    <a:pt x="6022" y="5888"/>
                  </a:cubicBezTo>
                  <a:cubicBezTo>
                    <a:pt x="10560" y="6623"/>
                    <a:pt x="13096" y="8144"/>
                    <a:pt x="13096" y="8144"/>
                  </a:cubicBezTo>
                  <a:cubicBezTo>
                    <a:pt x="13096" y="8144"/>
                    <a:pt x="14705" y="11871"/>
                    <a:pt x="15668" y="13228"/>
                  </a:cubicBezTo>
                  <a:cubicBezTo>
                    <a:pt x="16619" y="14597"/>
                    <a:pt x="18445" y="18386"/>
                    <a:pt x="18445" y="18386"/>
                  </a:cubicBezTo>
                  <a:lnTo>
                    <a:pt x="21005" y="17170"/>
                  </a:lnTo>
                  <a:cubicBezTo>
                    <a:pt x="21005" y="17170"/>
                    <a:pt x="16797" y="4304"/>
                    <a:pt x="14997" y="2542"/>
                  </a:cubicBezTo>
                  <a:cubicBezTo>
                    <a:pt x="14437" y="1993"/>
                    <a:pt x="6788" y="1"/>
                    <a:pt x="2381"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3905575" y="1551725"/>
              <a:ext cx="69750" cy="32575"/>
            </a:xfrm>
            <a:custGeom>
              <a:avLst/>
              <a:gdLst/>
              <a:ahLst/>
              <a:cxnLst/>
              <a:rect l="l" t="t" r="r" b="b"/>
              <a:pathLst>
                <a:path w="2790" h="1303" extrusionOk="0">
                  <a:moveTo>
                    <a:pt x="2677" y="0"/>
                  </a:moveTo>
                  <a:cubicBezTo>
                    <a:pt x="2664" y="0"/>
                    <a:pt x="2651" y="3"/>
                    <a:pt x="2637" y="10"/>
                  </a:cubicBezTo>
                  <a:lnTo>
                    <a:pt x="63" y="1126"/>
                  </a:lnTo>
                  <a:cubicBezTo>
                    <a:pt x="26" y="1139"/>
                    <a:pt x="1" y="1202"/>
                    <a:pt x="13" y="1252"/>
                  </a:cubicBezTo>
                  <a:cubicBezTo>
                    <a:pt x="38" y="1278"/>
                    <a:pt x="63" y="1303"/>
                    <a:pt x="102" y="1303"/>
                  </a:cubicBezTo>
                  <a:cubicBezTo>
                    <a:pt x="114" y="1303"/>
                    <a:pt x="127" y="1303"/>
                    <a:pt x="139" y="1291"/>
                  </a:cubicBezTo>
                  <a:lnTo>
                    <a:pt x="2713" y="188"/>
                  </a:lnTo>
                  <a:cubicBezTo>
                    <a:pt x="2764" y="162"/>
                    <a:pt x="2789" y="111"/>
                    <a:pt x="2764" y="61"/>
                  </a:cubicBezTo>
                  <a:cubicBezTo>
                    <a:pt x="2745" y="24"/>
                    <a:pt x="2713" y="0"/>
                    <a:pt x="2677" y="0"/>
                  </a:cubicBezTo>
                  <a:close/>
                </a:path>
              </a:pathLst>
            </a:custGeom>
            <a:solidFill>
              <a:srgbClr val="56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798125" y="1339250"/>
              <a:ext cx="128400" cy="238425"/>
            </a:xfrm>
            <a:custGeom>
              <a:avLst/>
              <a:gdLst/>
              <a:ahLst/>
              <a:cxnLst/>
              <a:rect l="l" t="t" r="r" b="b"/>
              <a:pathLst>
                <a:path w="5136" h="9537" extrusionOk="0">
                  <a:moveTo>
                    <a:pt x="100" y="1"/>
                  </a:moveTo>
                  <a:cubicBezTo>
                    <a:pt x="92" y="1"/>
                    <a:pt x="84" y="2"/>
                    <a:pt x="77" y="4"/>
                  </a:cubicBezTo>
                  <a:cubicBezTo>
                    <a:pt x="26" y="29"/>
                    <a:pt x="1" y="80"/>
                    <a:pt x="26" y="131"/>
                  </a:cubicBezTo>
                  <a:cubicBezTo>
                    <a:pt x="39" y="168"/>
                    <a:pt x="1649" y="3971"/>
                    <a:pt x="3259" y="6596"/>
                  </a:cubicBezTo>
                  <a:cubicBezTo>
                    <a:pt x="4730" y="9016"/>
                    <a:pt x="4932" y="9460"/>
                    <a:pt x="4945" y="9472"/>
                  </a:cubicBezTo>
                  <a:cubicBezTo>
                    <a:pt x="4958" y="9511"/>
                    <a:pt x="4995" y="9536"/>
                    <a:pt x="5034" y="9536"/>
                  </a:cubicBezTo>
                  <a:cubicBezTo>
                    <a:pt x="5046" y="9536"/>
                    <a:pt x="5059" y="9523"/>
                    <a:pt x="5071" y="9523"/>
                  </a:cubicBezTo>
                  <a:cubicBezTo>
                    <a:pt x="5122" y="9498"/>
                    <a:pt x="5135" y="9447"/>
                    <a:pt x="5122" y="9396"/>
                  </a:cubicBezTo>
                  <a:cubicBezTo>
                    <a:pt x="5110" y="9384"/>
                    <a:pt x="4919" y="8953"/>
                    <a:pt x="3423" y="6506"/>
                  </a:cubicBezTo>
                  <a:cubicBezTo>
                    <a:pt x="1814" y="3883"/>
                    <a:pt x="217" y="92"/>
                    <a:pt x="192" y="55"/>
                  </a:cubicBezTo>
                  <a:cubicBezTo>
                    <a:pt x="181" y="23"/>
                    <a:pt x="137" y="1"/>
                    <a:pt x="100" y="1"/>
                  </a:cubicBezTo>
                  <a:close/>
                </a:path>
              </a:pathLst>
            </a:custGeom>
            <a:solidFill>
              <a:srgbClr val="56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291425" y="1145075"/>
              <a:ext cx="530525" cy="454775"/>
            </a:xfrm>
            <a:custGeom>
              <a:avLst/>
              <a:gdLst/>
              <a:ahLst/>
              <a:cxnLst/>
              <a:rect l="l" t="t" r="r" b="b"/>
              <a:pathLst>
                <a:path w="21221" h="18191" extrusionOk="0">
                  <a:moveTo>
                    <a:pt x="3575" y="0"/>
                  </a:moveTo>
                  <a:lnTo>
                    <a:pt x="3575" y="0"/>
                  </a:lnTo>
                  <a:cubicBezTo>
                    <a:pt x="3575" y="1"/>
                    <a:pt x="1" y="7859"/>
                    <a:pt x="9824" y="8442"/>
                  </a:cubicBezTo>
                  <a:cubicBezTo>
                    <a:pt x="10515" y="8482"/>
                    <a:pt x="11150" y="8499"/>
                    <a:pt x="11730" y="8499"/>
                  </a:cubicBezTo>
                  <a:cubicBezTo>
                    <a:pt x="14858" y="8499"/>
                    <a:pt x="16365" y="8011"/>
                    <a:pt x="16365" y="8011"/>
                  </a:cubicBezTo>
                  <a:cubicBezTo>
                    <a:pt x="16365" y="8011"/>
                    <a:pt x="16479" y="11929"/>
                    <a:pt x="16682" y="13577"/>
                  </a:cubicBezTo>
                  <a:cubicBezTo>
                    <a:pt x="16885" y="15237"/>
                    <a:pt x="17506" y="18191"/>
                    <a:pt x="17506" y="18191"/>
                  </a:cubicBezTo>
                  <a:lnTo>
                    <a:pt x="20155" y="18191"/>
                  </a:lnTo>
                  <a:cubicBezTo>
                    <a:pt x="20155" y="18191"/>
                    <a:pt x="21220" y="6098"/>
                    <a:pt x="19077" y="4780"/>
                  </a:cubicBezTo>
                  <a:cubicBezTo>
                    <a:pt x="16936" y="3461"/>
                    <a:pt x="13221" y="2459"/>
                    <a:pt x="7936" y="1952"/>
                  </a:cubicBezTo>
                  <a:cubicBezTo>
                    <a:pt x="7936" y="1952"/>
                    <a:pt x="4348" y="381"/>
                    <a:pt x="3575"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3373825" y="1164025"/>
              <a:ext cx="366025" cy="400000"/>
            </a:xfrm>
            <a:custGeom>
              <a:avLst/>
              <a:gdLst/>
              <a:ahLst/>
              <a:cxnLst/>
              <a:rect l="l" t="t" r="r" b="b"/>
              <a:pathLst>
                <a:path w="14641" h="16000" extrusionOk="0">
                  <a:moveTo>
                    <a:pt x="652" y="1"/>
                  </a:moveTo>
                  <a:cubicBezTo>
                    <a:pt x="609" y="1"/>
                    <a:pt x="569" y="35"/>
                    <a:pt x="558" y="79"/>
                  </a:cubicBezTo>
                  <a:cubicBezTo>
                    <a:pt x="558" y="104"/>
                    <a:pt x="1" y="2513"/>
                    <a:pt x="1217" y="4453"/>
                  </a:cubicBezTo>
                  <a:cubicBezTo>
                    <a:pt x="1914" y="5580"/>
                    <a:pt x="3055" y="6341"/>
                    <a:pt x="4601" y="6696"/>
                  </a:cubicBezTo>
                  <a:cubicBezTo>
                    <a:pt x="5715" y="6958"/>
                    <a:pt x="6789" y="7053"/>
                    <a:pt x="7785" y="7053"/>
                  </a:cubicBezTo>
                  <a:cubicBezTo>
                    <a:pt x="9340" y="7053"/>
                    <a:pt x="10708" y="6823"/>
                    <a:pt x="11751" y="6645"/>
                  </a:cubicBezTo>
                  <a:cubicBezTo>
                    <a:pt x="12335" y="6551"/>
                    <a:pt x="12838" y="6468"/>
                    <a:pt x="13153" y="6468"/>
                  </a:cubicBezTo>
                  <a:cubicBezTo>
                    <a:pt x="13302" y="6468"/>
                    <a:pt x="13409" y="6486"/>
                    <a:pt x="13462" y="6531"/>
                  </a:cubicBezTo>
                  <a:cubicBezTo>
                    <a:pt x="13665" y="6721"/>
                    <a:pt x="13741" y="8205"/>
                    <a:pt x="13829" y="9776"/>
                  </a:cubicBezTo>
                  <a:cubicBezTo>
                    <a:pt x="13931" y="11678"/>
                    <a:pt x="14058" y="14035"/>
                    <a:pt x="14438" y="15924"/>
                  </a:cubicBezTo>
                  <a:cubicBezTo>
                    <a:pt x="14451" y="15974"/>
                    <a:pt x="14488" y="16000"/>
                    <a:pt x="14539" y="16000"/>
                  </a:cubicBezTo>
                  <a:lnTo>
                    <a:pt x="14552" y="16000"/>
                  </a:lnTo>
                  <a:cubicBezTo>
                    <a:pt x="14603" y="15988"/>
                    <a:pt x="14641" y="15937"/>
                    <a:pt x="14628" y="15886"/>
                  </a:cubicBezTo>
                  <a:cubicBezTo>
                    <a:pt x="14248" y="14010"/>
                    <a:pt x="14121" y="11652"/>
                    <a:pt x="14020" y="9763"/>
                  </a:cubicBezTo>
                  <a:cubicBezTo>
                    <a:pt x="13905" y="7698"/>
                    <a:pt x="13829" y="6620"/>
                    <a:pt x="13589" y="6391"/>
                  </a:cubicBezTo>
                  <a:cubicBezTo>
                    <a:pt x="13494" y="6311"/>
                    <a:pt x="13341" y="6279"/>
                    <a:pt x="13129" y="6279"/>
                  </a:cubicBezTo>
                  <a:cubicBezTo>
                    <a:pt x="12804" y="6279"/>
                    <a:pt x="12339" y="6355"/>
                    <a:pt x="11725" y="6455"/>
                  </a:cubicBezTo>
                  <a:cubicBezTo>
                    <a:pt x="10685" y="6634"/>
                    <a:pt x="9322" y="6860"/>
                    <a:pt x="7775" y="6860"/>
                  </a:cubicBezTo>
                  <a:cubicBezTo>
                    <a:pt x="6796" y="6860"/>
                    <a:pt x="5743" y="6769"/>
                    <a:pt x="4652" y="6518"/>
                  </a:cubicBezTo>
                  <a:cubicBezTo>
                    <a:pt x="3144" y="6163"/>
                    <a:pt x="2041" y="5441"/>
                    <a:pt x="1370" y="4351"/>
                  </a:cubicBezTo>
                  <a:cubicBezTo>
                    <a:pt x="216" y="2475"/>
                    <a:pt x="736" y="143"/>
                    <a:pt x="748" y="117"/>
                  </a:cubicBezTo>
                  <a:cubicBezTo>
                    <a:pt x="761" y="67"/>
                    <a:pt x="723" y="16"/>
                    <a:pt x="672" y="3"/>
                  </a:cubicBezTo>
                  <a:cubicBezTo>
                    <a:pt x="665" y="1"/>
                    <a:pt x="659" y="1"/>
                    <a:pt x="652" y="1"/>
                  </a:cubicBezTo>
                  <a:close/>
                </a:path>
              </a:pathLst>
            </a:custGeom>
            <a:solidFill>
              <a:srgbClr val="56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3720500" y="1557675"/>
              <a:ext cx="78625" cy="6350"/>
            </a:xfrm>
            <a:custGeom>
              <a:avLst/>
              <a:gdLst/>
              <a:ahLst/>
              <a:cxnLst/>
              <a:rect l="l" t="t" r="r" b="b"/>
              <a:pathLst>
                <a:path w="3145" h="254" extrusionOk="0">
                  <a:moveTo>
                    <a:pt x="89" y="0"/>
                  </a:moveTo>
                  <a:cubicBezTo>
                    <a:pt x="38" y="0"/>
                    <a:pt x="1" y="51"/>
                    <a:pt x="1" y="102"/>
                  </a:cubicBezTo>
                  <a:cubicBezTo>
                    <a:pt x="1" y="152"/>
                    <a:pt x="38" y="191"/>
                    <a:pt x="89" y="191"/>
                  </a:cubicBezTo>
                  <a:lnTo>
                    <a:pt x="3043" y="254"/>
                  </a:lnTo>
                  <a:cubicBezTo>
                    <a:pt x="3094" y="254"/>
                    <a:pt x="3144" y="216"/>
                    <a:pt x="3144" y="166"/>
                  </a:cubicBezTo>
                  <a:cubicBezTo>
                    <a:pt x="3144" y="115"/>
                    <a:pt x="3106" y="76"/>
                    <a:pt x="3043" y="64"/>
                  </a:cubicBezTo>
                  <a:lnTo>
                    <a:pt x="89" y="0"/>
                  </a:lnTo>
                  <a:close/>
                </a:path>
              </a:pathLst>
            </a:custGeom>
            <a:solidFill>
              <a:srgbClr val="56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3555725" y="1208775"/>
              <a:ext cx="263975" cy="34250"/>
            </a:xfrm>
            <a:custGeom>
              <a:avLst/>
              <a:gdLst/>
              <a:ahLst/>
              <a:cxnLst/>
              <a:rect l="l" t="t" r="r" b="b"/>
              <a:pathLst>
                <a:path w="10559" h="1370" extrusionOk="0">
                  <a:moveTo>
                    <a:pt x="26" y="1"/>
                  </a:moveTo>
                  <a:cubicBezTo>
                    <a:pt x="13" y="1"/>
                    <a:pt x="0" y="13"/>
                    <a:pt x="0" y="13"/>
                  </a:cubicBezTo>
                  <a:lnTo>
                    <a:pt x="0" y="1356"/>
                  </a:lnTo>
                  <a:cubicBezTo>
                    <a:pt x="0" y="1370"/>
                    <a:pt x="13" y="1370"/>
                    <a:pt x="26" y="1370"/>
                  </a:cubicBezTo>
                  <a:lnTo>
                    <a:pt x="10547" y="1370"/>
                  </a:lnTo>
                  <a:cubicBezTo>
                    <a:pt x="10559" y="1370"/>
                    <a:pt x="10559" y="1370"/>
                    <a:pt x="10559" y="1356"/>
                  </a:cubicBezTo>
                  <a:lnTo>
                    <a:pt x="10559" y="13"/>
                  </a:lnTo>
                  <a:cubicBezTo>
                    <a:pt x="10559" y="13"/>
                    <a:pt x="10559" y="1"/>
                    <a:pt x="10547" y="1"/>
                  </a:cubicBezTo>
                  <a:close/>
                </a:path>
              </a:pathLst>
            </a:custGeom>
            <a:solidFill>
              <a:srgbClr val="D7E6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3706225" y="1019575"/>
              <a:ext cx="214900" cy="223450"/>
            </a:xfrm>
            <a:custGeom>
              <a:avLst/>
              <a:gdLst/>
              <a:ahLst/>
              <a:cxnLst/>
              <a:rect l="l" t="t" r="r" b="b"/>
              <a:pathLst>
                <a:path w="8596" h="8938" extrusionOk="0">
                  <a:moveTo>
                    <a:pt x="3056" y="1"/>
                  </a:moveTo>
                  <a:cubicBezTo>
                    <a:pt x="2739" y="1"/>
                    <a:pt x="2460" y="217"/>
                    <a:pt x="2372" y="521"/>
                  </a:cubicBezTo>
                  <a:lnTo>
                    <a:pt x="1" y="8938"/>
                  </a:lnTo>
                  <a:lnTo>
                    <a:pt x="5642" y="8938"/>
                  </a:lnTo>
                  <a:cubicBezTo>
                    <a:pt x="6048" y="8938"/>
                    <a:pt x="6390" y="8671"/>
                    <a:pt x="6491" y="8291"/>
                  </a:cubicBezTo>
                  <a:lnTo>
                    <a:pt x="8468" y="901"/>
                  </a:lnTo>
                  <a:cubicBezTo>
                    <a:pt x="8595" y="445"/>
                    <a:pt x="8253" y="1"/>
                    <a:pt x="778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3693250" y="1019575"/>
              <a:ext cx="89400" cy="221850"/>
            </a:xfrm>
            <a:custGeom>
              <a:avLst/>
              <a:gdLst/>
              <a:ahLst/>
              <a:cxnLst/>
              <a:rect l="l" t="t" r="r" b="b"/>
              <a:pathLst>
                <a:path w="3576" h="8874" extrusionOk="0">
                  <a:moveTo>
                    <a:pt x="3030" y="1"/>
                  </a:moveTo>
                  <a:cubicBezTo>
                    <a:pt x="2713" y="1"/>
                    <a:pt x="2435" y="217"/>
                    <a:pt x="2345" y="521"/>
                  </a:cubicBezTo>
                  <a:lnTo>
                    <a:pt x="1" y="8874"/>
                  </a:lnTo>
                  <a:lnTo>
                    <a:pt x="545" y="8874"/>
                  </a:lnTo>
                  <a:lnTo>
                    <a:pt x="2891" y="521"/>
                  </a:lnTo>
                  <a:cubicBezTo>
                    <a:pt x="2979" y="217"/>
                    <a:pt x="3258" y="1"/>
                    <a:pt x="3575"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3796225" y="1113375"/>
              <a:ext cx="47275" cy="42200"/>
            </a:xfrm>
            <a:custGeom>
              <a:avLst/>
              <a:gdLst/>
              <a:ahLst/>
              <a:cxnLst/>
              <a:rect l="l" t="t" r="r" b="b"/>
              <a:pathLst>
                <a:path w="1891" h="1688" extrusionOk="0">
                  <a:moveTo>
                    <a:pt x="1142" y="1"/>
                  </a:moveTo>
                  <a:cubicBezTo>
                    <a:pt x="673" y="1"/>
                    <a:pt x="217" y="381"/>
                    <a:pt x="102" y="837"/>
                  </a:cubicBezTo>
                  <a:cubicBezTo>
                    <a:pt x="1" y="1307"/>
                    <a:pt x="280" y="1687"/>
                    <a:pt x="749" y="1687"/>
                  </a:cubicBezTo>
                  <a:cubicBezTo>
                    <a:pt x="1218" y="1687"/>
                    <a:pt x="1674" y="1307"/>
                    <a:pt x="1789" y="837"/>
                  </a:cubicBezTo>
                  <a:cubicBezTo>
                    <a:pt x="1890" y="381"/>
                    <a:pt x="1598" y="1"/>
                    <a:pt x="1142"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3378900" y="843550"/>
              <a:ext cx="290300" cy="362025"/>
            </a:xfrm>
            <a:custGeom>
              <a:avLst/>
              <a:gdLst/>
              <a:ahLst/>
              <a:cxnLst/>
              <a:rect l="l" t="t" r="r" b="b"/>
              <a:pathLst>
                <a:path w="11612" h="14481" extrusionOk="0">
                  <a:moveTo>
                    <a:pt x="3481" y="0"/>
                  </a:moveTo>
                  <a:cubicBezTo>
                    <a:pt x="3298" y="0"/>
                    <a:pt x="3143" y="10"/>
                    <a:pt x="3043" y="32"/>
                  </a:cubicBezTo>
                  <a:cubicBezTo>
                    <a:pt x="1914" y="273"/>
                    <a:pt x="1407" y="1554"/>
                    <a:pt x="1432" y="3315"/>
                  </a:cubicBezTo>
                  <a:cubicBezTo>
                    <a:pt x="1432" y="3721"/>
                    <a:pt x="1420" y="4126"/>
                    <a:pt x="1407" y="4545"/>
                  </a:cubicBezTo>
                  <a:cubicBezTo>
                    <a:pt x="1407" y="4596"/>
                    <a:pt x="1407" y="4646"/>
                    <a:pt x="1395" y="4709"/>
                  </a:cubicBezTo>
                  <a:cubicBezTo>
                    <a:pt x="1331" y="6104"/>
                    <a:pt x="1153" y="7460"/>
                    <a:pt x="938" y="8322"/>
                  </a:cubicBezTo>
                  <a:cubicBezTo>
                    <a:pt x="482" y="10109"/>
                    <a:pt x="482" y="10109"/>
                    <a:pt x="0" y="11948"/>
                  </a:cubicBezTo>
                  <a:cubicBezTo>
                    <a:pt x="91" y="12361"/>
                    <a:pt x="3181" y="14480"/>
                    <a:pt x="6100" y="14480"/>
                  </a:cubicBezTo>
                  <a:cubicBezTo>
                    <a:pt x="6846" y="14480"/>
                    <a:pt x="7581" y="14342"/>
                    <a:pt x="8252" y="14001"/>
                  </a:cubicBezTo>
                  <a:cubicBezTo>
                    <a:pt x="8417" y="13215"/>
                    <a:pt x="8366" y="13354"/>
                    <a:pt x="8708" y="11478"/>
                  </a:cubicBezTo>
                  <a:cubicBezTo>
                    <a:pt x="8747" y="11314"/>
                    <a:pt x="8784" y="11174"/>
                    <a:pt x="8823" y="11060"/>
                  </a:cubicBezTo>
                  <a:cubicBezTo>
                    <a:pt x="8823" y="11022"/>
                    <a:pt x="8835" y="10997"/>
                    <a:pt x="8848" y="10971"/>
                  </a:cubicBezTo>
                  <a:lnTo>
                    <a:pt x="8848" y="10959"/>
                  </a:lnTo>
                  <a:cubicBezTo>
                    <a:pt x="8848" y="10959"/>
                    <a:pt x="8886" y="10946"/>
                    <a:pt x="8949" y="10920"/>
                  </a:cubicBezTo>
                  <a:cubicBezTo>
                    <a:pt x="9164" y="10819"/>
                    <a:pt x="9735" y="10540"/>
                    <a:pt x="10179" y="10109"/>
                  </a:cubicBezTo>
                  <a:cubicBezTo>
                    <a:pt x="10255" y="10033"/>
                    <a:pt x="10318" y="9957"/>
                    <a:pt x="10381" y="9881"/>
                  </a:cubicBezTo>
                  <a:lnTo>
                    <a:pt x="10407" y="9856"/>
                  </a:lnTo>
                  <a:cubicBezTo>
                    <a:pt x="10787" y="9362"/>
                    <a:pt x="10775" y="8309"/>
                    <a:pt x="10863" y="7106"/>
                  </a:cubicBezTo>
                  <a:cubicBezTo>
                    <a:pt x="10863" y="6991"/>
                    <a:pt x="10876" y="6864"/>
                    <a:pt x="10888" y="6737"/>
                  </a:cubicBezTo>
                  <a:cubicBezTo>
                    <a:pt x="10927" y="6332"/>
                    <a:pt x="10978" y="5914"/>
                    <a:pt x="11066" y="5521"/>
                  </a:cubicBezTo>
                  <a:cubicBezTo>
                    <a:pt x="11358" y="4089"/>
                    <a:pt x="11611" y="3340"/>
                    <a:pt x="10381" y="2377"/>
                  </a:cubicBezTo>
                  <a:cubicBezTo>
                    <a:pt x="10255" y="2263"/>
                    <a:pt x="10090" y="2162"/>
                    <a:pt x="9913" y="2047"/>
                  </a:cubicBezTo>
                  <a:cubicBezTo>
                    <a:pt x="9722" y="1908"/>
                    <a:pt x="9494" y="1782"/>
                    <a:pt x="9241" y="1630"/>
                  </a:cubicBezTo>
                  <a:lnTo>
                    <a:pt x="6528" y="463"/>
                  </a:lnTo>
                  <a:cubicBezTo>
                    <a:pt x="6528" y="463"/>
                    <a:pt x="6059" y="337"/>
                    <a:pt x="5438" y="210"/>
                  </a:cubicBezTo>
                  <a:cubicBezTo>
                    <a:pt x="5336" y="185"/>
                    <a:pt x="5210" y="159"/>
                    <a:pt x="5096" y="146"/>
                  </a:cubicBezTo>
                  <a:cubicBezTo>
                    <a:pt x="4775" y="80"/>
                    <a:pt x="4012" y="0"/>
                    <a:pt x="3481"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3563000" y="930100"/>
              <a:ext cx="11425" cy="10400"/>
            </a:xfrm>
            <a:custGeom>
              <a:avLst/>
              <a:gdLst/>
              <a:ahLst/>
              <a:cxnLst/>
              <a:rect l="l" t="t" r="r" b="b"/>
              <a:pathLst>
                <a:path w="457" h="416" extrusionOk="0">
                  <a:moveTo>
                    <a:pt x="227" y="0"/>
                  </a:moveTo>
                  <a:cubicBezTo>
                    <a:pt x="137" y="0"/>
                    <a:pt x="48" y="71"/>
                    <a:pt x="26" y="170"/>
                  </a:cubicBezTo>
                  <a:cubicBezTo>
                    <a:pt x="0" y="284"/>
                    <a:pt x="77" y="385"/>
                    <a:pt x="191" y="411"/>
                  </a:cubicBezTo>
                  <a:cubicBezTo>
                    <a:pt x="206" y="414"/>
                    <a:pt x="221" y="416"/>
                    <a:pt x="235" y="416"/>
                  </a:cubicBezTo>
                  <a:cubicBezTo>
                    <a:pt x="330" y="416"/>
                    <a:pt x="409" y="347"/>
                    <a:pt x="431" y="259"/>
                  </a:cubicBezTo>
                  <a:cubicBezTo>
                    <a:pt x="457" y="145"/>
                    <a:pt x="381" y="30"/>
                    <a:pt x="267" y="5"/>
                  </a:cubicBezTo>
                  <a:cubicBezTo>
                    <a:pt x="254" y="2"/>
                    <a:pt x="241" y="0"/>
                    <a:pt x="227"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560475" y="951975"/>
              <a:ext cx="11425" cy="10400"/>
            </a:xfrm>
            <a:custGeom>
              <a:avLst/>
              <a:gdLst/>
              <a:ahLst/>
              <a:cxnLst/>
              <a:rect l="l" t="t" r="r" b="b"/>
              <a:pathLst>
                <a:path w="457" h="416" extrusionOk="0">
                  <a:moveTo>
                    <a:pt x="235" y="0"/>
                  </a:moveTo>
                  <a:cubicBezTo>
                    <a:pt x="137" y="0"/>
                    <a:pt x="47" y="71"/>
                    <a:pt x="25" y="169"/>
                  </a:cubicBezTo>
                  <a:cubicBezTo>
                    <a:pt x="0" y="284"/>
                    <a:pt x="76" y="385"/>
                    <a:pt x="191" y="411"/>
                  </a:cubicBezTo>
                  <a:cubicBezTo>
                    <a:pt x="206" y="414"/>
                    <a:pt x="220" y="416"/>
                    <a:pt x="235" y="416"/>
                  </a:cubicBezTo>
                  <a:cubicBezTo>
                    <a:pt x="330" y="416"/>
                    <a:pt x="409" y="347"/>
                    <a:pt x="431" y="259"/>
                  </a:cubicBezTo>
                  <a:cubicBezTo>
                    <a:pt x="456" y="144"/>
                    <a:pt x="380" y="31"/>
                    <a:pt x="279" y="5"/>
                  </a:cubicBezTo>
                  <a:cubicBezTo>
                    <a:pt x="264" y="2"/>
                    <a:pt x="249" y="0"/>
                    <a:pt x="235"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3491225" y="850625"/>
              <a:ext cx="71175" cy="69575"/>
            </a:xfrm>
            <a:custGeom>
              <a:avLst/>
              <a:gdLst/>
              <a:ahLst/>
              <a:cxnLst/>
              <a:rect l="l" t="t" r="r" b="b"/>
              <a:pathLst>
                <a:path w="2847" h="2783" extrusionOk="0">
                  <a:moveTo>
                    <a:pt x="1028" y="0"/>
                  </a:moveTo>
                  <a:cubicBezTo>
                    <a:pt x="665" y="0"/>
                    <a:pt x="294" y="106"/>
                    <a:pt x="197" y="510"/>
                  </a:cubicBezTo>
                  <a:cubicBezTo>
                    <a:pt x="0" y="1335"/>
                    <a:pt x="1311" y="2782"/>
                    <a:pt x="2722" y="2782"/>
                  </a:cubicBezTo>
                  <a:cubicBezTo>
                    <a:pt x="2763" y="2782"/>
                    <a:pt x="2805" y="2781"/>
                    <a:pt x="2846" y="2778"/>
                  </a:cubicBezTo>
                  <a:cubicBezTo>
                    <a:pt x="2846" y="2778"/>
                    <a:pt x="1477" y="1333"/>
                    <a:pt x="1820" y="130"/>
                  </a:cubicBezTo>
                  <a:cubicBezTo>
                    <a:pt x="1820" y="130"/>
                    <a:pt x="1429" y="0"/>
                    <a:pt x="102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3577575" y="883650"/>
              <a:ext cx="70375" cy="55300"/>
            </a:xfrm>
            <a:custGeom>
              <a:avLst/>
              <a:gdLst/>
              <a:ahLst/>
              <a:cxnLst/>
              <a:rect l="l" t="t" r="r" b="b"/>
              <a:pathLst>
                <a:path w="2815" h="2212" extrusionOk="0">
                  <a:moveTo>
                    <a:pt x="1231" y="0"/>
                  </a:moveTo>
                  <a:cubicBezTo>
                    <a:pt x="837" y="1293"/>
                    <a:pt x="1" y="1623"/>
                    <a:pt x="1" y="1623"/>
                  </a:cubicBezTo>
                  <a:cubicBezTo>
                    <a:pt x="315" y="2006"/>
                    <a:pt x="873" y="2212"/>
                    <a:pt x="1389" y="2212"/>
                  </a:cubicBezTo>
                  <a:cubicBezTo>
                    <a:pt x="1914" y="2212"/>
                    <a:pt x="2395" y="2000"/>
                    <a:pt x="2536" y="1547"/>
                  </a:cubicBezTo>
                  <a:cubicBezTo>
                    <a:pt x="2815" y="659"/>
                    <a:pt x="1231" y="0"/>
                    <a:pt x="123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3530375" y="853850"/>
              <a:ext cx="78600" cy="70400"/>
            </a:xfrm>
            <a:custGeom>
              <a:avLst/>
              <a:gdLst/>
              <a:ahLst/>
              <a:cxnLst/>
              <a:rect l="l" t="t" r="r" b="b"/>
              <a:pathLst>
                <a:path w="3144" h="2816" extrusionOk="0">
                  <a:moveTo>
                    <a:pt x="254" y="1"/>
                  </a:moveTo>
                  <a:lnTo>
                    <a:pt x="254" y="1"/>
                  </a:lnTo>
                  <a:cubicBezTo>
                    <a:pt x="0" y="621"/>
                    <a:pt x="431" y="1572"/>
                    <a:pt x="1014" y="2384"/>
                  </a:cubicBezTo>
                  <a:cubicBezTo>
                    <a:pt x="1223" y="2678"/>
                    <a:pt x="1535" y="2816"/>
                    <a:pt x="1845" y="2816"/>
                  </a:cubicBezTo>
                  <a:cubicBezTo>
                    <a:pt x="2271" y="2816"/>
                    <a:pt x="2693" y="2556"/>
                    <a:pt x="2840" y="2080"/>
                  </a:cubicBezTo>
                  <a:lnTo>
                    <a:pt x="3144" y="1078"/>
                  </a:lnTo>
                  <a:lnTo>
                    <a:pt x="254"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3477775" y="1077050"/>
              <a:ext cx="124875" cy="43025"/>
            </a:xfrm>
            <a:custGeom>
              <a:avLst/>
              <a:gdLst/>
              <a:ahLst/>
              <a:cxnLst/>
              <a:rect l="l" t="t" r="r" b="b"/>
              <a:pathLst>
                <a:path w="4995" h="1721" extrusionOk="0">
                  <a:moveTo>
                    <a:pt x="457" y="0"/>
                  </a:moveTo>
                  <a:cubicBezTo>
                    <a:pt x="234" y="0"/>
                    <a:pt x="94" y="18"/>
                    <a:pt x="76" y="22"/>
                  </a:cubicBezTo>
                  <a:cubicBezTo>
                    <a:pt x="38" y="34"/>
                    <a:pt x="0" y="73"/>
                    <a:pt x="12" y="110"/>
                  </a:cubicBezTo>
                  <a:cubicBezTo>
                    <a:pt x="12" y="135"/>
                    <a:pt x="38" y="161"/>
                    <a:pt x="63" y="174"/>
                  </a:cubicBezTo>
                  <a:cubicBezTo>
                    <a:pt x="76" y="186"/>
                    <a:pt x="88" y="186"/>
                    <a:pt x="102" y="186"/>
                  </a:cubicBezTo>
                  <a:cubicBezTo>
                    <a:pt x="105" y="186"/>
                    <a:pt x="237" y="170"/>
                    <a:pt x="455" y="170"/>
                  </a:cubicBezTo>
                  <a:cubicBezTo>
                    <a:pt x="981" y="170"/>
                    <a:pt x="2011" y="264"/>
                    <a:pt x="2979" y="909"/>
                  </a:cubicBezTo>
                  <a:cubicBezTo>
                    <a:pt x="3676" y="1365"/>
                    <a:pt x="4322" y="1619"/>
                    <a:pt x="4868" y="1720"/>
                  </a:cubicBezTo>
                  <a:cubicBezTo>
                    <a:pt x="4868" y="1682"/>
                    <a:pt x="4880" y="1657"/>
                    <a:pt x="4893" y="1631"/>
                  </a:cubicBezTo>
                  <a:lnTo>
                    <a:pt x="4893" y="1619"/>
                  </a:lnTo>
                  <a:cubicBezTo>
                    <a:pt x="4893" y="1619"/>
                    <a:pt x="4931" y="1606"/>
                    <a:pt x="4994" y="1580"/>
                  </a:cubicBezTo>
                  <a:cubicBezTo>
                    <a:pt x="4449" y="1504"/>
                    <a:pt x="3790" y="1251"/>
                    <a:pt x="3068" y="782"/>
                  </a:cubicBezTo>
                  <a:cubicBezTo>
                    <a:pt x="2059" y="106"/>
                    <a:pt x="1005" y="0"/>
                    <a:pt x="457"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3519900" y="932750"/>
              <a:ext cx="97950" cy="69000"/>
            </a:xfrm>
            <a:custGeom>
              <a:avLst/>
              <a:gdLst/>
              <a:ahLst/>
              <a:cxnLst/>
              <a:rect l="l" t="t" r="r" b="b"/>
              <a:pathLst>
                <a:path w="3918" h="2760" extrusionOk="0">
                  <a:moveTo>
                    <a:pt x="95" y="0"/>
                  </a:moveTo>
                  <a:cubicBezTo>
                    <a:pt x="80" y="0"/>
                    <a:pt x="65" y="5"/>
                    <a:pt x="51" y="14"/>
                  </a:cubicBezTo>
                  <a:cubicBezTo>
                    <a:pt x="14" y="39"/>
                    <a:pt x="1" y="90"/>
                    <a:pt x="26" y="115"/>
                  </a:cubicBezTo>
                  <a:cubicBezTo>
                    <a:pt x="90" y="203"/>
                    <a:pt x="1395" y="2282"/>
                    <a:pt x="2308" y="2662"/>
                  </a:cubicBezTo>
                  <a:cubicBezTo>
                    <a:pt x="2474" y="2731"/>
                    <a:pt x="2631" y="2760"/>
                    <a:pt x="2776" y="2760"/>
                  </a:cubicBezTo>
                  <a:cubicBezTo>
                    <a:pt x="3461" y="2760"/>
                    <a:pt x="3893" y="2128"/>
                    <a:pt x="3893" y="2118"/>
                  </a:cubicBezTo>
                  <a:cubicBezTo>
                    <a:pt x="3918" y="2079"/>
                    <a:pt x="3905" y="2029"/>
                    <a:pt x="3867" y="2003"/>
                  </a:cubicBezTo>
                  <a:cubicBezTo>
                    <a:pt x="3854" y="1994"/>
                    <a:pt x="3839" y="1990"/>
                    <a:pt x="3824" y="1990"/>
                  </a:cubicBezTo>
                  <a:cubicBezTo>
                    <a:pt x="3796" y="1990"/>
                    <a:pt x="3769" y="2004"/>
                    <a:pt x="3753" y="2029"/>
                  </a:cubicBezTo>
                  <a:cubicBezTo>
                    <a:pt x="3753" y="2029"/>
                    <a:pt x="3370" y="2594"/>
                    <a:pt x="2771" y="2594"/>
                  </a:cubicBezTo>
                  <a:cubicBezTo>
                    <a:pt x="2647" y="2594"/>
                    <a:pt x="2513" y="2569"/>
                    <a:pt x="2371" y="2510"/>
                  </a:cubicBezTo>
                  <a:cubicBezTo>
                    <a:pt x="1510" y="2155"/>
                    <a:pt x="178" y="51"/>
                    <a:pt x="166" y="39"/>
                  </a:cubicBezTo>
                  <a:cubicBezTo>
                    <a:pt x="150" y="14"/>
                    <a:pt x="123" y="0"/>
                    <a:pt x="95"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3589325" y="1087575"/>
              <a:ext cx="52300" cy="84525"/>
            </a:xfrm>
            <a:custGeom>
              <a:avLst/>
              <a:gdLst/>
              <a:ahLst/>
              <a:cxnLst/>
              <a:rect l="l" t="t" r="r" b="b"/>
              <a:pathLst>
                <a:path w="2092" h="3381" extrusionOk="0">
                  <a:moveTo>
                    <a:pt x="1988" y="0"/>
                  </a:moveTo>
                  <a:cubicBezTo>
                    <a:pt x="1956" y="0"/>
                    <a:pt x="1926" y="19"/>
                    <a:pt x="1901" y="44"/>
                  </a:cubicBezTo>
                  <a:cubicBezTo>
                    <a:pt x="1369" y="881"/>
                    <a:pt x="418" y="1122"/>
                    <a:pt x="406" y="1122"/>
                  </a:cubicBezTo>
                  <a:cubicBezTo>
                    <a:pt x="367" y="1122"/>
                    <a:pt x="342" y="1159"/>
                    <a:pt x="330" y="1198"/>
                  </a:cubicBezTo>
                  <a:cubicBezTo>
                    <a:pt x="330" y="1210"/>
                    <a:pt x="76" y="2516"/>
                    <a:pt x="12" y="3277"/>
                  </a:cubicBezTo>
                  <a:cubicBezTo>
                    <a:pt x="0" y="3328"/>
                    <a:pt x="38" y="3378"/>
                    <a:pt x="88" y="3378"/>
                  </a:cubicBezTo>
                  <a:lnTo>
                    <a:pt x="101" y="3378"/>
                  </a:lnTo>
                  <a:cubicBezTo>
                    <a:pt x="108" y="3380"/>
                    <a:pt x="114" y="3381"/>
                    <a:pt x="120" y="3381"/>
                  </a:cubicBezTo>
                  <a:cubicBezTo>
                    <a:pt x="161" y="3381"/>
                    <a:pt x="191" y="3346"/>
                    <a:pt x="203" y="3302"/>
                  </a:cubicBezTo>
                  <a:cubicBezTo>
                    <a:pt x="266" y="2630"/>
                    <a:pt x="456" y="1553"/>
                    <a:pt x="507" y="1286"/>
                  </a:cubicBezTo>
                  <a:cubicBezTo>
                    <a:pt x="735" y="1223"/>
                    <a:pt x="1559" y="931"/>
                    <a:pt x="2066" y="145"/>
                  </a:cubicBezTo>
                  <a:cubicBezTo>
                    <a:pt x="2091" y="108"/>
                    <a:pt x="2079" y="44"/>
                    <a:pt x="2040" y="19"/>
                  </a:cubicBezTo>
                  <a:cubicBezTo>
                    <a:pt x="2023" y="6"/>
                    <a:pt x="2005" y="0"/>
                    <a:pt x="1988"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3560475" y="626575"/>
              <a:ext cx="95400" cy="91400"/>
            </a:xfrm>
            <a:custGeom>
              <a:avLst/>
              <a:gdLst/>
              <a:ahLst/>
              <a:cxnLst/>
              <a:rect l="l" t="t" r="r" b="b"/>
              <a:pathLst>
                <a:path w="3816" h="3656" extrusionOk="0">
                  <a:moveTo>
                    <a:pt x="1905" y="0"/>
                  </a:moveTo>
                  <a:cubicBezTo>
                    <a:pt x="1120" y="0"/>
                    <a:pt x="391" y="508"/>
                    <a:pt x="152" y="1296"/>
                  </a:cubicBezTo>
                  <a:cubicBezTo>
                    <a:pt x="0" y="1816"/>
                    <a:pt x="76" y="2335"/>
                    <a:pt x="330" y="2766"/>
                  </a:cubicBezTo>
                  <a:cubicBezTo>
                    <a:pt x="558" y="3134"/>
                    <a:pt x="913" y="3438"/>
                    <a:pt x="1369" y="3577"/>
                  </a:cubicBezTo>
                  <a:cubicBezTo>
                    <a:pt x="1545" y="3631"/>
                    <a:pt x="1723" y="3656"/>
                    <a:pt x="1899" y="3656"/>
                  </a:cubicBezTo>
                  <a:cubicBezTo>
                    <a:pt x="2683" y="3656"/>
                    <a:pt x="3413" y="3148"/>
                    <a:pt x="3651" y="2360"/>
                  </a:cubicBezTo>
                  <a:cubicBezTo>
                    <a:pt x="3676" y="2259"/>
                    <a:pt x="3701" y="2157"/>
                    <a:pt x="3715" y="2056"/>
                  </a:cubicBezTo>
                  <a:cubicBezTo>
                    <a:pt x="3816" y="1182"/>
                    <a:pt x="3296" y="345"/>
                    <a:pt x="2434" y="79"/>
                  </a:cubicBezTo>
                  <a:cubicBezTo>
                    <a:pt x="2258" y="26"/>
                    <a:pt x="2080" y="0"/>
                    <a:pt x="1905"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3568700" y="672575"/>
              <a:ext cx="84650" cy="45400"/>
            </a:xfrm>
            <a:custGeom>
              <a:avLst/>
              <a:gdLst/>
              <a:ahLst/>
              <a:cxnLst/>
              <a:rect l="l" t="t" r="r" b="b"/>
              <a:pathLst>
                <a:path w="3386" h="1816" extrusionOk="0">
                  <a:moveTo>
                    <a:pt x="2323" y="1"/>
                  </a:moveTo>
                  <a:cubicBezTo>
                    <a:pt x="1310" y="1"/>
                    <a:pt x="456" y="556"/>
                    <a:pt x="1" y="926"/>
                  </a:cubicBezTo>
                  <a:cubicBezTo>
                    <a:pt x="229" y="1294"/>
                    <a:pt x="584" y="1598"/>
                    <a:pt x="1040" y="1737"/>
                  </a:cubicBezTo>
                  <a:cubicBezTo>
                    <a:pt x="1216" y="1791"/>
                    <a:pt x="1394" y="1816"/>
                    <a:pt x="1570" y="1816"/>
                  </a:cubicBezTo>
                  <a:cubicBezTo>
                    <a:pt x="2354" y="1816"/>
                    <a:pt x="3084" y="1308"/>
                    <a:pt x="3322" y="520"/>
                  </a:cubicBezTo>
                  <a:cubicBezTo>
                    <a:pt x="3347" y="419"/>
                    <a:pt x="3372" y="317"/>
                    <a:pt x="3386" y="216"/>
                  </a:cubicBezTo>
                  <a:cubicBezTo>
                    <a:pt x="3019" y="63"/>
                    <a:pt x="2662" y="1"/>
                    <a:pt x="2323"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3686275" y="757200"/>
              <a:ext cx="21875" cy="48175"/>
            </a:xfrm>
            <a:custGeom>
              <a:avLst/>
              <a:gdLst/>
              <a:ahLst/>
              <a:cxnLst/>
              <a:rect l="l" t="t" r="r" b="b"/>
              <a:pathLst>
                <a:path w="875" h="1927" extrusionOk="0">
                  <a:moveTo>
                    <a:pt x="419" y="0"/>
                  </a:moveTo>
                  <a:lnTo>
                    <a:pt x="1" y="1927"/>
                  </a:lnTo>
                  <a:cubicBezTo>
                    <a:pt x="875" y="1572"/>
                    <a:pt x="761" y="64"/>
                    <a:pt x="761" y="64"/>
                  </a:cubicBezTo>
                  <a:lnTo>
                    <a:pt x="419" y="0"/>
                  </a:ln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3519275" y="678875"/>
              <a:ext cx="175275" cy="146800"/>
            </a:xfrm>
            <a:custGeom>
              <a:avLst/>
              <a:gdLst/>
              <a:ahLst/>
              <a:cxnLst/>
              <a:rect l="l" t="t" r="r" b="b"/>
              <a:pathLst>
                <a:path w="7011" h="5872" extrusionOk="0">
                  <a:moveTo>
                    <a:pt x="4389" y="1"/>
                  </a:moveTo>
                  <a:cubicBezTo>
                    <a:pt x="4037" y="1"/>
                    <a:pt x="3652" y="64"/>
                    <a:pt x="3233" y="218"/>
                  </a:cubicBezTo>
                  <a:cubicBezTo>
                    <a:pt x="723" y="1143"/>
                    <a:pt x="0" y="4933"/>
                    <a:pt x="1800" y="5871"/>
                  </a:cubicBezTo>
                  <a:cubicBezTo>
                    <a:pt x="1800" y="5871"/>
                    <a:pt x="5704" y="3907"/>
                    <a:pt x="7010" y="1511"/>
                  </a:cubicBezTo>
                  <a:cubicBezTo>
                    <a:pt x="7010" y="1511"/>
                    <a:pt x="6103" y="1"/>
                    <a:pt x="4389"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3537350" y="812650"/>
              <a:ext cx="82075" cy="83400"/>
            </a:xfrm>
            <a:custGeom>
              <a:avLst/>
              <a:gdLst/>
              <a:ahLst/>
              <a:cxnLst/>
              <a:rect l="l" t="t" r="r" b="b"/>
              <a:pathLst>
                <a:path w="3283" h="3336" extrusionOk="0">
                  <a:moveTo>
                    <a:pt x="1065" y="1"/>
                  </a:moveTo>
                  <a:cubicBezTo>
                    <a:pt x="989" y="584"/>
                    <a:pt x="596" y="1421"/>
                    <a:pt x="0" y="1674"/>
                  </a:cubicBezTo>
                  <a:cubicBezTo>
                    <a:pt x="856" y="3051"/>
                    <a:pt x="1651" y="3335"/>
                    <a:pt x="2162" y="3335"/>
                  </a:cubicBezTo>
                  <a:cubicBezTo>
                    <a:pt x="2520" y="3335"/>
                    <a:pt x="2738" y="3195"/>
                    <a:pt x="2738" y="3195"/>
                  </a:cubicBezTo>
                  <a:lnTo>
                    <a:pt x="3283" y="1864"/>
                  </a:lnTo>
                  <a:cubicBezTo>
                    <a:pt x="2598" y="1610"/>
                    <a:pt x="1927" y="990"/>
                    <a:pt x="1508" y="533"/>
                  </a:cubicBezTo>
                  <a:cubicBezTo>
                    <a:pt x="1457" y="483"/>
                    <a:pt x="1407" y="432"/>
                    <a:pt x="1369" y="381"/>
                  </a:cubicBezTo>
                  <a:cubicBezTo>
                    <a:pt x="1192" y="128"/>
                    <a:pt x="1065" y="1"/>
                    <a:pt x="1065"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3571575" y="822175"/>
              <a:ext cx="47850" cy="52925"/>
            </a:xfrm>
            <a:custGeom>
              <a:avLst/>
              <a:gdLst/>
              <a:ahLst/>
              <a:cxnLst/>
              <a:rect l="l" t="t" r="r" b="b"/>
              <a:pathLst>
                <a:path w="1914" h="2117" extrusionOk="0">
                  <a:moveTo>
                    <a:pt x="0" y="0"/>
                  </a:moveTo>
                  <a:lnTo>
                    <a:pt x="0" y="0"/>
                  </a:lnTo>
                  <a:cubicBezTo>
                    <a:pt x="266" y="950"/>
                    <a:pt x="1141" y="1724"/>
                    <a:pt x="1660" y="2116"/>
                  </a:cubicBezTo>
                  <a:lnTo>
                    <a:pt x="1914" y="1483"/>
                  </a:lnTo>
                  <a:cubicBezTo>
                    <a:pt x="1229" y="1229"/>
                    <a:pt x="558" y="609"/>
                    <a:pt x="139" y="152"/>
                  </a:cubicBezTo>
                  <a:cubicBezTo>
                    <a:pt x="88" y="102"/>
                    <a:pt x="51" y="51"/>
                    <a:pt x="0"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3563975" y="711075"/>
              <a:ext cx="136900" cy="152900"/>
            </a:xfrm>
            <a:custGeom>
              <a:avLst/>
              <a:gdLst/>
              <a:ahLst/>
              <a:cxnLst/>
              <a:rect l="l" t="t" r="r" b="b"/>
              <a:pathLst>
                <a:path w="5476" h="6116" extrusionOk="0">
                  <a:moveTo>
                    <a:pt x="2927" y="0"/>
                  </a:moveTo>
                  <a:cubicBezTo>
                    <a:pt x="2117" y="0"/>
                    <a:pt x="1386" y="516"/>
                    <a:pt x="1090" y="1287"/>
                  </a:cubicBezTo>
                  <a:cubicBezTo>
                    <a:pt x="659" y="1997"/>
                    <a:pt x="304" y="2796"/>
                    <a:pt x="76" y="3734"/>
                  </a:cubicBezTo>
                  <a:cubicBezTo>
                    <a:pt x="51" y="3836"/>
                    <a:pt x="25" y="3949"/>
                    <a:pt x="0" y="4064"/>
                  </a:cubicBezTo>
                  <a:cubicBezTo>
                    <a:pt x="54" y="4140"/>
                    <a:pt x="1522" y="6116"/>
                    <a:pt x="2907" y="6116"/>
                  </a:cubicBezTo>
                  <a:cubicBezTo>
                    <a:pt x="3134" y="6116"/>
                    <a:pt x="3359" y="6063"/>
                    <a:pt x="3575" y="5940"/>
                  </a:cubicBezTo>
                  <a:cubicBezTo>
                    <a:pt x="4006" y="5698"/>
                    <a:pt x="4310" y="5141"/>
                    <a:pt x="4956" y="3696"/>
                  </a:cubicBezTo>
                  <a:cubicBezTo>
                    <a:pt x="5476" y="2530"/>
                    <a:pt x="5451" y="1529"/>
                    <a:pt x="4905" y="1047"/>
                  </a:cubicBezTo>
                  <a:cubicBezTo>
                    <a:pt x="4550" y="730"/>
                    <a:pt x="4006" y="70"/>
                    <a:pt x="3093" y="8"/>
                  </a:cubicBezTo>
                  <a:cubicBezTo>
                    <a:pt x="3037" y="3"/>
                    <a:pt x="2982" y="0"/>
                    <a:pt x="2927"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3632075" y="815100"/>
              <a:ext cx="26350" cy="20075"/>
            </a:xfrm>
            <a:custGeom>
              <a:avLst/>
              <a:gdLst/>
              <a:ahLst/>
              <a:cxnLst/>
              <a:rect l="l" t="t" r="r" b="b"/>
              <a:pathLst>
                <a:path w="1054" h="803" extrusionOk="0">
                  <a:moveTo>
                    <a:pt x="581" y="0"/>
                  </a:moveTo>
                  <a:cubicBezTo>
                    <a:pt x="461" y="0"/>
                    <a:pt x="353" y="54"/>
                    <a:pt x="268" y="131"/>
                  </a:cubicBezTo>
                  <a:cubicBezTo>
                    <a:pt x="1" y="334"/>
                    <a:pt x="128" y="777"/>
                    <a:pt x="457" y="802"/>
                  </a:cubicBezTo>
                  <a:lnTo>
                    <a:pt x="470" y="802"/>
                  </a:lnTo>
                  <a:cubicBezTo>
                    <a:pt x="597" y="802"/>
                    <a:pt x="711" y="739"/>
                    <a:pt x="787" y="638"/>
                  </a:cubicBezTo>
                  <a:cubicBezTo>
                    <a:pt x="913" y="473"/>
                    <a:pt x="1053" y="194"/>
                    <a:pt x="761" y="42"/>
                  </a:cubicBezTo>
                  <a:cubicBezTo>
                    <a:pt x="699" y="13"/>
                    <a:pt x="639" y="0"/>
                    <a:pt x="581"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3629875" y="754075"/>
              <a:ext cx="28850" cy="11500"/>
            </a:xfrm>
            <a:custGeom>
              <a:avLst/>
              <a:gdLst/>
              <a:ahLst/>
              <a:cxnLst/>
              <a:rect l="l" t="t" r="r" b="b"/>
              <a:pathLst>
                <a:path w="1154" h="460" extrusionOk="0">
                  <a:moveTo>
                    <a:pt x="942" y="1"/>
                  </a:moveTo>
                  <a:cubicBezTo>
                    <a:pt x="789" y="1"/>
                    <a:pt x="574" y="190"/>
                    <a:pt x="273" y="190"/>
                  </a:cubicBezTo>
                  <a:cubicBezTo>
                    <a:pt x="189" y="190"/>
                    <a:pt x="98" y="175"/>
                    <a:pt x="1" y="138"/>
                  </a:cubicBezTo>
                  <a:lnTo>
                    <a:pt x="1" y="138"/>
                  </a:lnTo>
                  <a:cubicBezTo>
                    <a:pt x="1" y="138"/>
                    <a:pt x="75" y="459"/>
                    <a:pt x="494" y="459"/>
                  </a:cubicBezTo>
                  <a:cubicBezTo>
                    <a:pt x="621" y="459"/>
                    <a:pt x="779" y="430"/>
                    <a:pt x="976" y="353"/>
                  </a:cubicBezTo>
                  <a:cubicBezTo>
                    <a:pt x="1027" y="341"/>
                    <a:pt x="1065" y="302"/>
                    <a:pt x="1091" y="265"/>
                  </a:cubicBezTo>
                  <a:cubicBezTo>
                    <a:pt x="1128" y="201"/>
                    <a:pt x="1154" y="125"/>
                    <a:pt x="1040" y="37"/>
                  </a:cubicBezTo>
                  <a:cubicBezTo>
                    <a:pt x="1010" y="11"/>
                    <a:pt x="978" y="1"/>
                    <a:pt x="942"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3676150" y="767175"/>
              <a:ext cx="19975" cy="22825"/>
            </a:xfrm>
            <a:custGeom>
              <a:avLst/>
              <a:gdLst/>
              <a:ahLst/>
              <a:cxnLst/>
              <a:rect l="l" t="t" r="r" b="b"/>
              <a:pathLst>
                <a:path w="799" h="913" extrusionOk="0">
                  <a:moveTo>
                    <a:pt x="170" y="1"/>
                  </a:moveTo>
                  <a:cubicBezTo>
                    <a:pt x="73" y="1"/>
                    <a:pt x="34" y="55"/>
                    <a:pt x="12" y="108"/>
                  </a:cubicBezTo>
                  <a:cubicBezTo>
                    <a:pt x="0" y="159"/>
                    <a:pt x="0" y="223"/>
                    <a:pt x="12" y="260"/>
                  </a:cubicBezTo>
                  <a:cubicBezTo>
                    <a:pt x="200" y="814"/>
                    <a:pt x="471" y="913"/>
                    <a:pt x="640" y="913"/>
                  </a:cubicBezTo>
                  <a:cubicBezTo>
                    <a:pt x="735" y="913"/>
                    <a:pt x="798" y="882"/>
                    <a:pt x="798" y="882"/>
                  </a:cubicBezTo>
                  <a:cubicBezTo>
                    <a:pt x="317" y="603"/>
                    <a:pt x="469" y="57"/>
                    <a:pt x="228" y="7"/>
                  </a:cubicBezTo>
                  <a:cubicBezTo>
                    <a:pt x="207" y="3"/>
                    <a:pt x="187" y="1"/>
                    <a:pt x="170"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3563975" y="803150"/>
              <a:ext cx="18700" cy="9525"/>
            </a:xfrm>
            <a:custGeom>
              <a:avLst/>
              <a:gdLst/>
              <a:ahLst/>
              <a:cxnLst/>
              <a:rect l="l" t="t" r="r" b="b"/>
              <a:pathLst>
                <a:path w="748" h="381" extrusionOk="0">
                  <a:moveTo>
                    <a:pt x="747" y="1"/>
                  </a:moveTo>
                  <a:lnTo>
                    <a:pt x="747" y="1"/>
                  </a:lnTo>
                  <a:cubicBezTo>
                    <a:pt x="586" y="58"/>
                    <a:pt x="435" y="74"/>
                    <a:pt x="317" y="74"/>
                  </a:cubicBezTo>
                  <a:cubicBezTo>
                    <a:pt x="176" y="74"/>
                    <a:pt x="83" y="51"/>
                    <a:pt x="76" y="51"/>
                  </a:cubicBezTo>
                  <a:cubicBezTo>
                    <a:pt x="51" y="153"/>
                    <a:pt x="25" y="266"/>
                    <a:pt x="0" y="381"/>
                  </a:cubicBezTo>
                  <a:cubicBezTo>
                    <a:pt x="342" y="381"/>
                    <a:pt x="735" y="13"/>
                    <a:pt x="747"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3549650" y="755900"/>
              <a:ext cx="38100" cy="49375"/>
            </a:xfrm>
            <a:custGeom>
              <a:avLst/>
              <a:gdLst/>
              <a:ahLst/>
              <a:cxnLst/>
              <a:rect l="l" t="t" r="r" b="b"/>
              <a:pathLst>
                <a:path w="1524" h="1975" extrusionOk="0">
                  <a:moveTo>
                    <a:pt x="897" y="0"/>
                  </a:moveTo>
                  <a:cubicBezTo>
                    <a:pt x="802" y="0"/>
                    <a:pt x="695" y="30"/>
                    <a:pt x="573" y="103"/>
                  </a:cubicBezTo>
                  <a:cubicBezTo>
                    <a:pt x="1" y="443"/>
                    <a:pt x="48" y="1975"/>
                    <a:pt x="859" y="1975"/>
                  </a:cubicBezTo>
                  <a:cubicBezTo>
                    <a:pt x="893" y="1975"/>
                    <a:pt x="929" y="1972"/>
                    <a:pt x="965" y="1967"/>
                  </a:cubicBezTo>
                  <a:lnTo>
                    <a:pt x="1523" y="737"/>
                  </a:lnTo>
                  <a:cubicBezTo>
                    <a:pt x="1523" y="737"/>
                    <a:pt x="1365" y="0"/>
                    <a:pt x="897"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3558250" y="795975"/>
              <a:ext cx="11750" cy="10225"/>
            </a:xfrm>
            <a:custGeom>
              <a:avLst/>
              <a:gdLst/>
              <a:ahLst/>
              <a:cxnLst/>
              <a:rect l="l" t="t" r="r" b="b"/>
              <a:pathLst>
                <a:path w="470" h="409" extrusionOk="0">
                  <a:moveTo>
                    <a:pt x="235" y="1"/>
                  </a:moveTo>
                  <a:cubicBezTo>
                    <a:pt x="159" y="1"/>
                    <a:pt x="89" y="48"/>
                    <a:pt x="52" y="122"/>
                  </a:cubicBezTo>
                  <a:cubicBezTo>
                    <a:pt x="1" y="224"/>
                    <a:pt x="52" y="338"/>
                    <a:pt x="153" y="389"/>
                  </a:cubicBezTo>
                  <a:cubicBezTo>
                    <a:pt x="180" y="403"/>
                    <a:pt x="208" y="409"/>
                    <a:pt x="236" y="409"/>
                  </a:cubicBezTo>
                  <a:cubicBezTo>
                    <a:pt x="311" y="409"/>
                    <a:pt x="382" y="362"/>
                    <a:pt x="419" y="288"/>
                  </a:cubicBezTo>
                  <a:cubicBezTo>
                    <a:pt x="469" y="186"/>
                    <a:pt x="419" y="59"/>
                    <a:pt x="317" y="21"/>
                  </a:cubicBezTo>
                  <a:cubicBezTo>
                    <a:pt x="290" y="7"/>
                    <a:pt x="262" y="1"/>
                    <a:pt x="23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3567425" y="765925"/>
              <a:ext cx="15250" cy="32475"/>
            </a:xfrm>
            <a:custGeom>
              <a:avLst/>
              <a:gdLst/>
              <a:ahLst/>
              <a:cxnLst/>
              <a:rect l="l" t="t" r="r" b="b"/>
              <a:pathLst>
                <a:path w="610" h="1299" extrusionOk="0">
                  <a:moveTo>
                    <a:pt x="77" y="0"/>
                  </a:moveTo>
                  <a:cubicBezTo>
                    <a:pt x="58" y="0"/>
                    <a:pt x="39" y="6"/>
                    <a:pt x="26" y="19"/>
                  </a:cubicBezTo>
                  <a:cubicBezTo>
                    <a:pt x="1" y="44"/>
                    <a:pt x="1" y="95"/>
                    <a:pt x="26" y="121"/>
                  </a:cubicBezTo>
                  <a:cubicBezTo>
                    <a:pt x="39" y="133"/>
                    <a:pt x="457" y="577"/>
                    <a:pt x="242" y="1211"/>
                  </a:cubicBezTo>
                  <a:cubicBezTo>
                    <a:pt x="229" y="1236"/>
                    <a:pt x="254" y="1274"/>
                    <a:pt x="280" y="1287"/>
                  </a:cubicBezTo>
                  <a:lnTo>
                    <a:pt x="293" y="1299"/>
                  </a:lnTo>
                  <a:cubicBezTo>
                    <a:pt x="318" y="1299"/>
                    <a:pt x="356" y="1287"/>
                    <a:pt x="369" y="1248"/>
                  </a:cubicBezTo>
                  <a:cubicBezTo>
                    <a:pt x="609" y="538"/>
                    <a:pt x="141" y="44"/>
                    <a:pt x="128" y="19"/>
                  </a:cubicBezTo>
                  <a:cubicBezTo>
                    <a:pt x="115" y="6"/>
                    <a:pt x="96" y="0"/>
                    <a:pt x="77"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3563325" y="778575"/>
              <a:ext cx="14600" cy="4975"/>
            </a:xfrm>
            <a:custGeom>
              <a:avLst/>
              <a:gdLst/>
              <a:ahLst/>
              <a:cxnLst/>
              <a:rect l="l" t="t" r="r" b="b"/>
              <a:pathLst>
                <a:path w="584" h="199" extrusionOk="0">
                  <a:moveTo>
                    <a:pt x="274" y="1"/>
                  </a:moveTo>
                  <a:cubicBezTo>
                    <a:pt x="166" y="1"/>
                    <a:pt x="72" y="26"/>
                    <a:pt x="51" y="32"/>
                  </a:cubicBezTo>
                  <a:cubicBezTo>
                    <a:pt x="13" y="46"/>
                    <a:pt x="1" y="71"/>
                    <a:pt x="13" y="108"/>
                  </a:cubicBezTo>
                  <a:cubicBezTo>
                    <a:pt x="13" y="134"/>
                    <a:pt x="26" y="147"/>
                    <a:pt x="38" y="159"/>
                  </a:cubicBezTo>
                  <a:lnTo>
                    <a:pt x="89" y="159"/>
                  </a:lnTo>
                  <a:cubicBezTo>
                    <a:pt x="130" y="153"/>
                    <a:pt x="207" y="139"/>
                    <a:pt x="285" y="139"/>
                  </a:cubicBezTo>
                  <a:cubicBezTo>
                    <a:pt x="353" y="139"/>
                    <a:pt x="422" y="149"/>
                    <a:pt x="469" y="184"/>
                  </a:cubicBezTo>
                  <a:cubicBezTo>
                    <a:pt x="479" y="194"/>
                    <a:pt x="491" y="198"/>
                    <a:pt x="503" y="198"/>
                  </a:cubicBezTo>
                  <a:cubicBezTo>
                    <a:pt x="522" y="198"/>
                    <a:pt x="543" y="188"/>
                    <a:pt x="558" y="172"/>
                  </a:cubicBezTo>
                  <a:cubicBezTo>
                    <a:pt x="584" y="147"/>
                    <a:pt x="571" y="96"/>
                    <a:pt x="545" y="83"/>
                  </a:cubicBezTo>
                  <a:cubicBezTo>
                    <a:pt x="470" y="19"/>
                    <a:pt x="367" y="1"/>
                    <a:pt x="274"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3634325" y="775050"/>
              <a:ext cx="11100" cy="13775"/>
            </a:xfrm>
            <a:custGeom>
              <a:avLst/>
              <a:gdLst/>
              <a:ahLst/>
              <a:cxnLst/>
              <a:rect l="l" t="t" r="r" b="b"/>
              <a:pathLst>
                <a:path w="444" h="551" extrusionOk="0">
                  <a:moveTo>
                    <a:pt x="302" y="0"/>
                  </a:moveTo>
                  <a:cubicBezTo>
                    <a:pt x="227" y="0"/>
                    <a:pt x="129" y="82"/>
                    <a:pt x="76" y="199"/>
                  </a:cubicBezTo>
                  <a:cubicBezTo>
                    <a:pt x="0" y="351"/>
                    <a:pt x="12" y="503"/>
                    <a:pt x="101" y="541"/>
                  </a:cubicBezTo>
                  <a:cubicBezTo>
                    <a:pt x="113" y="547"/>
                    <a:pt x="126" y="550"/>
                    <a:pt x="140" y="550"/>
                  </a:cubicBezTo>
                  <a:cubicBezTo>
                    <a:pt x="215" y="550"/>
                    <a:pt x="314" y="467"/>
                    <a:pt x="367" y="339"/>
                  </a:cubicBezTo>
                  <a:cubicBezTo>
                    <a:pt x="443" y="187"/>
                    <a:pt x="431" y="34"/>
                    <a:pt x="342" y="9"/>
                  </a:cubicBezTo>
                  <a:cubicBezTo>
                    <a:pt x="330" y="3"/>
                    <a:pt x="316" y="0"/>
                    <a:pt x="302"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3671075" y="791525"/>
              <a:ext cx="10800" cy="13775"/>
            </a:xfrm>
            <a:custGeom>
              <a:avLst/>
              <a:gdLst/>
              <a:ahLst/>
              <a:cxnLst/>
              <a:rect l="l" t="t" r="r" b="b"/>
              <a:pathLst>
                <a:path w="432" h="551" extrusionOk="0">
                  <a:moveTo>
                    <a:pt x="299" y="0"/>
                  </a:moveTo>
                  <a:cubicBezTo>
                    <a:pt x="219" y="0"/>
                    <a:pt x="127" y="84"/>
                    <a:pt x="63" y="212"/>
                  </a:cubicBezTo>
                  <a:cubicBezTo>
                    <a:pt x="0" y="364"/>
                    <a:pt x="13" y="503"/>
                    <a:pt x="102" y="542"/>
                  </a:cubicBezTo>
                  <a:cubicBezTo>
                    <a:pt x="114" y="547"/>
                    <a:pt x="127" y="550"/>
                    <a:pt x="141" y="550"/>
                  </a:cubicBezTo>
                  <a:cubicBezTo>
                    <a:pt x="216" y="550"/>
                    <a:pt x="314" y="469"/>
                    <a:pt x="368" y="351"/>
                  </a:cubicBezTo>
                  <a:cubicBezTo>
                    <a:pt x="431" y="199"/>
                    <a:pt x="418" y="47"/>
                    <a:pt x="342" y="9"/>
                  </a:cubicBezTo>
                  <a:cubicBezTo>
                    <a:pt x="328" y="3"/>
                    <a:pt x="314" y="0"/>
                    <a:pt x="299"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3597225" y="691625"/>
              <a:ext cx="121625" cy="88150"/>
            </a:xfrm>
            <a:custGeom>
              <a:avLst/>
              <a:gdLst/>
              <a:ahLst/>
              <a:cxnLst/>
              <a:rect l="l" t="t" r="r" b="b"/>
              <a:pathLst>
                <a:path w="4865" h="3526" extrusionOk="0">
                  <a:moveTo>
                    <a:pt x="1494" y="1"/>
                  </a:moveTo>
                  <a:cubicBezTo>
                    <a:pt x="808" y="1"/>
                    <a:pt x="209" y="320"/>
                    <a:pt x="0" y="1217"/>
                  </a:cubicBezTo>
                  <a:cubicBezTo>
                    <a:pt x="0" y="1217"/>
                    <a:pt x="459" y="2294"/>
                    <a:pt x="886" y="2294"/>
                  </a:cubicBezTo>
                  <a:cubicBezTo>
                    <a:pt x="891" y="2294"/>
                    <a:pt x="896" y="2294"/>
                    <a:pt x="901" y="2293"/>
                  </a:cubicBezTo>
                  <a:cubicBezTo>
                    <a:pt x="1319" y="2268"/>
                    <a:pt x="1078" y="1343"/>
                    <a:pt x="1078" y="1343"/>
                  </a:cubicBezTo>
                  <a:lnTo>
                    <a:pt x="1078" y="1343"/>
                  </a:lnTo>
                  <a:cubicBezTo>
                    <a:pt x="1079" y="1344"/>
                    <a:pt x="1978" y="2535"/>
                    <a:pt x="2536" y="2535"/>
                  </a:cubicBezTo>
                  <a:cubicBezTo>
                    <a:pt x="2861" y="2535"/>
                    <a:pt x="2803" y="2216"/>
                    <a:pt x="2698" y="1950"/>
                  </a:cubicBezTo>
                  <a:lnTo>
                    <a:pt x="2698" y="1950"/>
                  </a:lnTo>
                  <a:cubicBezTo>
                    <a:pt x="2902" y="2332"/>
                    <a:pt x="3257" y="2905"/>
                    <a:pt x="3614" y="3029"/>
                  </a:cubicBezTo>
                  <a:cubicBezTo>
                    <a:pt x="3666" y="3047"/>
                    <a:pt x="3711" y="3055"/>
                    <a:pt x="3750" y="3055"/>
                  </a:cubicBezTo>
                  <a:cubicBezTo>
                    <a:pt x="3918" y="3055"/>
                    <a:pt x="3970" y="2901"/>
                    <a:pt x="3977" y="2733"/>
                  </a:cubicBezTo>
                  <a:lnTo>
                    <a:pt x="3977" y="2733"/>
                  </a:lnTo>
                  <a:cubicBezTo>
                    <a:pt x="4030" y="3067"/>
                    <a:pt x="4138" y="3486"/>
                    <a:pt x="4349" y="3524"/>
                  </a:cubicBezTo>
                  <a:cubicBezTo>
                    <a:pt x="4356" y="3525"/>
                    <a:pt x="4363" y="3525"/>
                    <a:pt x="4370" y="3525"/>
                  </a:cubicBezTo>
                  <a:cubicBezTo>
                    <a:pt x="4710" y="3525"/>
                    <a:pt x="4864" y="2047"/>
                    <a:pt x="4031" y="1140"/>
                  </a:cubicBezTo>
                  <a:cubicBezTo>
                    <a:pt x="3547" y="604"/>
                    <a:pt x="2438" y="1"/>
                    <a:pt x="1494"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3573150" y="717250"/>
              <a:ext cx="40575" cy="63750"/>
            </a:xfrm>
            <a:custGeom>
              <a:avLst/>
              <a:gdLst/>
              <a:ahLst/>
              <a:cxnLst/>
              <a:rect l="l" t="t" r="r" b="b"/>
              <a:pathLst>
                <a:path w="1623" h="2550" extrusionOk="0">
                  <a:moveTo>
                    <a:pt x="1053" y="1"/>
                  </a:moveTo>
                  <a:cubicBezTo>
                    <a:pt x="330" y="1053"/>
                    <a:pt x="0" y="2511"/>
                    <a:pt x="685" y="2549"/>
                  </a:cubicBezTo>
                  <a:cubicBezTo>
                    <a:pt x="690" y="2550"/>
                    <a:pt x="696" y="2550"/>
                    <a:pt x="702" y="2550"/>
                  </a:cubicBezTo>
                  <a:cubicBezTo>
                    <a:pt x="1275" y="2550"/>
                    <a:pt x="1623" y="711"/>
                    <a:pt x="1623" y="711"/>
                  </a:cubicBezTo>
                  <a:lnTo>
                    <a:pt x="1053" y="1"/>
                  </a:ln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3650475" y="785700"/>
              <a:ext cx="13950" cy="22225"/>
            </a:xfrm>
            <a:custGeom>
              <a:avLst/>
              <a:gdLst/>
              <a:ahLst/>
              <a:cxnLst/>
              <a:rect l="l" t="t" r="r" b="b"/>
              <a:pathLst>
                <a:path w="558" h="889" extrusionOk="0">
                  <a:moveTo>
                    <a:pt x="495" y="1"/>
                  </a:moveTo>
                  <a:cubicBezTo>
                    <a:pt x="456" y="1"/>
                    <a:pt x="419" y="26"/>
                    <a:pt x="419" y="65"/>
                  </a:cubicBezTo>
                  <a:lnTo>
                    <a:pt x="355" y="736"/>
                  </a:lnTo>
                  <a:cubicBezTo>
                    <a:pt x="292" y="711"/>
                    <a:pt x="203" y="660"/>
                    <a:pt x="127" y="572"/>
                  </a:cubicBezTo>
                  <a:cubicBezTo>
                    <a:pt x="120" y="551"/>
                    <a:pt x="102" y="541"/>
                    <a:pt x="82" y="541"/>
                  </a:cubicBezTo>
                  <a:cubicBezTo>
                    <a:pt x="66" y="541"/>
                    <a:pt x="50" y="547"/>
                    <a:pt x="39" y="559"/>
                  </a:cubicBezTo>
                  <a:cubicBezTo>
                    <a:pt x="13" y="572"/>
                    <a:pt x="0" y="622"/>
                    <a:pt x="25" y="648"/>
                  </a:cubicBezTo>
                  <a:cubicBezTo>
                    <a:pt x="101" y="749"/>
                    <a:pt x="203" y="812"/>
                    <a:pt x="279" y="851"/>
                  </a:cubicBezTo>
                  <a:cubicBezTo>
                    <a:pt x="343" y="876"/>
                    <a:pt x="406" y="888"/>
                    <a:pt x="406" y="888"/>
                  </a:cubicBezTo>
                  <a:cubicBezTo>
                    <a:pt x="419" y="888"/>
                    <a:pt x="444" y="888"/>
                    <a:pt x="456" y="876"/>
                  </a:cubicBezTo>
                  <a:cubicBezTo>
                    <a:pt x="470" y="863"/>
                    <a:pt x="482" y="851"/>
                    <a:pt x="482" y="825"/>
                  </a:cubicBezTo>
                  <a:lnTo>
                    <a:pt x="546" y="77"/>
                  </a:lnTo>
                  <a:cubicBezTo>
                    <a:pt x="558" y="39"/>
                    <a:pt x="532" y="14"/>
                    <a:pt x="495"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3666950" y="1181775"/>
              <a:ext cx="42800" cy="56175"/>
            </a:xfrm>
            <a:custGeom>
              <a:avLst/>
              <a:gdLst/>
              <a:ahLst/>
              <a:cxnLst/>
              <a:rect l="l" t="t" r="r" b="b"/>
              <a:pathLst>
                <a:path w="1712" h="2247" extrusionOk="0">
                  <a:moveTo>
                    <a:pt x="916" y="1"/>
                  </a:moveTo>
                  <a:cubicBezTo>
                    <a:pt x="802" y="1"/>
                    <a:pt x="735" y="3"/>
                    <a:pt x="735" y="3"/>
                  </a:cubicBezTo>
                  <a:lnTo>
                    <a:pt x="0" y="2196"/>
                  </a:lnTo>
                  <a:cubicBezTo>
                    <a:pt x="195" y="2232"/>
                    <a:pt x="364" y="2247"/>
                    <a:pt x="510" y="2247"/>
                  </a:cubicBezTo>
                  <a:cubicBezTo>
                    <a:pt x="783" y="2247"/>
                    <a:pt x="980" y="2194"/>
                    <a:pt x="1129" y="2120"/>
                  </a:cubicBezTo>
                  <a:lnTo>
                    <a:pt x="1712" y="28"/>
                  </a:lnTo>
                  <a:cubicBezTo>
                    <a:pt x="1381" y="5"/>
                    <a:pt x="1092" y="1"/>
                    <a:pt x="916"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a:off x="3402025" y="859550"/>
              <a:ext cx="283650" cy="383475"/>
            </a:xfrm>
            <a:custGeom>
              <a:avLst/>
              <a:gdLst/>
              <a:ahLst/>
              <a:cxnLst/>
              <a:rect l="l" t="t" r="r" b="b"/>
              <a:pathLst>
                <a:path w="11346" h="15339" extrusionOk="0">
                  <a:moveTo>
                    <a:pt x="1166" y="1"/>
                  </a:moveTo>
                  <a:lnTo>
                    <a:pt x="1141" y="64"/>
                  </a:lnTo>
                  <a:lnTo>
                    <a:pt x="1116" y="102"/>
                  </a:lnTo>
                  <a:lnTo>
                    <a:pt x="1078" y="190"/>
                  </a:lnTo>
                  <a:cubicBezTo>
                    <a:pt x="1053" y="254"/>
                    <a:pt x="1040" y="305"/>
                    <a:pt x="1014" y="356"/>
                  </a:cubicBezTo>
                  <a:cubicBezTo>
                    <a:pt x="977" y="469"/>
                    <a:pt x="926" y="571"/>
                    <a:pt x="887" y="685"/>
                  </a:cubicBezTo>
                  <a:cubicBezTo>
                    <a:pt x="811" y="900"/>
                    <a:pt x="749" y="1103"/>
                    <a:pt x="685" y="1319"/>
                  </a:cubicBezTo>
                  <a:cubicBezTo>
                    <a:pt x="546" y="1750"/>
                    <a:pt x="431" y="2181"/>
                    <a:pt x="343" y="2612"/>
                  </a:cubicBezTo>
                  <a:cubicBezTo>
                    <a:pt x="165" y="3474"/>
                    <a:pt x="51" y="4361"/>
                    <a:pt x="26" y="5261"/>
                  </a:cubicBezTo>
                  <a:cubicBezTo>
                    <a:pt x="0" y="6161"/>
                    <a:pt x="64" y="7061"/>
                    <a:pt x="216" y="7961"/>
                  </a:cubicBezTo>
                  <a:cubicBezTo>
                    <a:pt x="254" y="8176"/>
                    <a:pt x="304" y="8404"/>
                    <a:pt x="355" y="8633"/>
                  </a:cubicBezTo>
                  <a:cubicBezTo>
                    <a:pt x="419" y="8849"/>
                    <a:pt x="470" y="9064"/>
                    <a:pt x="533" y="9292"/>
                  </a:cubicBezTo>
                  <a:cubicBezTo>
                    <a:pt x="609" y="9508"/>
                    <a:pt x="672" y="9723"/>
                    <a:pt x="749" y="9939"/>
                  </a:cubicBezTo>
                  <a:cubicBezTo>
                    <a:pt x="799" y="10052"/>
                    <a:pt x="837" y="10154"/>
                    <a:pt x="875" y="10255"/>
                  </a:cubicBezTo>
                  <a:lnTo>
                    <a:pt x="887" y="10306"/>
                  </a:lnTo>
                  <a:lnTo>
                    <a:pt x="901" y="10319"/>
                  </a:lnTo>
                  <a:lnTo>
                    <a:pt x="926" y="10370"/>
                  </a:lnTo>
                  <a:cubicBezTo>
                    <a:pt x="951" y="10433"/>
                    <a:pt x="977" y="10483"/>
                    <a:pt x="1002" y="10547"/>
                  </a:cubicBezTo>
                  <a:cubicBezTo>
                    <a:pt x="1065" y="10649"/>
                    <a:pt x="1116" y="10750"/>
                    <a:pt x="1180" y="10838"/>
                  </a:cubicBezTo>
                  <a:cubicBezTo>
                    <a:pt x="1293" y="11003"/>
                    <a:pt x="1408" y="11130"/>
                    <a:pt x="1521" y="11257"/>
                  </a:cubicBezTo>
                  <a:cubicBezTo>
                    <a:pt x="1623" y="11371"/>
                    <a:pt x="1737" y="11472"/>
                    <a:pt x="1839" y="11561"/>
                  </a:cubicBezTo>
                  <a:cubicBezTo>
                    <a:pt x="2054" y="11739"/>
                    <a:pt x="2256" y="11891"/>
                    <a:pt x="2447" y="12030"/>
                  </a:cubicBezTo>
                  <a:cubicBezTo>
                    <a:pt x="2853" y="12296"/>
                    <a:pt x="3233" y="12511"/>
                    <a:pt x="3625" y="12714"/>
                  </a:cubicBezTo>
                  <a:cubicBezTo>
                    <a:pt x="4386" y="13108"/>
                    <a:pt x="5147" y="13449"/>
                    <a:pt x="5920" y="13754"/>
                  </a:cubicBezTo>
                  <a:cubicBezTo>
                    <a:pt x="6681" y="14058"/>
                    <a:pt x="7441" y="14337"/>
                    <a:pt x="8214" y="14603"/>
                  </a:cubicBezTo>
                  <a:cubicBezTo>
                    <a:pt x="8608" y="14742"/>
                    <a:pt x="8988" y="14869"/>
                    <a:pt x="9368" y="14984"/>
                  </a:cubicBezTo>
                  <a:cubicBezTo>
                    <a:pt x="9571" y="15047"/>
                    <a:pt x="9761" y="15110"/>
                    <a:pt x="9951" y="15173"/>
                  </a:cubicBezTo>
                  <a:lnTo>
                    <a:pt x="10242" y="15263"/>
                  </a:lnTo>
                  <a:lnTo>
                    <a:pt x="10546" y="15339"/>
                  </a:lnTo>
                  <a:lnTo>
                    <a:pt x="11346" y="12905"/>
                  </a:lnTo>
                  <a:lnTo>
                    <a:pt x="11079" y="12803"/>
                  </a:lnTo>
                  <a:lnTo>
                    <a:pt x="10800" y="12702"/>
                  </a:lnTo>
                  <a:lnTo>
                    <a:pt x="10255" y="12486"/>
                  </a:lnTo>
                  <a:cubicBezTo>
                    <a:pt x="9900" y="12347"/>
                    <a:pt x="9532" y="12195"/>
                    <a:pt x="9177" y="12055"/>
                  </a:cubicBezTo>
                  <a:cubicBezTo>
                    <a:pt x="8455" y="11751"/>
                    <a:pt x="7746" y="11447"/>
                    <a:pt x="7048" y="11130"/>
                  </a:cubicBezTo>
                  <a:cubicBezTo>
                    <a:pt x="6363" y="10801"/>
                    <a:pt x="5679" y="10471"/>
                    <a:pt x="5058" y="10103"/>
                  </a:cubicBezTo>
                  <a:cubicBezTo>
                    <a:pt x="4741" y="9926"/>
                    <a:pt x="4437" y="9736"/>
                    <a:pt x="4196" y="9545"/>
                  </a:cubicBezTo>
                  <a:cubicBezTo>
                    <a:pt x="4070" y="9457"/>
                    <a:pt x="3955" y="9356"/>
                    <a:pt x="3867" y="9280"/>
                  </a:cubicBezTo>
                  <a:cubicBezTo>
                    <a:pt x="3816" y="9241"/>
                    <a:pt x="3791" y="9204"/>
                    <a:pt x="3765" y="9165"/>
                  </a:cubicBezTo>
                  <a:cubicBezTo>
                    <a:pt x="3727" y="9089"/>
                    <a:pt x="3702" y="9013"/>
                    <a:pt x="3676" y="8925"/>
                  </a:cubicBezTo>
                  <a:cubicBezTo>
                    <a:pt x="3625" y="8773"/>
                    <a:pt x="3575" y="8607"/>
                    <a:pt x="3537" y="8443"/>
                  </a:cubicBezTo>
                  <a:lnTo>
                    <a:pt x="3423" y="7948"/>
                  </a:lnTo>
                  <a:cubicBezTo>
                    <a:pt x="3397" y="7784"/>
                    <a:pt x="3360" y="7619"/>
                    <a:pt x="3347" y="7441"/>
                  </a:cubicBezTo>
                  <a:cubicBezTo>
                    <a:pt x="3321" y="7277"/>
                    <a:pt x="3296" y="7111"/>
                    <a:pt x="3284" y="6934"/>
                  </a:cubicBezTo>
                  <a:cubicBezTo>
                    <a:pt x="3271" y="6770"/>
                    <a:pt x="3258" y="6592"/>
                    <a:pt x="3245" y="6427"/>
                  </a:cubicBezTo>
                  <a:lnTo>
                    <a:pt x="3245" y="5908"/>
                  </a:lnTo>
                  <a:cubicBezTo>
                    <a:pt x="3245" y="5742"/>
                    <a:pt x="3245" y="5565"/>
                    <a:pt x="3258" y="5388"/>
                  </a:cubicBezTo>
                  <a:cubicBezTo>
                    <a:pt x="3296" y="4703"/>
                    <a:pt x="3397" y="4006"/>
                    <a:pt x="3563" y="3322"/>
                  </a:cubicBezTo>
                  <a:cubicBezTo>
                    <a:pt x="3639" y="2979"/>
                    <a:pt x="3727" y="2637"/>
                    <a:pt x="3828" y="2308"/>
                  </a:cubicBezTo>
                  <a:cubicBezTo>
                    <a:pt x="3879" y="2143"/>
                    <a:pt x="3943" y="1978"/>
                    <a:pt x="4006" y="1813"/>
                  </a:cubicBezTo>
                  <a:cubicBezTo>
                    <a:pt x="4031" y="1737"/>
                    <a:pt x="4056" y="1661"/>
                    <a:pt x="4095" y="1585"/>
                  </a:cubicBezTo>
                  <a:lnTo>
                    <a:pt x="4132" y="1471"/>
                  </a:lnTo>
                  <a:lnTo>
                    <a:pt x="4171" y="1395"/>
                  </a:lnTo>
                  <a:lnTo>
                    <a:pt x="1166"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a:off x="3460950" y="1083675"/>
              <a:ext cx="37425" cy="22125"/>
            </a:xfrm>
            <a:custGeom>
              <a:avLst/>
              <a:gdLst/>
              <a:ahLst/>
              <a:cxnLst/>
              <a:rect l="l" t="t" r="r" b="b"/>
              <a:pathLst>
                <a:path w="1497" h="885" extrusionOk="0">
                  <a:moveTo>
                    <a:pt x="1387" y="0"/>
                  </a:moveTo>
                  <a:cubicBezTo>
                    <a:pt x="1373" y="0"/>
                    <a:pt x="1358" y="4"/>
                    <a:pt x="1345" y="10"/>
                  </a:cubicBezTo>
                  <a:cubicBezTo>
                    <a:pt x="1319" y="23"/>
                    <a:pt x="597" y="352"/>
                    <a:pt x="52" y="720"/>
                  </a:cubicBezTo>
                  <a:cubicBezTo>
                    <a:pt x="14" y="746"/>
                    <a:pt x="1" y="808"/>
                    <a:pt x="39" y="847"/>
                  </a:cubicBezTo>
                  <a:cubicBezTo>
                    <a:pt x="52" y="872"/>
                    <a:pt x="77" y="884"/>
                    <a:pt x="115" y="884"/>
                  </a:cubicBezTo>
                  <a:cubicBezTo>
                    <a:pt x="128" y="884"/>
                    <a:pt x="153" y="884"/>
                    <a:pt x="166" y="872"/>
                  </a:cubicBezTo>
                  <a:cubicBezTo>
                    <a:pt x="685" y="517"/>
                    <a:pt x="1421" y="188"/>
                    <a:pt x="1434" y="175"/>
                  </a:cubicBezTo>
                  <a:cubicBezTo>
                    <a:pt x="1471" y="162"/>
                    <a:pt x="1497" y="99"/>
                    <a:pt x="1471" y="61"/>
                  </a:cubicBezTo>
                  <a:cubicBezTo>
                    <a:pt x="1462" y="24"/>
                    <a:pt x="1426" y="0"/>
                    <a:pt x="1387"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a:off x="3468900" y="1084225"/>
              <a:ext cx="27900" cy="6050"/>
            </a:xfrm>
            <a:custGeom>
              <a:avLst/>
              <a:gdLst/>
              <a:ahLst/>
              <a:cxnLst/>
              <a:rect l="l" t="t" r="r" b="b"/>
              <a:pathLst>
                <a:path w="1116" h="242" extrusionOk="0">
                  <a:moveTo>
                    <a:pt x="1027" y="1"/>
                  </a:moveTo>
                  <a:cubicBezTo>
                    <a:pt x="621" y="1"/>
                    <a:pt x="114" y="51"/>
                    <a:pt x="88" y="51"/>
                  </a:cubicBezTo>
                  <a:cubicBezTo>
                    <a:pt x="38" y="51"/>
                    <a:pt x="0" y="102"/>
                    <a:pt x="0" y="153"/>
                  </a:cubicBezTo>
                  <a:cubicBezTo>
                    <a:pt x="12" y="203"/>
                    <a:pt x="51" y="242"/>
                    <a:pt x="102" y="242"/>
                  </a:cubicBezTo>
                  <a:cubicBezTo>
                    <a:pt x="114" y="242"/>
                    <a:pt x="634" y="191"/>
                    <a:pt x="1014" y="191"/>
                  </a:cubicBezTo>
                  <a:cubicBezTo>
                    <a:pt x="1077" y="191"/>
                    <a:pt x="1116" y="153"/>
                    <a:pt x="1116" y="102"/>
                  </a:cubicBezTo>
                  <a:cubicBezTo>
                    <a:pt x="1116" y="39"/>
                    <a:pt x="1077" y="1"/>
                    <a:pt x="1027"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a:off x="3468575" y="909675"/>
              <a:ext cx="167325" cy="255700"/>
            </a:xfrm>
            <a:custGeom>
              <a:avLst/>
              <a:gdLst/>
              <a:ahLst/>
              <a:cxnLst/>
              <a:rect l="l" t="t" r="r" b="b"/>
              <a:pathLst>
                <a:path w="6693" h="10228" extrusionOk="0">
                  <a:moveTo>
                    <a:pt x="708" y="1"/>
                  </a:moveTo>
                  <a:cubicBezTo>
                    <a:pt x="673" y="1"/>
                    <a:pt x="644" y="24"/>
                    <a:pt x="634" y="62"/>
                  </a:cubicBezTo>
                  <a:cubicBezTo>
                    <a:pt x="0" y="1875"/>
                    <a:pt x="963" y="6856"/>
                    <a:pt x="1002" y="7072"/>
                  </a:cubicBezTo>
                  <a:cubicBezTo>
                    <a:pt x="1002" y="7084"/>
                    <a:pt x="1014" y="7097"/>
                    <a:pt x="1014" y="7109"/>
                  </a:cubicBezTo>
                  <a:cubicBezTo>
                    <a:pt x="1116" y="7249"/>
                    <a:pt x="3245" y="8681"/>
                    <a:pt x="6541" y="10215"/>
                  </a:cubicBezTo>
                  <a:cubicBezTo>
                    <a:pt x="6554" y="10228"/>
                    <a:pt x="6566" y="10228"/>
                    <a:pt x="6579" y="10228"/>
                  </a:cubicBezTo>
                  <a:cubicBezTo>
                    <a:pt x="6617" y="10228"/>
                    <a:pt x="6655" y="10202"/>
                    <a:pt x="6668" y="10177"/>
                  </a:cubicBezTo>
                  <a:cubicBezTo>
                    <a:pt x="6693" y="10126"/>
                    <a:pt x="6668" y="10075"/>
                    <a:pt x="6630" y="10050"/>
                  </a:cubicBezTo>
                  <a:cubicBezTo>
                    <a:pt x="3473" y="8580"/>
                    <a:pt x="1394" y="7199"/>
                    <a:pt x="1192" y="7008"/>
                  </a:cubicBezTo>
                  <a:cubicBezTo>
                    <a:pt x="1103" y="6602"/>
                    <a:pt x="216" y="1824"/>
                    <a:pt x="811" y="125"/>
                  </a:cubicBezTo>
                  <a:cubicBezTo>
                    <a:pt x="825" y="75"/>
                    <a:pt x="799" y="24"/>
                    <a:pt x="748" y="11"/>
                  </a:cubicBezTo>
                  <a:cubicBezTo>
                    <a:pt x="735" y="4"/>
                    <a:pt x="721" y="1"/>
                    <a:pt x="708"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3487575" y="919375"/>
              <a:ext cx="15575" cy="15300"/>
            </a:xfrm>
            <a:custGeom>
              <a:avLst/>
              <a:gdLst/>
              <a:ahLst/>
              <a:cxnLst/>
              <a:rect l="l" t="t" r="r" b="b"/>
              <a:pathLst>
                <a:path w="623" h="612" extrusionOk="0">
                  <a:moveTo>
                    <a:pt x="514" y="0"/>
                  </a:moveTo>
                  <a:cubicBezTo>
                    <a:pt x="489" y="0"/>
                    <a:pt x="464" y="10"/>
                    <a:pt x="445" y="28"/>
                  </a:cubicBezTo>
                  <a:lnTo>
                    <a:pt x="39" y="447"/>
                  </a:lnTo>
                  <a:cubicBezTo>
                    <a:pt x="1" y="485"/>
                    <a:pt x="1" y="549"/>
                    <a:pt x="39" y="586"/>
                  </a:cubicBezTo>
                  <a:cubicBezTo>
                    <a:pt x="65" y="599"/>
                    <a:pt x="77" y="612"/>
                    <a:pt x="102" y="612"/>
                  </a:cubicBezTo>
                  <a:cubicBezTo>
                    <a:pt x="127" y="612"/>
                    <a:pt x="153" y="599"/>
                    <a:pt x="178" y="574"/>
                  </a:cubicBezTo>
                  <a:lnTo>
                    <a:pt x="584" y="155"/>
                  </a:lnTo>
                  <a:cubicBezTo>
                    <a:pt x="622" y="118"/>
                    <a:pt x="622" y="67"/>
                    <a:pt x="584" y="28"/>
                  </a:cubicBezTo>
                  <a:cubicBezTo>
                    <a:pt x="565" y="10"/>
                    <a:pt x="540" y="0"/>
                    <a:pt x="514"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3627000" y="1168775"/>
              <a:ext cx="25400" cy="64100"/>
            </a:xfrm>
            <a:custGeom>
              <a:avLst/>
              <a:gdLst/>
              <a:ahLst/>
              <a:cxnLst/>
              <a:rect l="l" t="t" r="r" b="b"/>
              <a:pathLst>
                <a:path w="1016" h="2564" extrusionOk="0">
                  <a:moveTo>
                    <a:pt x="912" y="0"/>
                  </a:moveTo>
                  <a:cubicBezTo>
                    <a:pt x="871" y="0"/>
                    <a:pt x="833" y="25"/>
                    <a:pt x="812" y="66"/>
                  </a:cubicBezTo>
                  <a:lnTo>
                    <a:pt x="14" y="2437"/>
                  </a:lnTo>
                  <a:cubicBezTo>
                    <a:pt x="1" y="2488"/>
                    <a:pt x="26" y="2539"/>
                    <a:pt x="77" y="2564"/>
                  </a:cubicBezTo>
                  <a:lnTo>
                    <a:pt x="102" y="2564"/>
                  </a:lnTo>
                  <a:cubicBezTo>
                    <a:pt x="153" y="2564"/>
                    <a:pt x="192" y="2539"/>
                    <a:pt x="204" y="2500"/>
                  </a:cubicBezTo>
                  <a:lnTo>
                    <a:pt x="1003" y="117"/>
                  </a:lnTo>
                  <a:cubicBezTo>
                    <a:pt x="1015" y="80"/>
                    <a:pt x="990" y="16"/>
                    <a:pt x="939" y="3"/>
                  </a:cubicBezTo>
                  <a:cubicBezTo>
                    <a:pt x="930" y="1"/>
                    <a:pt x="921" y="0"/>
                    <a:pt x="912"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3633050" y="1213750"/>
              <a:ext cx="38050" cy="16600"/>
            </a:xfrm>
            <a:custGeom>
              <a:avLst/>
              <a:gdLst/>
              <a:ahLst/>
              <a:cxnLst/>
              <a:rect l="l" t="t" r="r" b="b"/>
              <a:pathLst>
                <a:path w="1522" h="664" extrusionOk="0">
                  <a:moveTo>
                    <a:pt x="113" y="1"/>
                  </a:moveTo>
                  <a:cubicBezTo>
                    <a:pt x="71" y="1"/>
                    <a:pt x="33" y="26"/>
                    <a:pt x="13" y="67"/>
                  </a:cubicBezTo>
                  <a:cubicBezTo>
                    <a:pt x="0" y="118"/>
                    <a:pt x="26" y="169"/>
                    <a:pt x="76" y="182"/>
                  </a:cubicBezTo>
                  <a:lnTo>
                    <a:pt x="1382" y="650"/>
                  </a:lnTo>
                  <a:cubicBezTo>
                    <a:pt x="1395" y="650"/>
                    <a:pt x="1407" y="664"/>
                    <a:pt x="1407" y="664"/>
                  </a:cubicBezTo>
                  <a:cubicBezTo>
                    <a:pt x="1458" y="664"/>
                    <a:pt x="1483" y="638"/>
                    <a:pt x="1508" y="600"/>
                  </a:cubicBezTo>
                  <a:cubicBezTo>
                    <a:pt x="1521" y="549"/>
                    <a:pt x="1496" y="486"/>
                    <a:pt x="1445" y="473"/>
                  </a:cubicBezTo>
                  <a:lnTo>
                    <a:pt x="139" y="4"/>
                  </a:lnTo>
                  <a:cubicBezTo>
                    <a:pt x="130" y="2"/>
                    <a:pt x="121" y="1"/>
                    <a:pt x="113"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0"/>
            <p:cNvSpPr/>
            <p:nvPr/>
          </p:nvSpPr>
          <p:spPr>
            <a:xfrm>
              <a:off x="3652375" y="1199550"/>
              <a:ext cx="11750" cy="11175"/>
            </a:xfrm>
            <a:custGeom>
              <a:avLst/>
              <a:gdLst/>
              <a:ahLst/>
              <a:cxnLst/>
              <a:rect l="l" t="t" r="r" b="b"/>
              <a:pathLst>
                <a:path w="470" h="447" extrusionOk="0">
                  <a:moveTo>
                    <a:pt x="217" y="0"/>
                  </a:moveTo>
                  <a:cubicBezTo>
                    <a:pt x="208" y="0"/>
                    <a:pt x="200" y="1"/>
                    <a:pt x="191" y="2"/>
                  </a:cubicBezTo>
                  <a:cubicBezTo>
                    <a:pt x="76" y="27"/>
                    <a:pt x="0" y="141"/>
                    <a:pt x="13" y="255"/>
                  </a:cubicBezTo>
                  <a:cubicBezTo>
                    <a:pt x="37" y="373"/>
                    <a:pt x="137" y="447"/>
                    <a:pt x="243" y="447"/>
                  </a:cubicBezTo>
                  <a:cubicBezTo>
                    <a:pt x="251" y="447"/>
                    <a:pt x="259" y="447"/>
                    <a:pt x="267" y="446"/>
                  </a:cubicBezTo>
                  <a:cubicBezTo>
                    <a:pt x="394" y="420"/>
                    <a:pt x="470" y="306"/>
                    <a:pt x="444" y="192"/>
                  </a:cubicBezTo>
                  <a:cubicBezTo>
                    <a:pt x="432" y="74"/>
                    <a:pt x="333" y="0"/>
                    <a:pt x="217"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0"/>
            <p:cNvSpPr/>
            <p:nvPr/>
          </p:nvSpPr>
          <p:spPr>
            <a:xfrm>
              <a:off x="3828900" y="850050"/>
              <a:ext cx="39950" cy="104600"/>
            </a:xfrm>
            <a:custGeom>
              <a:avLst/>
              <a:gdLst/>
              <a:ahLst/>
              <a:cxnLst/>
              <a:rect l="l" t="t" r="r" b="b"/>
              <a:pathLst>
                <a:path w="1598" h="4184" extrusionOk="0">
                  <a:moveTo>
                    <a:pt x="0" y="1"/>
                  </a:moveTo>
                  <a:lnTo>
                    <a:pt x="266" y="2536"/>
                  </a:lnTo>
                  <a:lnTo>
                    <a:pt x="1330" y="2536"/>
                  </a:lnTo>
                  <a:lnTo>
                    <a:pt x="1597" y="1"/>
                  </a:lnTo>
                  <a:close/>
                  <a:moveTo>
                    <a:pt x="798" y="2776"/>
                  </a:moveTo>
                  <a:cubicBezTo>
                    <a:pt x="342" y="2776"/>
                    <a:pt x="25" y="3080"/>
                    <a:pt x="25" y="3474"/>
                  </a:cubicBezTo>
                  <a:cubicBezTo>
                    <a:pt x="25" y="3866"/>
                    <a:pt x="342" y="4184"/>
                    <a:pt x="798" y="4184"/>
                  </a:cubicBezTo>
                  <a:cubicBezTo>
                    <a:pt x="1254" y="4184"/>
                    <a:pt x="1572" y="3866"/>
                    <a:pt x="1572" y="3474"/>
                  </a:cubicBezTo>
                  <a:cubicBezTo>
                    <a:pt x="1572" y="3080"/>
                    <a:pt x="1254" y="2776"/>
                    <a:pt x="798" y="2776"/>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3870075" y="847525"/>
              <a:ext cx="86225" cy="107125"/>
            </a:xfrm>
            <a:custGeom>
              <a:avLst/>
              <a:gdLst/>
              <a:ahLst/>
              <a:cxnLst/>
              <a:rect l="l" t="t" r="r" b="b"/>
              <a:pathLst>
                <a:path w="3449" h="4285" extrusionOk="0">
                  <a:moveTo>
                    <a:pt x="1838" y="0"/>
                  </a:moveTo>
                  <a:cubicBezTo>
                    <a:pt x="900" y="0"/>
                    <a:pt x="305" y="393"/>
                    <a:pt x="1" y="950"/>
                  </a:cubicBezTo>
                  <a:lnTo>
                    <a:pt x="1052" y="1483"/>
                  </a:lnTo>
                  <a:cubicBezTo>
                    <a:pt x="1179" y="1229"/>
                    <a:pt x="1407" y="1077"/>
                    <a:pt x="1661" y="1077"/>
                  </a:cubicBezTo>
                  <a:cubicBezTo>
                    <a:pt x="1877" y="1077"/>
                    <a:pt x="2054" y="1179"/>
                    <a:pt x="2054" y="1356"/>
                  </a:cubicBezTo>
                  <a:cubicBezTo>
                    <a:pt x="2054" y="1711"/>
                    <a:pt x="1294" y="1927"/>
                    <a:pt x="1294" y="2637"/>
                  </a:cubicBezTo>
                  <a:lnTo>
                    <a:pt x="2511" y="2637"/>
                  </a:lnTo>
                  <a:cubicBezTo>
                    <a:pt x="2511" y="2193"/>
                    <a:pt x="3449" y="2028"/>
                    <a:pt x="3449" y="1128"/>
                  </a:cubicBezTo>
                  <a:cubicBezTo>
                    <a:pt x="3449" y="393"/>
                    <a:pt x="2764" y="0"/>
                    <a:pt x="1838" y="0"/>
                  </a:cubicBezTo>
                  <a:close/>
                  <a:moveTo>
                    <a:pt x="1902" y="2877"/>
                  </a:moveTo>
                  <a:cubicBezTo>
                    <a:pt x="1446" y="2877"/>
                    <a:pt x="1128" y="3181"/>
                    <a:pt x="1128" y="3575"/>
                  </a:cubicBezTo>
                  <a:cubicBezTo>
                    <a:pt x="1128" y="3967"/>
                    <a:pt x="1446" y="4285"/>
                    <a:pt x="1902" y="4285"/>
                  </a:cubicBezTo>
                  <a:cubicBezTo>
                    <a:pt x="2359" y="4285"/>
                    <a:pt x="2688" y="3967"/>
                    <a:pt x="2688" y="3575"/>
                  </a:cubicBezTo>
                  <a:cubicBezTo>
                    <a:pt x="2688" y="3181"/>
                    <a:pt x="2359" y="2877"/>
                    <a:pt x="1902" y="2877"/>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graphicFrame>
        <p:nvGraphicFramePr>
          <p:cNvPr id="1650" name="Google Shape;1650;p50"/>
          <p:cNvGraphicFramePr/>
          <p:nvPr>
            <p:extLst>
              <p:ext uri="{D42A27DB-BD31-4B8C-83A1-F6EECF244321}">
                <p14:modId xmlns:p14="http://schemas.microsoft.com/office/powerpoint/2010/main" val="1986567274"/>
              </p:ext>
            </p:extLst>
          </p:nvPr>
        </p:nvGraphicFramePr>
        <p:xfrm>
          <a:off x="1659800" y="1001275"/>
          <a:ext cx="5778000" cy="3593250"/>
        </p:xfrm>
        <a:graphic>
          <a:graphicData uri="http://schemas.openxmlformats.org/drawingml/2006/table">
            <a:tbl>
              <a:tblPr>
                <a:noFill/>
                <a:tableStyleId>{9C98F477-6A0C-471C-9B5E-9400B5A94EFD}</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tblGrid>
              <a:tr h="718650">
                <a:tc>
                  <a:txBody>
                    <a:bodyPr/>
                    <a:lstStyle/>
                    <a:p>
                      <a:pPr marL="0" lvl="0" indent="0" algn="ctr" rtl="0">
                        <a:spcBef>
                          <a:spcPts val="0"/>
                        </a:spcBef>
                        <a:spcAft>
                          <a:spcPts val="0"/>
                        </a:spcAft>
                        <a:buNone/>
                      </a:pP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accent6"/>
                          </a:solidFill>
                          <a:latin typeface="Bungee" panose="020B0604020202020204" charset="0"/>
                          <a:ea typeface="Bungee"/>
                          <a:cs typeface="Segoe UI" panose="020B0502040204020203" pitchFamily="34" charset="0"/>
                          <a:sym typeface="Bungee"/>
                        </a:rPr>
                        <a:t>R2</a:t>
                      </a:r>
                      <a:endParaRPr sz="1600" dirty="0">
                        <a:solidFill>
                          <a:schemeClr val="accent6"/>
                        </a:solidFill>
                        <a:latin typeface="Bungee" panose="020B060402020202020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accent6"/>
                          </a:solidFill>
                          <a:latin typeface="Bungee"/>
                          <a:ea typeface="Bungee"/>
                          <a:cs typeface="Bungee"/>
                          <a:sym typeface="Bungee"/>
                        </a:rPr>
                        <a:t>MAPE</a:t>
                      </a: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718650">
                <a:tc>
                  <a:txBody>
                    <a:bodyPr/>
                    <a:lstStyle/>
                    <a:p>
                      <a:pPr marL="0" lvl="0" indent="0" algn="ctr" rtl="0">
                        <a:spcBef>
                          <a:spcPts val="0"/>
                        </a:spcBef>
                        <a:spcAft>
                          <a:spcPts val="0"/>
                        </a:spcAft>
                        <a:buNone/>
                      </a:pPr>
                      <a:r>
                        <a:rPr lang="en" sz="1200" dirty="0">
                          <a:solidFill>
                            <a:schemeClr val="accent6"/>
                          </a:solidFill>
                          <a:latin typeface="Segoe UI" panose="020B0502040204020203" pitchFamily="34" charset="0"/>
                          <a:ea typeface="Bungee"/>
                          <a:cs typeface="Segoe UI" panose="020B0502040204020203" pitchFamily="34" charset="0"/>
                          <a:sym typeface="Bungee"/>
                        </a:rPr>
                        <a:t>Orthongonal Matching Pursuit (OMP)</a:t>
                      </a:r>
                      <a:endParaRPr sz="12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-0.72</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8.46%</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718650">
                <a:tc>
                  <a:txBody>
                    <a:bodyPr/>
                    <a:lstStyle/>
                    <a:p>
                      <a:pPr marL="0" lvl="0" indent="0" algn="ctr" rtl="0">
                        <a:spcBef>
                          <a:spcPts val="0"/>
                        </a:spcBef>
                        <a:spcAft>
                          <a:spcPts val="0"/>
                        </a:spcAft>
                        <a:buNone/>
                      </a:pPr>
                      <a:r>
                        <a:rPr lang="en" sz="1600" dirty="0">
                          <a:solidFill>
                            <a:schemeClr val="accent6"/>
                          </a:solidFill>
                          <a:latin typeface="Segoe UI" panose="020B0502040204020203" pitchFamily="34" charset="0"/>
                          <a:ea typeface="Bungee"/>
                          <a:cs typeface="Segoe UI" panose="020B0502040204020203" pitchFamily="34" charset="0"/>
                          <a:sym typeface="Bungee"/>
                        </a:rPr>
                        <a:t>Linear Regression</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-0.72</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8.4%</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718650">
                <a:tc>
                  <a:txBody>
                    <a:bodyPr/>
                    <a:lstStyle/>
                    <a:p>
                      <a:pPr marL="0" lvl="0" indent="0" algn="ctr" rtl="0">
                        <a:spcBef>
                          <a:spcPts val="0"/>
                        </a:spcBef>
                        <a:spcAft>
                          <a:spcPts val="0"/>
                        </a:spcAft>
                        <a:buNone/>
                      </a:pPr>
                      <a:r>
                        <a:rPr lang="en" sz="1600" dirty="0">
                          <a:solidFill>
                            <a:schemeClr val="accent6"/>
                          </a:solidFill>
                          <a:latin typeface="Segoe UI" panose="020B0502040204020203" pitchFamily="34" charset="0"/>
                          <a:ea typeface="Bungee"/>
                          <a:cs typeface="Segoe UI" panose="020B0502040204020203" pitchFamily="34" charset="0"/>
                          <a:sym typeface="Bungee"/>
                        </a:rPr>
                        <a:t>Ridge Regression</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Segoe UI" panose="020B0502040204020203" pitchFamily="34" charset="0"/>
                          <a:ea typeface="Inter"/>
                          <a:cs typeface="Segoe UI" panose="020B0502040204020203" pitchFamily="34" charset="0"/>
                          <a:sym typeface="Inter"/>
                        </a:rPr>
                        <a:t>-0.72</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8.47%</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718650">
                <a:tc>
                  <a:txBody>
                    <a:bodyPr/>
                    <a:lstStyle/>
                    <a:p>
                      <a:pPr marL="0" lvl="0" indent="0" algn="ctr" rtl="0">
                        <a:spcBef>
                          <a:spcPts val="0"/>
                        </a:spcBef>
                        <a:spcAft>
                          <a:spcPts val="0"/>
                        </a:spcAft>
                        <a:buNone/>
                      </a:pPr>
                      <a:r>
                        <a:rPr lang="en-SG" sz="1600" dirty="0">
                          <a:solidFill>
                            <a:schemeClr val="accent6"/>
                          </a:solidFill>
                          <a:latin typeface="Segoe UI" panose="020B0502040204020203" pitchFamily="34" charset="0"/>
                          <a:ea typeface="Bungee"/>
                          <a:cs typeface="Segoe UI" panose="020B0502040204020203" pitchFamily="34" charset="0"/>
                          <a:sym typeface="Bungee"/>
                        </a:rPr>
                        <a:t>Random Forest Regressor</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1"/>
                          </a:solidFill>
                          <a:latin typeface="Segoe UI" panose="020B0502040204020203" pitchFamily="34" charset="0"/>
                          <a:ea typeface="Inter"/>
                          <a:cs typeface="Segoe UI" panose="020B0502040204020203" pitchFamily="34" charset="0"/>
                          <a:sym typeface="Inter"/>
                        </a:rPr>
                        <a:t>-1.94</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lgn="ctr">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1"/>
                          </a:solidFill>
                          <a:latin typeface="Segoe UI" panose="020B0502040204020203" pitchFamily="34" charset="0"/>
                          <a:ea typeface="Inter"/>
                          <a:cs typeface="Segoe UI" panose="020B0502040204020203" pitchFamily="34" charset="0"/>
                          <a:sym typeface="Inter"/>
                        </a:rPr>
                        <a:t>8.97%</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lgn="ctr">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2455176955"/>
                  </a:ext>
                </a:extLst>
              </a:tr>
            </a:tbl>
          </a:graphicData>
        </a:graphic>
      </p:graphicFrame>
      <p:sp>
        <p:nvSpPr>
          <p:cNvPr id="1646" name="Google Shape;1646;p50"/>
          <p:cNvSpPr/>
          <p:nvPr/>
        </p:nvSpPr>
        <p:spPr>
          <a:xfrm>
            <a:off x="3587750" y="1001275"/>
            <a:ext cx="3850050" cy="3587798"/>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0"/>
          <p:cNvSpPr/>
          <p:nvPr/>
        </p:nvSpPr>
        <p:spPr>
          <a:xfrm>
            <a:off x="1656375" y="1714474"/>
            <a:ext cx="5778000" cy="2874599"/>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0"/>
          <p:cNvSpPr txBox="1">
            <a:spLocks noGrp="1"/>
          </p:cNvSpPr>
          <p:nvPr>
            <p:ph type="title"/>
          </p:nvPr>
        </p:nvSpPr>
        <p:spPr>
          <a:xfrm>
            <a:off x="720000" y="1783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Regression Models </a:t>
            </a:r>
            <a:endParaRPr dirty="0"/>
          </a:p>
        </p:txBody>
      </p:sp>
    </p:spTree>
    <p:extLst>
      <p:ext uri="{BB962C8B-B14F-4D97-AF65-F5344CB8AC3E}">
        <p14:creationId xmlns:p14="http://schemas.microsoft.com/office/powerpoint/2010/main" val="1387788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graphicFrame>
        <p:nvGraphicFramePr>
          <p:cNvPr id="1650" name="Google Shape;1650;p50"/>
          <p:cNvGraphicFramePr/>
          <p:nvPr>
            <p:extLst>
              <p:ext uri="{D42A27DB-BD31-4B8C-83A1-F6EECF244321}">
                <p14:modId xmlns:p14="http://schemas.microsoft.com/office/powerpoint/2010/main" val="3917800695"/>
              </p:ext>
            </p:extLst>
          </p:nvPr>
        </p:nvGraphicFramePr>
        <p:xfrm>
          <a:off x="1659800" y="1001275"/>
          <a:ext cx="5778000" cy="3606090"/>
        </p:xfrm>
        <a:graphic>
          <a:graphicData uri="http://schemas.openxmlformats.org/drawingml/2006/table">
            <a:tbl>
              <a:tblPr>
                <a:noFill/>
                <a:tableStyleId>{9C98F477-6A0C-471C-9B5E-9400B5A94EFD}</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tblGrid>
              <a:tr h="718650">
                <a:tc>
                  <a:txBody>
                    <a:bodyPr/>
                    <a:lstStyle/>
                    <a:p>
                      <a:pPr marL="0" lvl="0" indent="0" algn="ctr" rtl="0">
                        <a:spcBef>
                          <a:spcPts val="0"/>
                        </a:spcBef>
                        <a:spcAft>
                          <a:spcPts val="0"/>
                        </a:spcAft>
                        <a:buNone/>
                      </a:pP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accent6"/>
                          </a:solidFill>
                          <a:latin typeface="Bungee" panose="020B0604020202020204" charset="0"/>
                          <a:ea typeface="Bungee"/>
                          <a:cs typeface="Segoe UI" panose="020B0502040204020203" pitchFamily="34" charset="0"/>
                          <a:sym typeface="Bungee"/>
                        </a:rPr>
                        <a:t>R2</a:t>
                      </a:r>
                      <a:endParaRPr sz="1600" dirty="0">
                        <a:solidFill>
                          <a:schemeClr val="accent6"/>
                        </a:solidFill>
                        <a:latin typeface="Bungee" panose="020B060402020202020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accent6"/>
                          </a:solidFill>
                          <a:latin typeface="Bungee"/>
                          <a:ea typeface="Bungee"/>
                          <a:cs typeface="Bungee"/>
                          <a:sym typeface="Bungee"/>
                        </a:rPr>
                        <a:t>MAPE</a:t>
                      </a: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718650">
                <a:tc>
                  <a:txBody>
                    <a:bodyPr/>
                    <a:lstStyle/>
                    <a:p>
                      <a:pPr marL="0" lvl="0" indent="0" algn="ctr" rtl="0">
                        <a:spcBef>
                          <a:spcPts val="0"/>
                        </a:spcBef>
                        <a:spcAft>
                          <a:spcPts val="0"/>
                        </a:spcAft>
                        <a:buNone/>
                      </a:pPr>
                      <a:r>
                        <a:rPr lang="en" sz="1200" dirty="0">
                          <a:solidFill>
                            <a:schemeClr val="accent6"/>
                          </a:solidFill>
                          <a:latin typeface="Segoe UI" panose="020B0502040204020203" pitchFamily="34" charset="0"/>
                          <a:ea typeface="Bungee"/>
                          <a:cs typeface="Segoe UI" panose="020B0502040204020203" pitchFamily="34" charset="0"/>
                          <a:sym typeface="Bungee"/>
                        </a:rPr>
                        <a:t>Huber Regressor with Condition, Deseasonalize &amp; Detrending</a:t>
                      </a:r>
                      <a:endParaRPr sz="12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-0.55</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0.36%</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718650">
                <a:tc>
                  <a:txBody>
                    <a:bodyPr/>
                    <a:lstStyle/>
                    <a:p>
                      <a:pPr marL="0" lvl="0" indent="0" algn="ctr" rtl="0">
                        <a:spcBef>
                          <a:spcPts val="0"/>
                        </a:spcBef>
                        <a:spcAft>
                          <a:spcPts val="0"/>
                        </a:spcAft>
                        <a:buNone/>
                      </a:pPr>
                      <a:r>
                        <a:rPr lang="en" sz="1600" dirty="0">
                          <a:solidFill>
                            <a:schemeClr val="accent6"/>
                          </a:solidFill>
                          <a:latin typeface="Segoe UI" panose="020B0502040204020203" pitchFamily="34" charset="0"/>
                          <a:ea typeface="Bungee"/>
                          <a:cs typeface="Segoe UI" panose="020B0502040204020203" pitchFamily="34" charset="0"/>
                          <a:sym typeface="Bungee"/>
                        </a:rPr>
                        <a:t>Auto ARIMA</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-0.7</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0.39%</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718650">
                <a:tc>
                  <a:txBody>
                    <a:bodyPr/>
                    <a:lstStyle/>
                    <a:p>
                      <a:pPr marL="0" lvl="0" indent="0" algn="ctr" rtl="0">
                        <a:spcBef>
                          <a:spcPts val="0"/>
                        </a:spcBef>
                        <a:spcAft>
                          <a:spcPts val="0"/>
                        </a:spcAft>
                        <a:buNone/>
                      </a:pPr>
                      <a:r>
                        <a:rPr lang="en" sz="1600" dirty="0">
                          <a:solidFill>
                            <a:schemeClr val="accent6"/>
                          </a:solidFill>
                          <a:latin typeface="Segoe UI" panose="020B0502040204020203" pitchFamily="34" charset="0"/>
                          <a:ea typeface="Bungee"/>
                          <a:cs typeface="Segoe UI" panose="020B0502040204020203" pitchFamily="34" charset="0"/>
                          <a:sym typeface="Bungee"/>
                        </a:rPr>
                        <a:t>Theta Forecaster</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-2.47</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0.64%</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718650">
                <a:tc>
                  <a:txBody>
                    <a:bodyPr/>
                    <a:lstStyle/>
                    <a:p>
                      <a:pPr marL="0" lvl="0" indent="0" algn="ctr" rtl="0">
                        <a:spcBef>
                          <a:spcPts val="0"/>
                        </a:spcBef>
                        <a:spcAft>
                          <a:spcPts val="0"/>
                        </a:spcAft>
                        <a:buNone/>
                      </a:pPr>
                      <a:r>
                        <a:rPr lang="en-SG" sz="1600" dirty="0">
                          <a:solidFill>
                            <a:schemeClr val="accent6"/>
                          </a:solidFill>
                          <a:latin typeface="Segoe UI" panose="020B0502040204020203" pitchFamily="34" charset="0"/>
                          <a:ea typeface="Bungee"/>
                          <a:cs typeface="Segoe UI" panose="020B0502040204020203" pitchFamily="34" charset="0"/>
                          <a:sym typeface="Bungee"/>
                        </a:rPr>
                        <a:t>Naïve Forecaster</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1"/>
                          </a:solidFill>
                          <a:latin typeface="Segoe UI" panose="020B0502040204020203" pitchFamily="34" charset="0"/>
                          <a:ea typeface="Inter"/>
                          <a:cs typeface="Segoe UI" panose="020B0502040204020203" pitchFamily="34" charset="0"/>
                          <a:sym typeface="Inter"/>
                        </a:rPr>
                        <a:t>-3.0</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lgn="ctr">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1"/>
                          </a:solidFill>
                          <a:latin typeface="Segoe UI" panose="020B0502040204020203" pitchFamily="34" charset="0"/>
                          <a:ea typeface="Inter"/>
                          <a:cs typeface="Segoe UI" panose="020B0502040204020203" pitchFamily="34" charset="0"/>
                          <a:sym typeface="Inter"/>
                        </a:rPr>
                        <a:t>0.67%</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lgn="ctr">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2455176955"/>
                  </a:ext>
                </a:extLst>
              </a:tr>
            </a:tbl>
          </a:graphicData>
        </a:graphic>
      </p:graphicFrame>
      <p:sp>
        <p:nvSpPr>
          <p:cNvPr id="1646" name="Google Shape;1646;p50"/>
          <p:cNvSpPr/>
          <p:nvPr/>
        </p:nvSpPr>
        <p:spPr>
          <a:xfrm>
            <a:off x="3587750" y="1001275"/>
            <a:ext cx="3850050" cy="3587798"/>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0"/>
          <p:cNvSpPr/>
          <p:nvPr/>
        </p:nvSpPr>
        <p:spPr>
          <a:xfrm>
            <a:off x="1656375" y="1714474"/>
            <a:ext cx="5778000" cy="2874599"/>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0"/>
          <p:cNvSpPr txBox="1">
            <a:spLocks noGrp="1"/>
          </p:cNvSpPr>
          <p:nvPr>
            <p:ph type="title"/>
          </p:nvPr>
        </p:nvSpPr>
        <p:spPr>
          <a:xfrm>
            <a:off x="720000" y="1783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Other Models</a:t>
            </a:r>
            <a:endParaRPr dirty="0"/>
          </a:p>
        </p:txBody>
      </p:sp>
    </p:spTree>
    <p:extLst>
      <p:ext uri="{BB962C8B-B14F-4D97-AF65-F5344CB8AC3E}">
        <p14:creationId xmlns:p14="http://schemas.microsoft.com/office/powerpoint/2010/main" val="342226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graphicFrame>
        <p:nvGraphicFramePr>
          <p:cNvPr id="1650" name="Google Shape;1650;p50"/>
          <p:cNvGraphicFramePr/>
          <p:nvPr>
            <p:extLst>
              <p:ext uri="{D42A27DB-BD31-4B8C-83A1-F6EECF244321}">
                <p14:modId xmlns:p14="http://schemas.microsoft.com/office/powerpoint/2010/main" val="3967877280"/>
              </p:ext>
            </p:extLst>
          </p:nvPr>
        </p:nvGraphicFramePr>
        <p:xfrm>
          <a:off x="1659800" y="1001275"/>
          <a:ext cx="5778000" cy="3593250"/>
        </p:xfrm>
        <a:graphic>
          <a:graphicData uri="http://schemas.openxmlformats.org/drawingml/2006/table">
            <a:tbl>
              <a:tblPr>
                <a:noFill/>
                <a:tableStyleId>{9C98F477-6A0C-471C-9B5E-9400B5A94EFD}</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tblGrid>
              <a:tr h="718650">
                <a:tc>
                  <a:txBody>
                    <a:bodyPr/>
                    <a:lstStyle/>
                    <a:p>
                      <a:pPr marL="0" lvl="0" indent="0" algn="ctr" rtl="0">
                        <a:spcBef>
                          <a:spcPts val="0"/>
                        </a:spcBef>
                        <a:spcAft>
                          <a:spcPts val="0"/>
                        </a:spcAft>
                        <a:buNone/>
                      </a:pP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accent6"/>
                          </a:solidFill>
                          <a:latin typeface="Bungee" panose="020B0604020202020204" charset="0"/>
                          <a:ea typeface="Bungee"/>
                          <a:cs typeface="Segoe UI" panose="020B0502040204020203" pitchFamily="34" charset="0"/>
                          <a:sym typeface="Bungee"/>
                        </a:rPr>
                        <a:t>R2</a:t>
                      </a:r>
                      <a:endParaRPr sz="1600" dirty="0">
                        <a:solidFill>
                          <a:schemeClr val="accent6"/>
                        </a:solidFill>
                        <a:latin typeface="Bungee" panose="020B060402020202020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accent6"/>
                          </a:solidFill>
                          <a:latin typeface="Bungee"/>
                          <a:ea typeface="Bungee"/>
                          <a:cs typeface="Bungee"/>
                          <a:sym typeface="Bungee"/>
                        </a:rPr>
                        <a:t>MAPE</a:t>
                      </a: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718650">
                <a:tc>
                  <a:txBody>
                    <a:bodyPr/>
                    <a:lstStyle/>
                    <a:p>
                      <a:pPr marL="0" lvl="0" indent="0" algn="ctr" rtl="0">
                        <a:spcBef>
                          <a:spcPts val="0"/>
                        </a:spcBef>
                        <a:spcAft>
                          <a:spcPts val="0"/>
                        </a:spcAft>
                        <a:buNone/>
                      </a:pPr>
                      <a:r>
                        <a:rPr lang="en" sz="1600" dirty="0">
                          <a:solidFill>
                            <a:schemeClr val="accent6"/>
                          </a:solidFill>
                          <a:latin typeface="Segoe UI" panose="020B0502040204020203" pitchFamily="34" charset="0"/>
                          <a:ea typeface="Bungee"/>
                          <a:cs typeface="Segoe UI" panose="020B0502040204020203" pitchFamily="34" charset="0"/>
                          <a:sym typeface="Bungee"/>
                        </a:rPr>
                        <a:t>GME</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0.98</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2.01%</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718650">
                <a:tc>
                  <a:txBody>
                    <a:bodyPr/>
                    <a:lstStyle/>
                    <a:p>
                      <a:pPr marL="0" lvl="0" indent="0" algn="ctr" rtl="0">
                        <a:spcBef>
                          <a:spcPts val="0"/>
                        </a:spcBef>
                        <a:spcAft>
                          <a:spcPts val="0"/>
                        </a:spcAft>
                        <a:buNone/>
                      </a:pPr>
                      <a:r>
                        <a:rPr lang="en" sz="1600" dirty="0">
                          <a:solidFill>
                            <a:schemeClr val="accent6"/>
                          </a:solidFill>
                          <a:latin typeface="Segoe UI" panose="020B0502040204020203" pitchFamily="34" charset="0"/>
                          <a:ea typeface="Bungee"/>
                          <a:cs typeface="Segoe UI" panose="020B0502040204020203" pitchFamily="34" charset="0"/>
                          <a:sym typeface="Bungee"/>
                        </a:rPr>
                        <a:t>AMC</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0.98</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2.36%</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718650">
                <a:tc>
                  <a:txBody>
                    <a:bodyPr/>
                    <a:lstStyle/>
                    <a:p>
                      <a:pPr marL="0" lvl="0" indent="0" algn="ctr" rtl="0">
                        <a:spcBef>
                          <a:spcPts val="0"/>
                        </a:spcBef>
                        <a:spcAft>
                          <a:spcPts val="0"/>
                        </a:spcAft>
                        <a:buNone/>
                      </a:pPr>
                      <a:r>
                        <a:rPr lang="en" sz="1600" dirty="0">
                          <a:solidFill>
                            <a:schemeClr val="accent6"/>
                          </a:solidFill>
                          <a:latin typeface="Segoe UI" panose="020B0502040204020203" pitchFamily="34" charset="0"/>
                          <a:ea typeface="Bungee"/>
                          <a:cs typeface="Segoe UI" panose="020B0502040204020203" pitchFamily="34" charset="0"/>
                          <a:sym typeface="Bungee"/>
                        </a:rPr>
                        <a:t>TSLA</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0.97</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2.91%</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718650">
                <a:tc>
                  <a:txBody>
                    <a:bodyPr/>
                    <a:lstStyle/>
                    <a:p>
                      <a:pPr marL="0" lvl="0" indent="0" algn="ctr" rtl="0">
                        <a:spcBef>
                          <a:spcPts val="0"/>
                        </a:spcBef>
                        <a:spcAft>
                          <a:spcPts val="0"/>
                        </a:spcAft>
                        <a:buNone/>
                      </a:pPr>
                      <a:r>
                        <a:rPr lang="en-SG" sz="1600" dirty="0">
                          <a:solidFill>
                            <a:schemeClr val="accent6"/>
                          </a:solidFill>
                          <a:latin typeface="Segoe UI" panose="020B0502040204020203" pitchFamily="34" charset="0"/>
                          <a:ea typeface="Bungee"/>
                          <a:cs typeface="Segoe UI" panose="020B0502040204020203" pitchFamily="34" charset="0"/>
                          <a:sym typeface="Bungee"/>
                        </a:rPr>
                        <a:t>META</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1"/>
                          </a:solidFill>
                          <a:latin typeface="Segoe UI" panose="020B0502040204020203" pitchFamily="34" charset="0"/>
                          <a:ea typeface="Inter"/>
                          <a:cs typeface="Segoe UI" panose="020B0502040204020203" pitchFamily="34" charset="0"/>
                          <a:sym typeface="Inter"/>
                        </a:rPr>
                        <a:t>0.72</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lgn="ctr">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1"/>
                          </a:solidFill>
                          <a:latin typeface="Segoe UI" panose="020B0502040204020203" pitchFamily="34" charset="0"/>
                          <a:ea typeface="Inter"/>
                          <a:cs typeface="Segoe UI" panose="020B0502040204020203" pitchFamily="34" charset="0"/>
                          <a:sym typeface="Inter"/>
                        </a:rPr>
                        <a:t>3.86%</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lgn="ctr">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2455176955"/>
                  </a:ext>
                </a:extLst>
              </a:tr>
            </a:tbl>
          </a:graphicData>
        </a:graphic>
      </p:graphicFrame>
      <p:sp>
        <p:nvSpPr>
          <p:cNvPr id="1646" name="Google Shape;1646;p50"/>
          <p:cNvSpPr/>
          <p:nvPr/>
        </p:nvSpPr>
        <p:spPr>
          <a:xfrm>
            <a:off x="3587750" y="1001275"/>
            <a:ext cx="3850050" cy="3587798"/>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0"/>
          <p:cNvSpPr/>
          <p:nvPr/>
        </p:nvSpPr>
        <p:spPr>
          <a:xfrm>
            <a:off x="1656375" y="1714474"/>
            <a:ext cx="5778000" cy="2874599"/>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0"/>
          <p:cNvSpPr txBox="1">
            <a:spLocks noGrp="1"/>
          </p:cNvSpPr>
          <p:nvPr>
            <p:ph type="title"/>
          </p:nvPr>
        </p:nvSpPr>
        <p:spPr>
          <a:xfrm>
            <a:off x="720000" y="1783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Fbprophet (Final)</a:t>
            </a:r>
            <a:endParaRPr dirty="0"/>
          </a:p>
        </p:txBody>
      </p:sp>
      <p:pic>
        <p:nvPicPr>
          <p:cNvPr id="2" name="Picture 1">
            <a:extLst>
              <a:ext uri="{FF2B5EF4-FFF2-40B4-BE49-F238E27FC236}">
                <a16:creationId xmlns:a16="http://schemas.microsoft.com/office/drawing/2014/main" id="{3077827C-CAC6-ECD2-10BC-FEE595800A01}"/>
              </a:ext>
            </a:extLst>
          </p:cNvPr>
          <p:cNvPicPr>
            <a:picLocks noChangeAspect="1"/>
          </p:cNvPicPr>
          <p:nvPr/>
        </p:nvPicPr>
        <p:blipFill>
          <a:blip r:embed="rId3"/>
          <a:stretch>
            <a:fillRect/>
          </a:stretch>
        </p:blipFill>
        <p:spPr>
          <a:xfrm>
            <a:off x="2319719" y="1001275"/>
            <a:ext cx="608112" cy="612551"/>
          </a:xfrm>
          <a:prstGeom prst="rect">
            <a:avLst/>
          </a:prstGeom>
        </p:spPr>
      </p:pic>
    </p:spTree>
    <p:extLst>
      <p:ext uri="{BB962C8B-B14F-4D97-AF65-F5344CB8AC3E}">
        <p14:creationId xmlns:p14="http://schemas.microsoft.com/office/powerpoint/2010/main" val="361348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39"/>
          <p:cNvSpPr/>
          <p:nvPr/>
        </p:nvSpPr>
        <p:spPr>
          <a:xfrm>
            <a:off x="872272" y="3160063"/>
            <a:ext cx="21720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485998" y="3160063"/>
            <a:ext cx="21720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6099725" y="3160063"/>
            <a:ext cx="21720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NUMBERS</a:t>
            </a:r>
            <a:endParaRPr dirty="0"/>
          </a:p>
        </p:txBody>
      </p:sp>
      <p:sp>
        <p:nvSpPr>
          <p:cNvPr id="815" name="Google Shape;815;p39"/>
          <p:cNvSpPr txBox="1">
            <a:spLocks noGrp="1"/>
          </p:cNvSpPr>
          <p:nvPr>
            <p:ph type="subTitle" idx="3"/>
          </p:nvPr>
        </p:nvSpPr>
        <p:spPr>
          <a:xfrm>
            <a:off x="1024627" y="3226124"/>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0000"/>
                </a:solidFill>
              </a:rPr>
              <a:t>LOSS</a:t>
            </a:r>
            <a:endParaRPr dirty="0">
              <a:solidFill>
                <a:srgbClr val="FF0000"/>
              </a:solidFill>
            </a:endParaRPr>
          </a:p>
        </p:txBody>
      </p:sp>
      <p:sp>
        <p:nvSpPr>
          <p:cNvPr id="816" name="Google Shape;816;p39"/>
          <p:cNvSpPr txBox="1">
            <a:spLocks noGrp="1"/>
          </p:cNvSpPr>
          <p:nvPr>
            <p:ph type="subTitle" idx="1"/>
          </p:nvPr>
        </p:nvSpPr>
        <p:spPr>
          <a:xfrm>
            <a:off x="3648319" y="3220813"/>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0000"/>
                </a:solidFill>
              </a:rPr>
              <a:t>LOSS</a:t>
            </a:r>
            <a:endParaRPr dirty="0">
              <a:solidFill>
                <a:srgbClr val="FF0000"/>
              </a:solidFill>
            </a:endParaRPr>
          </a:p>
        </p:txBody>
      </p:sp>
      <p:sp>
        <p:nvSpPr>
          <p:cNvPr id="817" name="Google Shape;817;p39"/>
          <p:cNvSpPr txBox="1">
            <a:spLocks noGrp="1"/>
          </p:cNvSpPr>
          <p:nvPr>
            <p:ph type="subTitle" idx="2"/>
          </p:nvPr>
        </p:nvSpPr>
        <p:spPr>
          <a:xfrm>
            <a:off x="3349369" y="3634575"/>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Melvin Capital’s loss in a month during GME frenzy. They have now closed down</a:t>
            </a:r>
            <a:endParaRPr sz="1200" dirty="0"/>
          </a:p>
        </p:txBody>
      </p:sp>
      <p:sp>
        <p:nvSpPr>
          <p:cNvPr id="818" name="Google Shape;818;p39"/>
          <p:cNvSpPr txBox="1">
            <a:spLocks noGrp="1"/>
          </p:cNvSpPr>
          <p:nvPr>
            <p:ph type="subTitle" idx="4"/>
          </p:nvPr>
        </p:nvSpPr>
        <p:spPr>
          <a:xfrm>
            <a:off x="725677" y="3639886"/>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Losses that hedge funds incurred during 2021</a:t>
            </a:r>
            <a:endParaRPr sz="1400" dirty="0"/>
          </a:p>
        </p:txBody>
      </p:sp>
      <p:sp>
        <p:nvSpPr>
          <p:cNvPr id="819" name="Google Shape;819;p39"/>
          <p:cNvSpPr txBox="1">
            <a:spLocks noGrp="1"/>
          </p:cNvSpPr>
          <p:nvPr>
            <p:ph type="subTitle" idx="5"/>
          </p:nvPr>
        </p:nvSpPr>
        <p:spPr>
          <a:xfrm>
            <a:off x="6252275" y="3220813"/>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B050"/>
                </a:solidFill>
              </a:rPr>
              <a:t>GAINS</a:t>
            </a:r>
            <a:endParaRPr dirty="0">
              <a:solidFill>
                <a:srgbClr val="00B050"/>
              </a:solidFill>
            </a:endParaRPr>
          </a:p>
        </p:txBody>
      </p:sp>
      <p:sp>
        <p:nvSpPr>
          <p:cNvPr id="820" name="Google Shape;820;p39"/>
          <p:cNvSpPr txBox="1">
            <a:spLocks noGrp="1"/>
          </p:cNvSpPr>
          <p:nvPr>
            <p:ph type="subTitle" idx="6"/>
          </p:nvPr>
        </p:nvSpPr>
        <p:spPr>
          <a:xfrm>
            <a:off x="5953325" y="3634575"/>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1200" dirty="0"/>
              <a:t>Amount of money Keith Gill made from his initial investment of $53,000 </a:t>
            </a:r>
            <a:endParaRPr sz="1200" dirty="0"/>
          </a:p>
        </p:txBody>
      </p:sp>
      <p:sp>
        <p:nvSpPr>
          <p:cNvPr id="821" name="Google Shape;821;p39"/>
          <p:cNvSpPr/>
          <p:nvPr/>
        </p:nvSpPr>
        <p:spPr>
          <a:xfrm>
            <a:off x="1361872" y="1584500"/>
            <a:ext cx="1192800" cy="11928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3975598" y="1584500"/>
            <a:ext cx="1192800" cy="11928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9"/>
          <p:cNvSpPr/>
          <p:nvPr/>
        </p:nvSpPr>
        <p:spPr>
          <a:xfrm>
            <a:off x="6589325" y="1584500"/>
            <a:ext cx="1192800" cy="11928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17;p39">
            <a:extLst>
              <a:ext uri="{FF2B5EF4-FFF2-40B4-BE49-F238E27FC236}">
                <a16:creationId xmlns:a16="http://schemas.microsoft.com/office/drawing/2014/main" id="{4A851486-F32E-FEAA-7597-6D0E619616AE}"/>
              </a:ext>
            </a:extLst>
          </p:cNvPr>
          <p:cNvSpPr txBox="1">
            <a:spLocks/>
          </p:cNvSpPr>
          <p:nvPr/>
        </p:nvSpPr>
        <p:spPr>
          <a:xfrm>
            <a:off x="3335415" y="1814761"/>
            <a:ext cx="2464800" cy="75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r>
              <a:rPr lang="en-US" dirty="0">
                <a:solidFill>
                  <a:schemeClr val="accent2"/>
                </a:solidFill>
                <a:latin typeface="Bungee" panose="020B0604020202020204" charset="0"/>
              </a:rPr>
              <a:t>$6.8 </a:t>
            </a:r>
          </a:p>
          <a:p>
            <a:pPr marL="0" indent="0"/>
            <a:r>
              <a:rPr lang="en-US" dirty="0">
                <a:solidFill>
                  <a:schemeClr val="accent2"/>
                </a:solidFill>
                <a:latin typeface="Bungee" panose="020B0604020202020204" charset="0"/>
              </a:rPr>
              <a:t>Billion</a:t>
            </a:r>
          </a:p>
        </p:txBody>
      </p:sp>
      <p:sp>
        <p:nvSpPr>
          <p:cNvPr id="3" name="Google Shape;817;p39">
            <a:extLst>
              <a:ext uri="{FF2B5EF4-FFF2-40B4-BE49-F238E27FC236}">
                <a16:creationId xmlns:a16="http://schemas.microsoft.com/office/drawing/2014/main" id="{4F181388-90F7-8C6E-3B5A-CC52A723AF89}"/>
              </a:ext>
            </a:extLst>
          </p:cNvPr>
          <p:cNvSpPr txBox="1">
            <a:spLocks/>
          </p:cNvSpPr>
          <p:nvPr/>
        </p:nvSpPr>
        <p:spPr>
          <a:xfrm>
            <a:off x="-1" y="4835048"/>
            <a:ext cx="8119175" cy="3173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lgn="l"/>
            <a:r>
              <a:rPr lang="en-US" sz="800" dirty="0"/>
              <a:t>Source:</a:t>
            </a:r>
          </a:p>
          <a:p>
            <a:pPr marL="0" indent="0" algn="l"/>
            <a:r>
              <a:rPr lang="en-US" sz="800" dirty="0">
                <a:hlinkClick r:id="rId3"/>
              </a:rPr>
              <a:t>https://www.wsj.com/articles/melvin-plotkin-gamestop-losses-memestock-11643381321</a:t>
            </a:r>
            <a:endParaRPr lang="en-US" sz="800" dirty="0"/>
          </a:p>
          <a:p>
            <a:pPr marL="0" indent="0" algn="l"/>
            <a:r>
              <a:rPr lang="en-US" sz="800" dirty="0">
                <a:hlinkClick r:id="rId4"/>
              </a:rPr>
              <a:t>https://www.ft.com/content/dcd86860-09ed-420e-a5cc-d6d281863c03</a:t>
            </a:r>
            <a:endParaRPr lang="en-US" sz="800" dirty="0"/>
          </a:p>
          <a:p>
            <a:pPr marL="0" indent="0" algn="l"/>
            <a:r>
              <a:rPr lang="en-US" sz="800" dirty="0"/>
              <a:t>https://www.reuters.com/technology/year-gamestop-champion-roaring-kitty-is-quiet-yet-much-richer-2022-02-02/</a:t>
            </a:r>
          </a:p>
          <a:p>
            <a:pPr marL="0" indent="0" algn="l"/>
            <a:endParaRPr lang="en-US" sz="800" dirty="0"/>
          </a:p>
          <a:p>
            <a:pPr marL="0" indent="0" algn="l"/>
            <a:endParaRPr lang="en-US" sz="800" dirty="0"/>
          </a:p>
        </p:txBody>
      </p:sp>
      <p:sp>
        <p:nvSpPr>
          <p:cNvPr id="5" name="Google Shape;817;p39">
            <a:extLst>
              <a:ext uri="{FF2B5EF4-FFF2-40B4-BE49-F238E27FC236}">
                <a16:creationId xmlns:a16="http://schemas.microsoft.com/office/drawing/2014/main" id="{27C644ED-6A9B-3A82-5540-D4F41F2C83E9}"/>
              </a:ext>
            </a:extLst>
          </p:cNvPr>
          <p:cNvSpPr txBox="1">
            <a:spLocks/>
          </p:cNvSpPr>
          <p:nvPr/>
        </p:nvSpPr>
        <p:spPr>
          <a:xfrm>
            <a:off x="735056" y="1818750"/>
            <a:ext cx="2464800" cy="75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r>
              <a:rPr lang="en-US" dirty="0">
                <a:solidFill>
                  <a:schemeClr val="accent2"/>
                </a:solidFill>
                <a:latin typeface="Bungee" panose="020B0604020202020204" charset="0"/>
              </a:rPr>
              <a:t>$12 </a:t>
            </a:r>
          </a:p>
          <a:p>
            <a:pPr marL="0" indent="0"/>
            <a:r>
              <a:rPr lang="en-US" dirty="0">
                <a:solidFill>
                  <a:schemeClr val="accent2"/>
                </a:solidFill>
                <a:latin typeface="Bungee" panose="020B0604020202020204" charset="0"/>
              </a:rPr>
              <a:t>Billion</a:t>
            </a:r>
          </a:p>
        </p:txBody>
      </p:sp>
      <p:sp>
        <p:nvSpPr>
          <p:cNvPr id="6" name="Google Shape;817;p39">
            <a:extLst>
              <a:ext uri="{FF2B5EF4-FFF2-40B4-BE49-F238E27FC236}">
                <a16:creationId xmlns:a16="http://schemas.microsoft.com/office/drawing/2014/main" id="{D952C024-AC4F-258D-3777-AC0F40165AAB}"/>
              </a:ext>
            </a:extLst>
          </p:cNvPr>
          <p:cNvSpPr txBox="1">
            <a:spLocks/>
          </p:cNvSpPr>
          <p:nvPr/>
        </p:nvSpPr>
        <p:spPr>
          <a:xfrm>
            <a:off x="5953325" y="1809176"/>
            <a:ext cx="2464800" cy="75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r>
              <a:rPr lang="en-US" dirty="0">
                <a:solidFill>
                  <a:schemeClr val="accent2"/>
                </a:solidFill>
                <a:latin typeface="Bungee" panose="020B0604020202020204" charset="0"/>
              </a:rPr>
              <a:t>$46 </a:t>
            </a:r>
          </a:p>
          <a:p>
            <a:pPr marL="0" indent="0"/>
            <a:r>
              <a:rPr lang="en-US" dirty="0">
                <a:solidFill>
                  <a:schemeClr val="accent2"/>
                </a:solidFill>
                <a:latin typeface="Bungee" panose="020B0604020202020204" charset="0"/>
              </a:rPr>
              <a:t>Million</a:t>
            </a:r>
          </a:p>
        </p:txBody>
      </p:sp>
    </p:spTree>
    <p:extLst>
      <p:ext uri="{BB962C8B-B14F-4D97-AF65-F5344CB8AC3E}">
        <p14:creationId xmlns:p14="http://schemas.microsoft.com/office/powerpoint/2010/main" val="1297963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graphicFrame>
        <p:nvGraphicFramePr>
          <p:cNvPr id="1650" name="Google Shape;1650;p50"/>
          <p:cNvGraphicFramePr/>
          <p:nvPr>
            <p:extLst>
              <p:ext uri="{D42A27DB-BD31-4B8C-83A1-F6EECF244321}">
                <p14:modId xmlns:p14="http://schemas.microsoft.com/office/powerpoint/2010/main" val="1089445270"/>
              </p:ext>
            </p:extLst>
          </p:nvPr>
        </p:nvGraphicFramePr>
        <p:xfrm>
          <a:off x="1659800" y="1001275"/>
          <a:ext cx="5778000" cy="3593250"/>
        </p:xfrm>
        <a:graphic>
          <a:graphicData uri="http://schemas.openxmlformats.org/drawingml/2006/table">
            <a:tbl>
              <a:tblPr>
                <a:noFill/>
                <a:tableStyleId>{9C98F477-6A0C-471C-9B5E-9400B5A94EFD}</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tblGrid>
              <a:tr h="718650">
                <a:tc>
                  <a:txBody>
                    <a:bodyPr/>
                    <a:lstStyle/>
                    <a:p>
                      <a:pPr marL="0" lvl="0" indent="0" algn="ctr" rtl="0">
                        <a:spcBef>
                          <a:spcPts val="0"/>
                        </a:spcBef>
                        <a:spcAft>
                          <a:spcPts val="0"/>
                        </a:spcAft>
                        <a:buNone/>
                      </a:pP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accent6"/>
                          </a:solidFill>
                          <a:latin typeface="Bungee" panose="020B0604020202020204" charset="0"/>
                          <a:ea typeface="Bungee"/>
                          <a:cs typeface="Segoe UI" panose="020B0502040204020203" pitchFamily="34" charset="0"/>
                          <a:sym typeface="Bungee"/>
                        </a:rPr>
                        <a:t>R2</a:t>
                      </a:r>
                      <a:endParaRPr sz="1600" dirty="0">
                        <a:solidFill>
                          <a:schemeClr val="accent6"/>
                        </a:solidFill>
                        <a:latin typeface="Bungee" panose="020B060402020202020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accent6"/>
                          </a:solidFill>
                          <a:latin typeface="Bungee"/>
                          <a:ea typeface="Bungee"/>
                          <a:cs typeface="Bungee"/>
                          <a:sym typeface="Bungee"/>
                        </a:rPr>
                        <a:t>MAPE</a:t>
                      </a: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718650">
                <a:tc>
                  <a:txBody>
                    <a:bodyPr/>
                    <a:lstStyle/>
                    <a:p>
                      <a:pPr marL="0" lvl="0" indent="0" algn="ctr" rtl="0">
                        <a:spcBef>
                          <a:spcPts val="0"/>
                        </a:spcBef>
                        <a:spcAft>
                          <a:spcPts val="0"/>
                        </a:spcAft>
                        <a:buNone/>
                      </a:pPr>
                      <a:r>
                        <a:rPr lang="en" sz="1600" dirty="0">
                          <a:solidFill>
                            <a:schemeClr val="accent6"/>
                          </a:solidFill>
                          <a:latin typeface="Segoe UI" panose="020B0502040204020203" pitchFamily="34" charset="0"/>
                          <a:ea typeface="Bungee"/>
                          <a:cs typeface="Segoe UI" panose="020B0502040204020203" pitchFamily="34" charset="0"/>
                          <a:sym typeface="Bungee"/>
                        </a:rPr>
                        <a:t>GM</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0.92</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1.05%</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718650">
                <a:tc>
                  <a:txBody>
                    <a:bodyPr/>
                    <a:lstStyle/>
                    <a:p>
                      <a:pPr marL="0" lvl="0" indent="0" algn="ctr" rtl="0">
                        <a:spcBef>
                          <a:spcPts val="0"/>
                        </a:spcBef>
                        <a:spcAft>
                          <a:spcPts val="0"/>
                        </a:spcAft>
                        <a:buNone/>
                      </a:pPr>
                      <a:r>
                        <a:rPr lang="en" sz="1600" dirty="0">
                          <a:solidFill>
                            <a:schemeClr val="accent6"/>
                          </a:solidFill>
                          <a:latin typeface="Segoe UI" panose="020B0502040204020203" pitchFamily="34" charset="0"/>
                          <a:ea typeface="Bungee"/>
                          <a:cs typeface="Segoe UI" panose="020B0502040204020203" pitchFamily="34" charset="0"/>
                          <a:sym typeface="Bungee"/>
                        </a:rPr>
                        <a:t>UBER</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0.99</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0.18%</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718650">
                <a:tc>
                  <a:txBody>
                    <a:bodyPr/>
                    <a:lstStyle/>
                    <a:p>
                      <a:pPr marL="0" lvl="0" indent="0" algn="ctr" rtl="0">
                        <a:spcBef>
                          <a:spcPts val="0"/>
                        </a:spcBef>
                        <a:spcAft>
                          <a:spcPts val="0"/>
                        </a:spcAft>
                        <a:buNone/>
                      </a:pPr>
                      <a:r>
                        <a:rPr lang="en" sz="1600" dirty="0">
                          <a:solidFill>
                            <a:schemeClr val="accent6"/>
                          </a:solidFill>
                          <a:latin typeface="Segoe UI" panose="020B0502040204020203" pitchFamily="34" charset="0"/>
                          <a:ea typeface="Bungee"/>
                          <a:cs typeface="Segoe UI" panose="020B0502040204020203" pitchFamily="34" charset="0"/>
                          <a:sym typeface="Bungee"/>
                        </a:rPr>
                        <a:t>RIOT</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0.90</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egoe UI" panose="020B0502040204020203" pitchFamily="34" charset="0"/>
                          <a:ea typeface="Inter"/>
                          <a:cs typeface="Segoe UI" panose="020B0502040204020203" pitchFamily="34" charset="0"/>
                          <a:sym typeface="Inter"/>
                        </a:rPr>
                        <a:t>4.4%</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718650">
                <a:tc>
                  <a:txBody>
                    <a:bodyPr/>
                    <a:lstStyle/>
                    <a:p>
                      <a:pPr marL="0" lvl="0" indent="0" algn="ctr" rtl="0">
                        <a:spcBef>
                          <a:spcPts val="0"/>
                        </a:spcBef>
                        <a:spcAft>
                          <a:spcPts val="0"/>
                        </a:spcAft>
                        <a:buNone/>
                      </a:pPr>
                      <a:r>
                        <a:rPr lang="en-SG" sz="1600" dirty="0">
                          <a:solidFill>
                            <a:schemeClr val="accent6"/>
                          </a:solidFill>
                          <a:latin typeface="Segoe UI" panose="020B0502040204020203" pitchFamily="34" charset="0"/>
                          <a:ea typeface="Bungee"/>
                          <a:cs typeface="Segoe UI" panose="020B0502040204020203" pitchFamily="34" charset="0"/>
                          <a:sym typeface="Bungee"/>
                        </a:rPr>
                        <a:t>AMD</a:t>
                      </a:r>
                      <a:endParaRPr sz="1600" dirty="0">
                        <a:solidFill>
                          <a:schemeClr val="accent6"/>
                        </a:solidFill>
                        <a:latin typeface="Segoe UI" panose="020B0502040204020203" pitchFamily="34" charset="0"/>
                        <a:ea typeface="Bungee"/>
                        <a:cs typeface="Segoe UI" panose="020B0502040204020203" pitchFamily="34" charset="0"/>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1"/>
                          </a:solidFill>
                          <a:latin typeface="Segoe UI" panose="020B0502040204020203" pitchFamily="34" charset="0"/>
                          <a:ea typeface="Inter"/>
                          <a:cs typeface="Segoe UI" panose="020B0502040204020203" pitchFamily="34" charset="0"/>
                          <a:sym typeface="Inter"/>
                        </a:rPr>
                        <a:t>0.96</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lgn="ctr">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1"/>
                          </a:solidFill>
                          <a:latin typeface="Segoe UI" panose="020B0502040204020203" pitchFamily="34" charset="0"/>
                          <a:ea typeface="Inter"/>
                          <a:cs typeface="Segoe UI" panose="020B0502040204020203" pitchFamily="34" charset="0"/>
                          <a:sym typeface="Inter"/>
                        </a:rPr>
                        <a:t>2.28%</a:t>
                      </a:r>
                      <a:endParaRPr sz="1600" dirty="0">
                        <a:solidFill>
                          <a:schemeClr val="dk1"/>
                        </a:solidFill>
                        <a:latin typeface="Segoe UI" panose="020B0502040204020203" pitchFamily="34" charset="0"/>
                        <a:ea typeface="Inter"/>
                        <a:cs typeface="Segoe UI" panose="020B0502040204020203" pitchFamily="34" charset="0"/>
                        <a:sym typeface="Inter"/>
                      </a:endParaRPr>
                    </a:p>
                  </a:txBody>
                  <a:tcPr marL="91425" marR="91425" marT="91425" marB="91425" anchor="ctr">
                    <a:lnL w="9525" cap="flat" cmpd="sng" algn="ctr">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2455176955"/>
                  </a:ext>
                </a:extLst>
              </a:tr>
            </a:tbl>
          </a:graphicData>
        </a:graphic>
      </p:graphicFrame>
      <p:sp>
        <p:nvSpPr>
          <p:cNvPr id="1646" name="Google Shape;1646;p50"/>
          <p:cNvSpPr/>
          <p:nvPr/>
        </p:nvSpPr>
        <p:spPr>
          <a:xfrm>
            <a:off x="3587750" y="1001275"/>
            <a:ext cx="3850050" cy="3587798"/>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0"/>
          <p:cNvSpPr/>
          <p:nvPr/>
        </p:nvSpPr>
        <p:spPr>
          <a:xfrm>
            <a:off x="1656375" y="1714474"/>
            <a:ext cx="5778000" cy="2874599"/>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0"/>
          <p:cNvSpPr txBox="1">
            <a:spLocks noGrp="1"/>
          </p:cNvSpPr>
          <p:nvPr>
            <p:ph type="title"/>
          </p:nvPr>
        </p:nvSpPr>
        <p:spPr>
          <a:xfrm>
            <a:off x="720000" y="1783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Fbprophet (Final)</a:t>
            </a:r>
            <a:endParaRPr dirty="0"/>
          </a:p>
        </p:txBody>
      </p:sp>
      <p:pic>
        <p:nvPicPr>
          <p:cNvPr id="3" name="Picture 2">
            <a:extLst>
              <a:ext uri="{FF2B5EF4-FFF2-40B4-BE49-F238E27FC236}">
                <a16:creationId xmlns:a16="http://schemas.microsoft.com/office/drawing/2014/main" id="{03D49BF4-EF4A-D3F2-BB15-E9E507B2260F}"/>
              </a:ext>
            </a:extLst>
          </p:cNvPr>
          <p:cNvPicPr>
            <a:picLocks noChangeAspect="1"/>
          </p:cNvPicPr>
          <p:nvPr/>
        </p:nvPicPr>
        <p:blipFill>
          <a:blip r:embed="rId3"/>
          <a:stretch>
            <a:fillRect/>
          </a:stretch>
        </p:blipFill>
        <p:spPr>
          <a:xfrm>
            <a:off x="2334302" y="1006017"/>
            <a:ext cx="578946" cy="583332"/>
          </a:xfrm>
          <a:prstGeom prst="rect">
            <a:avLst/>
          </a:prstGeom>
        </p:spPr>
      </p:pic>
    </p:spTree>
    <p:extLst>
      <p:ext uri="{BB962C8B-B14F-4D97-AF65-F5344CB8AC3E}">
        <p14:creationId xmlns:p14="http://schemas.microsoft.com/office/powerpoint/2010/main" val="2494404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6"/>
          <p:cNvSpPr/>
          <p:nvPr/>
        </p:nvSpPr>
        <p:spPr>
          <a:xfrm>
            <a:off x="5221000" y="2746588"/>
            <a:ext cx="3132600" cy="7080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76" name="Google Shape;376;p36"/>
          <p:cNvSpPr/>
          <p:nvPr/>
        </p:nvSpPr>
        <p:spPr>
          <a:xfrm>
            <a:off x="629850" y="-340625"/>
            <a:ext cx="4423525" cy="5701225"/>
          </a:xfrm>
          <a:custGeom>
            <a:avLst/>
            <a:gdLst/>
            <a:ahLst/>
            <a:cxnLst/>
            <a:rect l="l" t="t" r="r" b="b"/>
            <a:pathLst>
              <a:path w="176941" h="228049" extrusionOk="0">
                <a:moveTo>
                  <a:pt x="0" y="0"/>
                </a:moveTo>
                <a:lnTo>
                  <a:pt x="37363" y="101355"/>
                </a:lnTo>
                <a:lnTo>
                  <a:pt x="76875" y="61844"/>
                </a:lnTo>
                <a:lnTo>
                  <a:pt x="176941" y="228049"/>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377" name="Google Shape;377;p36"/>
          <p:cNvSpPr txBox="1">
            <a:spLocks noGrp="1"/>
          </p:cNvSpPr>
          <p:nvPr>
            <p:ph type="title"/>
          </p:nvPr>
        </p:nvSpPr>
        <p:spPr>
          <a:xfrm>
            <a:off x="5208300" y="2845934"/>
            <a:ext cx="3132600" cy="56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SG" sz="2300" dirty="0" err="1"/>
              <a:t>RecommendATION</a:t>
            </a:r>
            <a:endParaRPr sz="2300" dirty="0"/>
          </a:p>
        </p:txBody>
      </p:sp>
      <p:sp>
        <p:nvSpPr>
          <p:cNvPr id="378" name="Google Shape;378;p36"/>
          <p:cNvSpPr txBox="1">
            <a:spLocks noGrp="1"/>
          </p:cNvSpPr>
          <p:nvPr>
            <p:ph type="title" idx="2"/>
          </p:nvPr>
        </p:nvSpPr>
        <p:spPr>
          <a:xfrm>
            <a:off x="5068600" y="1059788"/>
            <a:ext cx="3132600" cy="147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379" name="Google Shape;379;p36"/>
          <p:cNvSpPr txBox="1">
            <a:spLocks noGrp="1"/>
          </p:cNvSpPr>
          <p:nvPr>
            <p:ph type="subTitle" idx="1"/>
          </p:nvPr>
        </p:nvSpPr>
        <p:spPr>
          <a:xfrm>
            <a:off x="5068600" y="3586913"/>
            <a:ext cx="3132600" cy="496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So what to make of it?</a:t>
            </a:r>
            <a:endParaRPr dirty="0"/>
          </a:p>
        </p:txBody>
      </p:sp>
      <p:grpSp>
        <p:nvGrpSpPr>
          <p:cNvPr id="380" name="Google Shape;380;p36"/>
          <p:cNvGrpSpPr/>
          <p:nvPr/>
        </p:nvGrpSpPr>
        <p:grpSpPr>
          <a:xfrm>
            <a:off x="-487498" y="-685178"/>
            <a:ext cx="4898378" cy="5076191"/>
            <a:chOff x="-106900" y="273425"/>
            <a:chExt cx="4174873" cy="4326422"/>
          </a:xfrm>
        </p:grpSpPr>
        <p:grpSp>
          <p:nvGrpSpPr>
            <p:cNvPr id="381" name="Google Shape;381;p36"/>
            <p:cNvGrpSpPr/>
            <p:nvPr/>
          </p:nvGrpSpPr>
          <p:grpSpPr>
            <a:xfrm>
              <a:off x="720006" y="1328858"/>
              <a:ext cx="3347966" cy="3270989"/>
              <a:chOff x="4571000" y="1484300"/>
              <a:chExt cx="2809875" cy="2745500"/>
            </a:xfrm>
          </p:grpSpPr>
          <p:sp>
            <p:nvSpPr>
              <p:cNvPr id="382" name="Google Shape;382;p36"/>
              <p:cNvSpPr/>
              <p:nvPr/>
            </p:nvSpPr>
            <p:spPr>
              <a:xfrm>
                <a:off x="5189650" y="1859350"/>
                <a:ext cx="943225" cy="238850"/>
              </a:xfrm>
              <a:custGeom>
                <a:avLst/>
                <a:gdLst/>
                <a:ahLst/>
                <a:cxnLst/>
                <a:rect l="l" t="t" r="r" b="b"/>
                <a:pathLst>
                  <a:path w="37729" h="9554" extrusionOk="0">
                    <a:moveTo>
                      <a:pt x="16024" y="0"/>
                    </a:moveTo>
                    <a:cubicBezTo>
                      <a:pt x="11088" y="0"/>
                      <a:pt x="6895" y="2511"/>
                      <a:pt x="5513" y="5958"/>
                    </a:cubicBezTo>
                    <a:cubicBezTo>
                      <a:pt x="5363" y="5936"/>
                      <a:pt x="5193" y="5936"/>
                      <a:pt x="5044" y="5936"/>
                    </a:cubicBezTo>
                    <a:cubicBezTo>
                      <a:pt x="2256" y="5936"/>
                      <a:pt x="1" y="7553"/>
                      <a:pt x="1" y="9553"/>
                    </a:cubicBezTo>
                    <a:lnTo>
                      <a:pt x="37728" y="9553"/>
                    </a:lnTo>
                    <a:cubicBezTo>
                      <a:pt x="37090" y="7511"/>
                      <a:pt x="33728" y="5936"/>
                      <a:pt x="29685" y="5936"/>
                    </a:cubicBezTo>
                    <a:cubicBezTo>
                      <a:pt x="28599" y="5936"/>
                      <a:pt x="27578" y="6043"/>
                      <a:pt x="26641" y="6256"/>
                    </a:cubicBezTo>
                    <a:cubicBezTo>
                      <a:pt x="25407" y="2659"/>
                      <a:pt x="21109" y="0"/>
                      <a:pt x="1602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6167950" y="2796100"/>
                <a:ext cx="868200" cy="238900"/>
              </a:xfrm>
              <a:custGeom>
                <a:avLst/>
                <a:gdLst/>
                <a:ahLst/>
                <a:cxnLst/>
                <a:rect l="l" t="t" r="r" b="b"/>
                <a:pathLst>
                  <a:path w="34728" h="9556" extrusionOk="0">
                    <a:moveTo>
                      <a:pt x="16023" y="1"/>
                    </a:moveTo>
                    <a:cubicBezTo>
                      <a:pt x="11086" y="1"/>
                      <a:pt x="6895" y="2512"/>
                      <a:pt x="5533" y="5959"/>
                    </a:cubicBezTo>
                    <a:cubicBezTo>
                      <a:pt x="5363" y="5938"/>
                      <a:pt x="5213" y="5938"/>
                      <a:pt x="5043" y="5938"/>
                    </a:cubicBezTo>
                    <a:cubicBezTo>
                      <a:pt x="2256" y="5938"/>
                      <a:pt x="1" y="7556"/>
                      <a:pt x="1" y="9556"/>
                    </a:cubicBezTo>
                    <a:lnTo>
                      <a:pt x="34728" y="9556"/>
                    </a:lnTo>
                    <a:cubicBezTo>
                      <a:pt x="34728" y="7556"/>
                      <a:pt x="32472" y="5938"/>
                      <a:pt x="29684" y="5938"/>
                    </a:cubicBezTo>
                    <a:cubicBezTo>
                      <a:pt x="28599" y="5938"/>
                      <a:pt x="27578" y="6194"/>
                      <a:pt x="26769" y="6597"/>
                    </a:cubicBezTo>
                    <a:cubicBezTo>
                      <a:pt x="25683" y="2832"/>
                      <a:pt x="21280" y="1"/>
                      <a:pt x="16023"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4693850" y="2373225"/>
                <a:ext cx="1191650" cy="210675"/>
              </a:xfrm>
              <a:custGeom>
                <a:avLst/>
                <a:gdLst/>
                <a:ahLst/>
                <a:cxnLst/>
                <a:rect l="l" t="t" r="r" b="b"/>
                <a:pathLst>
                  <a:path w="47666" h="8427" extrusionOk="0">
                    <a:moveTo>
                      <a:pt x="30707" y="0"/>
                    </a:moveTo>
                    <a:cubicBezTo>
                      <a:pt x="26174" y="0"/>
                      <a:pt x="22301" y="2086"/>
                      <a:pt x="20621" y="5085"/>
                    </a:cubicBezTo>
                    <a:cubicBezTo>
                      <a:pt x="20025" y="4915"/>
                      <a:pt x="19364" y="4809"/>
                      <a:pt x="18684" y="4809"/>
                    </a:cubicBezTo>
                    <a:cubicBezTo>
                      <a:pt x="17216" y="4809"/>
                      <a:pt x="15875" y="5277"/>
                      <a:pt x="14961" y="6001"/>
                    </a:cubicBezTo>
                    <a:cubicBezTo>
                      <a:pt x="13492" y="4852"/>
                      <a:pt x="11003" y="4086"/>
                      <a:pt x="8172" y="4086"/>
                    </a:cubicBezTo>
                    <a:cubicBezTo>
                      <a:pt x="3661" y="4086"/>
                      <a:pt x="1" y="6043"/>
                      <a:pt x="1" y="8427"/>
                    </a:cubicBezTo>
                    <a:lnTo>
                      <a:pt x="47665" y="8427"/>
                    </a:lnTo>
                    <a:cubicBezTo>
                      <a:pt x="47665" y="6426"/>
                      <a:pt x="45410" y="4809"/>
                      <a:pt x="42623" y="4809"/>
                    </a:cubicBezTo>
                    <a:cubicBezTo>
                      <a:pt x="41962" y="4809"/>
                      <a:pt x="41346" y="4894"/>
                      <a:pt x="40771" y="5065"/>
                    </a:cubicBezTo>
                    <a:cubicBezTo>
                      <a:pt x="39068" y="2086"/>
                      <a:pt x="35196" y="0"/>
                      <a:pt x="30707"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6244000" y="2033825"/>
                <a:ext cx="1136875" cy="247375"/>
              </a:xfrm>
              <a:custGeom>
                <a:avLst/>
                <a:gdLst/>
                <a:ahLst/>
                <a:cxnLst/>
                <a:rect l="l" t="t" r="r" b="b"/>
                <a:pathLst>
                  <a:path w="45475" h="9895" extrusionOk="0">
                    <a:moveTo>
                      <a:pt x="16025" y="1"/>
                    </a:moveTo>
                    <a:cubicBezTo>
                      <a:pt x="11088" y="1"/>
                      <a:pt x="6895" y="2511"/>
                      <a:pt x="5513" y="5959"/>
                    </a:cubicBezTo>
                    <a:cubicBezTo>
                      <a:pt x="5363" y="5936"/>
                      <a:pt x="5193" y="5936"/>
                      <a:pt x="5045" y="5936"/>
                    </a:cubicBezTo>
                    <a:cubicBezTo>
                      <a:pt x="2256" y="5936"/>
                      <a:pt x="1" y="7554"/>
                      <a:pt x="1" y="9554"/>
                    </a:cubicBezTo>
                    <a:cubicBezTo>
                      <a:pt x="1" y="9681"/>
                      <a:pt x="1" y="9789"/>
                      <a:pt x="23" y="9894"/>
                    </a:cubicBezTo>
                    <a:lnTo>
                      <a:pt x="45474" y="9894"/>
                    </a:lnTo>
                    <a:cubicBezTo>
                      <a:pt x="45219" y="8086"/>
                      <a:pt x="43069" y="6660"/>
                      <a:pt x="40473" y="6660"/>
                    </a:cubicBezTo>
                    <a:cubicBezTo>
                      <a:pt x="38898" y="6660"/>
                      <a:pt x="37516" y="7171"/>
                      <a:pt x="36580" y="7959"/>
                    </a:cubicBezTo>
                    <a:cubicBezTo>
                      <a:pt x="35133" y="6745"/>
                      <a:pt x="32579" y="5936"/>
                      <a:pt x="29663" y="5936"/>
                    </a:cubicBezTo>
                    <a:cubicBezTo>
                      <a:pt x="28599" y="5936"/>
                      <a:pt x="27578" y="6044"/>
                      <a:pt x="26642" y="6256"/>
                    </a:cubicBezTo>
                    <a:cubicBezTo>
                      <a:pt x="25387" y="2639"/>
                      <a:pt x="21109" y="1"/>
                      <a:pt x="16025"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4571000" y="1484300"/>
                <a:ext cx="2763050" cy="2010325"/>
              </a:xfrm>
              <a:custGeom>
                <a:avLst/>
                <a:gdLst/>
                <a:ahLst/>
                <a:cxnLst/>
                <a:rect l="l" t="t" r="r" b="b"/>
                <a:pathLst>
                  <a:path w="110522" h="80413" extrusionOk="0">
                    <a:moveTo>
                      <a:pt x="0" y="0"/>
                    </a:moveTo>
                    <a:lnTo>
                      <a:pt x="0" y="21534"/>
                    </a:lnTo>
                    <a:lnTo>
                      <a:pt x="40408" y="55687"/>
                    </a:lnTo>
                    <a:lnTo>
                      <a:pt x="57708" y="33217"/>
                    </a:lnTo>
                    <a:lnTo>
                      <a:pt x="99562" y="73453"/>
                    </a:lnTo>
                    <a:lnTo>
                      <a:pt x="93136" y="75901"/>
                    </a:lnTo>
                    <a:lnTo>
                      <a:pt x="110522" y="80412"/>
                    </a:lnTo>
                    <a:lnTo>
                      <a:pt x="101903" y="63240"/>
                    </a:lnTo>
                    <a:lnTo>
                      <a:pt x="101457" y="69816"/>
                    </a:lnTo>
                    <a:lnTo>
                      <a:pt x="57558" y="20322"/>
                    </a:lnTo>
                    <a:lnTo>
                      <a:pt x="40791" y="36068"/>
                    </a:lnTo>
                    <a:lnTo>
                      <a:pt x="113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5343400" y="3546175"/>
                <a:ext cx="1116100" cy="35700"/>
              </a:xfrm>
              <a:custGeom>
                <a:avLst/>
                <a:gdLst/>
                <a:ahLst/>
                <a:cxnLst/>
                <a:rect l="l" t="t" r="r" b="b"/>
                <a:pathLst>
                  <a:path w="44644" h="1428" extrusionOk="0">
                    <a:moveTo>
                      <a:pt x="702" y="1"/>
                    </a:moveTo>
                    <a:cubicBezTo>
                      <a:pt x="512" y="1"/>
                      <a:pt x="319" y="86"/>
                      <a:pt x="192" y="213"/>
                    </a:cubicBezTo>
                    <a:cubicBezTo>
                      <a:pt x="64" y="341"/>
                      <a:pt x="1" y="511"/>
                      <a:pt x="1" y="724"/>
                    </a:cubicBezTo>
                    <a:cubicBezTo>
                      <a:pt x="1" y="1107"/>
                      <a:pt x="319" y="1427"/>
                      <a:pt x="702" y="1427"/>
                    </a:cubicBezTo>
                    <a:lnTo>
                      <a:pt x="43920" y="1427"/>
                    </a:lnTo>
                    <a:cubicBezTo>
                      <a:pt x="44111" y="1427"/>
                      <a:pt x="44303" y="1342"/>
                      <a:pt x="44431" y="1214"/>
                    </a:cubicBezTo>
                    <a:cubicBezTo>
                      <a:pt x="44558" y="1087"/>
                      <a:pt x="44644" y="916"/>
                      <a:pt x="44644" y="724"/>
                    </a:cubicBezTo>
                    <a:cubicBezTo>
                      <a:pt x="44644" y="321"/>
                      <a:pt x="44324" y="1"/>
                      <a:pt x="4392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7136125" y="3546175"/>
                <a:ext cx="162275" cy="35700"/>
              </a:xfrm>
              <a:custGeom>
                <a:avLst/>
                <a:gdLst/>
                <a:ahLst/>
                <a:cxnLst/>
                <a:rect l="l" t="t" r="r" b="b"/>
                <a:pathLst>
                  <a:path w="6491" h="1428" extrusionOk="0">
                    <a:moveTo>
                      <a:pt x="724" y="1"/>
                    </a:moveTo>
                    <a:cubicBezTo>
                      <a:pt x="532" y="1"/>
                      <a:pt x="341" y="86"/>
                      <a:pt x="214" y="213"/>
                    </a:cubicBezTo>
                    <a:cubicBezTo>
                      <a:pt x="86" y="341"/>
                      <a:pt x="1" y="511"/>
                      <a:pt x="1" y="724"/>
                    </a:cubicBezTo>
                    <a:cubicBezTo>
                      <a:pt x="1" y="1107"/>
                      <a:pt x="319" y="1427"/>
                      <a:pt x="724" y="1427"/>
                    </a:cubicBezTo>
                    <a:lnTo>
                      <a:pt x="5767" y="1427"/>
                    </a:lnTo>
                    <a:cubicBezTo>
                      <a:pt x="5959" y="1427"/>
                      <a:pt x="6150" y="1342"/>
                      <a:pt x="6277" y="1214"/>
                    </a:cubicBezTo>
                    <a:cubicBezTo>
                      <a:pt x="6405" y="1087"/>
                      <a:pt x="6490" y="916"/>
                      <a:pt x="6490" y="724"/>
                    </a:cubicBezTo>
                    <a:cubicBezTo>
                      <a:pt x="6490" y="321"/>
                      <a:pt x="6172" y="1"/>
                      <a:pt x="5767"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4818900" y="3546175"/>
                <a:ext cx="162250" cy="35700"/>
              </a:xfrm>
              <a:custGeom>
                <a:avLst/>
                <a:gdLst/>
                <a:ahLst/>
                <a:cxnLst/>
                <a:rect l="l" t="t" r="r" b="b"/>
                <a:pathLst>
                  <a:path w="6490" h="1428" extrusionOk="0">
                    <a:moveTo>
                      <a:pt x="724" y="1"/>
                    </a:moveTo>
                    <a:cubicBezTo>
                      <a:pt x="531" y="1"/>
                      <a:pt x="341" y="86"/>
                      <a:pt x="213" y="213"/>
                    </a:cubicBezTo>
                    <a:cubicBezTo>
                      <a:pt x="85" y="341"/>
                      <a:pt x="0" y="511"/>
                      <a:pt x="0" y="724"/>
                    </a:cubicBezTo>
                    <a:cubicBezTo>
                      <a:pt x="0" y="1107"/>
                      <a:pt x="319" y="1427"/>
                      <a:pt x="724" y="1427"/>
                    </a:cubicBezTo>
                    <a:lnTo>
                      <a:pt x="5766" y="1427"/>
                    </a:lnTo>
                    <a:cubicBezTo>
                      <a:pt x="5979" y="1427"/>
                      <a:pt x="6149" y="1342"/>
                      <a:pt x="6277" y="1214"/>
                    </a:cubicBezTo>
                    <a:cubicBezTo>
                      <a:pt x="6404" y="1087"/>
                      <a:pt x="6489" y="916"/>
                      <a:pt x="6489" y="724"/>
                    </a:cubicBezTo>
                    <a:cubicBezTo>
                      <a:pt x="6489" y="321"/>
                      <a:pt x="6171" y="1"/>
                      <a:pt x="576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5071050" y="3474900"/>
                <a:ext cx="356425" cy="35675"/>
              </a:xfrm>
              <a:custGeom>
                <a:avLst/>
                <a:gdLst/>
                <a:ahLst/>
                <a:cxnLst/>
                <a:rect l="l" t="t" r="r" b="b"/>
                <a:pathLst>
                  <a:path w="14257" h="1427" extrusionOk="0">
                    <a:moveTo>
                      <a:pt x="702" y="0"/>
                    </a:moveTo>
                    <a:cubicBezTo>
                      <a:pt x="511" y="0"/>
                      <a:pt x="341" y="65"/>
                      <a:pt x="191" y="193"/>
                    </a:cubicBezTo>
                    <a:cubicBezTo>
                      <a:pt x="63" y="320"/>
                      <a:pt x="0" y="511"/>
                      <a:pt x="0" y="703"/>
                    </a:cubicBezTo>
                    <a:cubicBezTo>
                      <a:pt x="0" y="1107"/>
                      <a:pt x="319" y="1427"/>
                      <a:pt x="702" y="1427"/>
                    </a:cubicBezTo>
                    <a:lnTo>
                      <a:pt x="13534" y="1427"/>
                    </a:lnTo>
                    <a:cubicBezTo>
                      <a:pt x="13746" y="1427"/>
                      <a:pt x="13917" y="1342"/>
                      <a:pt x="14044" y="1214"/>
                    </a:cubicBezTo>
                    <a:cubicBezTo>
                      <a:pt x="14172" y="1086"/>
                      <a:pt x="14257" y="894"/>
                      <a:pt x="14257" y="703"/>
                    </a:cubicBezTo>
                    <a:cubicBezTo>
                      <a:pt x="14257" y="320"/>
                      <a:pt x="13937" y="0"/>
                      <a:pt x="1353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6690850" y="3474900"/>
                <a:ext cx="357000" cy="35675"/>
              </a:xfrm>
              <a:custGeom>
                <a:avLst/>
                <a:gdLst/>
                <a:ahLst/>
                <a:cxnLst/>
                <a:rect l="l" t="t" r="r" b="b"/>
                <a:pathLst>
                  <a:path w="14280" h="1427" extrusionOk="0">
                    <a:moveTo>
                      <a:pt x="724" y="0"/>
                    </a:moveTo>
                    <a:cubicBezTo>
                      <a:pt x="534" y="0"/>
                      <a:pt x="341" y="65"/>
                      <a:pt x="214" y="193"/>
                    </a:cubicBezTo>
                    <a:cubicBezTo>
                      <a:pt x="86" y="320"/>
                      <a:pt x="1" y="511"/>
                      <a:pt x="1" y="703"/>
                    </a:cubicBezTo>
                    <a:cubicBezTo>
                      <a:pt x="1" y="1107"/>
                      <a:pt x="321" y="1427"/>
                      <a:pt x="724" y="1427"/>
                    </a:cubicBezTo>
                    <a:lnTo>
                      <a:pt x="13556" y="1427"/>
                    </a:lnTo>
                    <a:cubicBezTo>
                      <a:pt x="13747" y="1427"/>
                      <a:pt x="13939" y="1342"/>
                      <a:pt x="14067" y="1214"/>
                    </a:cubicBezTo>
                    <a:cubicBezTo>
                      <a:pt x="14195" y="1086"/>
                      <a:pt x="14280" y="894"/>
                      <a:pt x="14280" y="703"/>
                    </a:cubicBezTo>
                    <a:cubicBezTo>
                      <a:pt x="14280" y="320"/>
                      <a:pt x="13960" y="0"/>
                      <a:pt x="13556"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5884975" y="2620025"/>
                <a:ext cx="468525" cy="211800"/>
              </a:xfrm>
              <a:custGeom>
                <a:avLst/>
                <a:gdLst/>
                <a:ahLst/>
                <a:cxnLst/>
                <a:rect l="l" t="t" r="r" b="b"/>
                <a:pathLst>
                  <a:path w="18741" h="8472" extrusionOk="0">
                    <a:moveTo>
                      <a:pt x="1064" y="1"/>
                    </a:moveTo>
                    <a:cubicBezTo>
                      <a:pt x="312" y="1"/>
                      <a:pt x="1" y="3607"/>
                      <a:pt x="105" y="4768"/>
                    </a:cubicBezTo>
                    <a:cubicBezTo>
                      <a:pt x="170" y="5554"/>
                      <a:pt x="6809" y="8172"/>
                      <a:pt x="7765" y="8428"/>
                    </a:cubicBezTo>
                    <a:cubicBezTo>
                      <a:pt x="7873" y="8457"/>
                      <a:pt x="8011" y="8471"/>
                      <a:pt x="8176" y="8471"/>
                    </a:cubicBezTo>
                    <a:cubicBezTo>
                      <a:pt x="10487" y="8471"/>
                      <a:pt x="17984" y="5740"/>
                      <a:pt x="18342" y="5639"/>
                    </a:cubicBezTo>
                    <a:cubicBezTo>
                      <a:pt x="18741" y="5555"/>
                      <a:pt x="18495" y="2702"/>
                      <a:pt x="17913" y="2702"/>
                    </a:cubicBezTo>
                    <a:cubicBezTo>
                      <a:pt x="17907" y="2702"/>
                      <a:pt x="17900" y="2702"/>
                      <a:pt x="17894" y="2703"/>
                    </a:cubicBezTo>
                    <a:cubicBezTo>
                      <a:pt x="14175" y="3090"/>
                      <a:pt x="9212" y="4757"/>
                      <a:pt x="8627" y="4757"/>
                    </a:cubicBezTo>
                    <a:cubicBezTo>
                      <a:pt x="8599" y="4757"/>
                      <a:pt x="8582" y="4753"/>
                      <a:pt x="8574" y="4746"/>
                    </a:cubicBezTo>
                    <a:cubicBezTo>
                      <a:pt x="8554" y="4725"/>
                      <a:pt x="1532" y="44"/>
                      <a:pt x="1084" y="1"/>
                    </a:cubicBezTo>
                    <a:cubicBezTo>
                      <a:pt x="1077" y="1"/>
                      <a:pt x="1071" y="1"/>
                      <a:pt x="1064" y="1"/>
                    </a:cubicBezTo>
                    <a:close/>
                  </a:path>
                </a:pathLst>
              </a:custGeom>
              <a:solidFill>
                <a:srgbClr val="F1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5864625" y="2619600"/>
                <a:ext cx="478350" cy="220900"/>
              </a:xfrm>
              <a:custGeom>
                <a:avLst/>
                <a:gdLst/>
                <a:ahLst/>
                <a:cxnLst/>
                <a:rect l="l" t="t" r="r" b="b"/>
                <a:pathLst>
                  <a:path w="19134" h="8836" extrusionOk="0">
                    <a:moveTo>
                      <a:pt x="1942" y="1"/>
                    </a:moveTo>
                    <a:cubicBezTo>
                      <a:pt x="1010" y="1"/>
                      <a:pt x="1" y="3316"/>
                      <a:pt x="791" y="4998"/>
                    </a:cubicBezTo>
                    <a:cubicBezTo>
                      <a:pt x="1472" y="6445"/>
                      <a:pt x="7941" y="8317"/>
                      <a:pt x="8900" y="8785"/>
                    </a:cubicBezTo>
                    <a:cubicBezTo>
                      <a:pt x="8969" y="8819"/>
                      <a:pt x="9079" y="8835"/>
                      <a:pt x="9224" y="8835"/>
                    </a:cubicBezTo>
                    <a:cubicBezTo>
                      <a:pt x="11072" y="8835"/>
                      <a:pt x="18539" y="6263"/>
                      <a:pt x="18815" y="6125"/>
                    </a:cubicBezTo>
                    <a:cubicBezTo>
                      <a:pt x="19134" y="5976"/>
                      <a:pt x="18432" y="2870"/>
                      <a:pt x="18007" y="2592"/>
                    </a:cubicBezTo>
                    <a:cubicBezTo>
                      <a:pt x="17971" y="2566"/>
                      <a:pt x="17899" y="2554"/>
                      <a:pt x="17795" y="2554"/>
                    </a:cubicBezTo>
                    <a:cubicBezTo>
                      <a:pt x="16497" y="2554"/>
                      <a:pt x="10270" y="4448"/>
                      <a:pt x="9697" y="4448"/>
                    </a:cubicBezTo>
                    <a:cubicBezTo>
                      <a:pt x="9683" y="4448"/>
                      <a:pt x="9673" y="4447"/>
                      <a:pt x="9666" y="4444"/>
                    </a:cubicBezTo>
                    <a:cubicBezTo>
                      <a:pt x="9325" y="4337"/>
                      <a:pt x="3154" y="635"/>
                      <a:pt x="2153" y="61"/>
                    </a:cubicBezTo>
                    <a:cubicBezTo>
                      <a:pt x="2084" y="20"/>
                      <a:pt x="2013" y="1"/>
                      <a:pt x="194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5007725" y="2793975"/>
                <a:ext cx="2059800" cy="734300"/>
              </a:xfrm>
              <a:custGeom>
                <a:avLst/>
                <a:gdLst/>
                <a:ahLst/>
                <a:cxnLst/>
                <a:rect l="l" t="t" r="r" b="b"/>
                <a:pathLst>
                  <a:path w="82392" h="29372" extrusionOk="0">
                    <a:moveTo>
                      <a:pt x="932" y="1"/>
                    </a:moveTo>
                    <a:cubicBezTo>
                      <a:pt x="599" y="1"/>
                      <a:pt x="349" y="21"/>
                      <a:pt x="193" y="65"/>
                    </a:cubicBezTo>
                    <a:lnTo>
                      <a:pt x="171" y="65"/>
                    </a:lnTo>
                    <a:cubicBezTo>
                      <a:pt x="85" y="86"/>
                      <a:pt x="22" y="128"/>
                      <a:pt x="0" y="171"/>
                    </a:cubicBezTo>
                    <a:cubicBezTo>
                      <a:pt x="618" y="619"/>
                      <a:pt x="34046" y="21279"/>
                      <a:pt x="38217" y="22833"/>
                    </a:cubicBezTo>
                    <a:cubicBezTo>
                      <a:pt x="42284" y="24355"/>
                      <a:pt x="79659" y="29371"/>
                      <a:pt x="82275" y="29371"/>
                    </a:cubicBezTo>
                    <a:cubicBezTo>
                      <a:pt x="82328" y="29371"/>
                      <a:pt x="82367" y="29369"/>
                      <a:pt x="82391" y="29365"/>
                    </a:cubicBezTo>
                    <a:cubicBezTo>
                      <a:pt x="81520" y="27813"/>
                      <a:pt x="46027" y="8342"/>
                      <a:pt x="44708" y="7874"/>
                    </a:cubicBezTo>
                    <a:cubicBezTo>
                      <a:pt x="43474" y="7450"/>
                      <a:pt x="7235" y="1"/>
                      <a:pt x="932" y="1"/>
                    </a:cubicBezTo>
                    <a:close/>
                  </a:path>
                </a:pathLst>
              </a:custGeom>
              <a:solidFill>
                <a:srgbClr val="FFF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5007725" y="2793975"/>
                <a:ext cx="2059800" cy="734300"/>
              </a:xfrm>
              <a:custGeom>
                <a:avLst/>
                <a:gdLst/>
                <a:ahLst/>
                <a:cxnLst/>
                <a:rect l="l" t="t" r="r" b="b"/>
                <a:pathLst>
                  <a:path w="82392" h="29372" extrusionOk="0">
                    <a:moveTo>
                      <a:pt x="932" y="1"/>
                    </a:moveTo>
                    <a:cubicBezTo>
                      <a:pt x="599" y="1"/>
                      <a:pt x="349" y="21"/>
                      <a:pt x="193" y="65"/>
                    </a:cubicBezTo>
                    <a:lnTo>
                      <a:pt x="171" y="65"/>
                    </a:lnTo>
                    <a:lnTo>
                      <a:pt x="0" y="171"/>
                    </a:lnTo>
                    <a:cubicBezTo>
                      <a:pt x="618" y="619"/>
                      <a:pt x="34046" y="21279"/>
                      <a:pt x="38217" y="22833"/>
                    </a:cubicBezTo>
                    <a:cubicBezTo>
                      <a:pt x="42284" y="24355"/>
                      <a:pt x="79659" y="29371"/>
                      <a:pt x="82275" y="29371"/>
                    </a:cubicBezTo>
                    <a:cubicBezTo>
                      <a:pt x="82328" y="29371"/>
                      <a:pt x="82367" y="29369"/>
                      <a:pt x="82391" y="29365"/>
                    </a:cubicBezTo>
                    <a:cubicBezTo>
                      <a:pt x="81520" y="27813"/>
                      <a:pt x="46027" y="8342"/>
                      <a:pt x="44708" y="7874"/>
                    </a:cubicBezTo>
                    <a:cubicBezTo>
                      <a:pt x="43474" y="7450"/>
                      <a:pt x="7235" y="1"/>
                      <a:pt x="932"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5937600" y="2577275"/>
                <a:ext cx="646900" cy="895000"/>
              </a:xfrm>
              <a:custGeom>
                <a:avLst/>
                <a:gdLst/>
                <a:ahLst/>
                <a:cxnLst/>
                <a:rect l="l" t="t" r="r" b="b"/>
                <a:pathLst>
                  <a:path w="25876" h="35800" extrusionOk="0">
                    <a:moveTo>
                      <a:pt x="15296" y="1"/>
                    </a:moveTo>
                    <a:cubicBezTo>
                      <a:pt x="15194" y="1"/>
                      <a:pt x="15120" y="36"/>
                      <a:pt x="15088" y="115"/>
                    </a:cubicBezTo>
                    <a:cubicBezTo>
                      <a:pt x="14875" y="625"/>
                      <a:pt x="0" y="31416"/>
                      <a:pt x="746" y="31757"/>
                    </a:cubicBezTo>
                    <a:cubicBezTo>
                      <a:pt x="1512" y="32097"/>
                      <a:pt x="25875" y="35800"/>
                      <a:pt x="25875" y="35800"/>
                    </a:cubicBezTo>
                    <a:cubicBezTo>
                      <a:pt x="25875" y="35800"/>
                      <a:pt x="18450" y="2796"/>
                      <a:pt x="17832" y="1860"/>
                    </a:cubicBezTo>
                    <a:cubicBezTo>
                      <a:pt x="17310" y="1067"/>
                      <a:pt x="15859" y="1"/>
                      <a:pt x="15296" y="1"/>
                    </a:cubicBezTo>
                    <a:close/>
                  </a:path>
                </a:pathLst>
              </a:custGeom>
              <a:solidFill>
                <a:srgbClr val="FFF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5937600" y="2577275"/>
                <a:ext cx="646900" cy="895000"/>
              </a:xfrm>
              <a:custGeom>
                <a:avLst/>
                <a:gdLst/>
                <a:ahLst/>
                <a:cxnLst/>
                <a:rect l="l" t="t" r="r" b="b"/>
                <a:pathLst>
                  <a:path w="25876" h="35800" extrusionOk="0">
                    <a:moveTo>
                      <a:pt x="15296" y="1"/>
                    </a:moveTo>
                    <a:cubicBezTo>
                      <a:pt x="15194" y="1"/>
                      <a:pt x="15120" y="36"/>
                      <a:pt x="15088" y="115"/>
                    </a:cubicBezTo>
                    <a:cubicBezTo>
                      <a:pt x="14875" y="625"/>
                      <a:pt x="0" y="31416"/>
                      <a:pt x="746" y="31757"/>
                    </a:cubicBezTo>
                    <a:cubicBezTo>
                      <a:pt x="1512" y="32097"/>
                      <a:pt x="25875" y="35800"/>
                      <a:pt x="25875" y="35800"/>
                    </a:cubicBezTo>
                    <a:cubicBezTo>
                      <a:pt x="25875" y="35800"/>
                      <a:pt x="18450" y="2796"/>
                      <a:pt x="17832" y="1860"/>
                    </a:cubicBezTo>
                    <a:cubicBezTo>
                      <a:pt x="17310" y="1067"/>
                      <a:pt x="15859" y="1"/>
                      <a:pt x="15296"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5403500" y="2574225"/>
                <a:ext cx="922200" cy="797025"/>
              </a:xfrm>
              <a:custGeom>
                <a:avLst/>
                <a:gdLst/>
                <a:ahLst/>
                <a:cxnLst/>
                <a:rect l="l" t="t" r="r" b="b"/>
                <a:pathLst>
                  <a:path w="36888" h="31881" extrusionOk="0">
                    <a:moveTo>
                      <a:pt x="35979" y="0"/>
                    </a:moveTo>
                    <a:cubicBezTo>
                      <a:pt x="35266" y="0"/>
                      <a:pt x="34239" y="190"/>
                      <a:pt x="33600" y="407"/>
                    </a:cubicBezTo>
                    <a:cubicBezTo>
                      <a:pt x="32494" y="790"/>
                      <a:pt x="1" y="19878"/>
                      <a:pt x="1" y="19878"/>
                    </a:cubicBezTo>
                    <a:cubicBezTo>
                      <a:pt x="1" y="19878"/>
                      <a:pt x="19194" y="30985"/>
                      <a:pt x="21684" y="31879"/>
                    </a:cubicBezTo>
                    <a:cubicBezTo>
                      <a:pt x="21688" y="31880"/>
                      <a:pt x="21692" y="31881"/>
                      <a:pt x="21696" y="31881"/>
                    </a:cubicBezTo>
                    <a:cubicBezTo>
                      <a:pt x="22636" y="31881"/>
                      <a:pt x="36453" y="1065"/>
                      <a:pt x="36750" y="407"/>
                    </a:cubicBezTo>
                    <a:cubicBezTo>
                      <a:pt x="36888" y="112"/>
                      <a:pt x="36526" y="0"/>
                      <a:pt x="35979" y="0"/>
                    </a:cubicBezTo>
                    <a:close/>
                  </a:path>
                </a:pathLst>
              </a:custGeom>
              <a:solidFill>
                <a:srgbClr val="FFF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5403500" y="2574225"/>
                <a:ext cx="922200" cy="797025"/>
              </a:xfrm>
              <a:custGeom>
                <a:avLst/>
                <a:gdLst/>
                <a:ahLst/>
                <a:cxnLst/>
                <a:rect l="l" t="t" r="r" b="b"/>
                <a:pathLst>
                  <a:path w="36888" h="31881" extrusionOk="0">
                    <a:moveTo>
                      <a:pt x="35979" y="0"/>
                    </a:moveTo>
                    <a:cubicBezTo>
                      <a:pt x="35266" y="0"/>
                      <a:pt x="34239" y="190"/>
                      <a:pt x="33600" y="407"/>
                    </a:cubicBezTo>
                    <a:cubicBezTo>
                      <a:pt x="32494" y="790"/>
                      <a:pt x="1" y="19878"/>
                      <a:pt x="1" y="19878"/>
                    </a:cubicBezTo>
                    <a:cubicBezTo>
                      <a:pt x="1" y="19878"/>
                      <a:pt x="19194" y="30985"/>
                      <a:pt x="21684" y="31879"/>
                    </a:cubicBezTo>
                    <a:cubicBezTo>
                      <a:pt x="21688" y="31880"/>
                      <a:pt x="21692" y="31881"/>
                      <a:pt x="21696" y="31881"/>
                    </a:cubicBezTo>
                    <a:cubicBezTo>
                      <a:pt x="22636" y="31881"/>
                      <a:pt x="36453" y="1065"/>
                      <a:pt x="36750" y="407"/>
                    </a:cubicBezTo>
                    <a:cubicBezTo>
                      <a:pt x="36888" y="112"/>
                      <a:pt x="36526" y="0"/>
                      <a:pt x="35979"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6234975" y="3324375"/>
                <a:ext cx="208150" cy="114650"/>
              </a:xfrm>
              <a:custGeom>
                <a:avLst/>
                <a:gdLst/>
                <a:ahLst/>
                <a:cxnLst/>
                <a:rect l="l" t="t" r="r" b="b"/>
                <a:pathLst>
                  <a:path w="8326" h="4586" extrusionOk="0">
                    <a:moveTo>
                      <a:pt x="2640" y="0"/>
                    </a:moveTo>
                    <a:cubicBezTo>
                      <a:pt x="2640" y="0"/>
                      <a:pt x="64" y="1490"/>
                      <a:pt x="1" y="2298"/>
                    </a:cubicBezTo>
                    <a:cubicBezTo>
                      <a:pt x="1" y="2298"/>
                      <a:pt x="2022" y="4447"/>
                      <a:pt x="2214" y="4574"/>
                    </a:cubicBezTo>
                    <a:cubicBezTo>
                      <a:pt x="2228" y="4582"/>
                      <a:pt x="2247" y="4586"/>
                      <a:pt x="2270" y="4586"/>
                    </a:cubicBezTo>
                    <a:cubicBezTo>
                      <a:pt x="2569" y="4586"/>
                      <a:pt x="3580" y="3991"/>
                      <a:pt x="3639" y="3873"/>
                    </a:cubicBezTo>
                    <a:cubicBezTo>
                      <a:pt x="3703" y="3766"/>
                      <a:pt x="3596" y="3362"/>
                      <a:pt x="3596" y="3362"/>
                    </a:cubicBezTo>
                    <a:lnTo>
                      <a:pt x="3596" y="3362"/>
                    </a:lnTo>
                    <a:cubicBezTo>
                      <a:pt x="3596" y="3362"/>
                      <a:pt x="4064" y="3490"/>
                      <a:pt x="4172" y="3510"/>
                    </a:cubicBezTo>
                    <a:cubicBezTo>
                      <a:pt x="4257" y="3510"/>
                      <a:pt x="8002" y="829"/>
                      <a:pt x="8278" y="213"/>
                    </a:cubicBezTo>
                    <a:cubicBezTo>
                      <a:pt x="8326" y="102"/>
                      <a:pt x="8214" y="56"/>
                      <a:pt x="7997" y="56"/>
                    </a:cubicBezTo>
                    <a:cubicBezTo>
                      <a:pt x="6969" y="56"/>
                      <a:pt x="3576" y="1085"/>
                      <a:pt x="3576" y="1085"/>
                    </a:cubicBezTo>
                    <a:lnTo>
                      <a:pt x="2640"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5420025" y="2544050"/>
                <a:ext cx="530925" cy="540775"/>
              </a:xfrm>
              <a:custGeom>
                <a:avLst/>
                <a:gdLst/>
                <a:ahLst/>
                <a:cxnLst/>
                <a:rect l="l" t="t" r="r" b="b"/>
                <a:pathLst>
                  <a:path w="21237" h="21631" extrusionOk="0">
                    <a:moveTo>
                      <a:pt x="17254" y="1"/>
                    </a:moveTo>
                    <a:cubicBezTo>
                      <a:pt x="15049" y="1"/>
                      <a:pt x="11872" y="516"/>
                      <a:pt x="10427" y="1444"/>
                    </a:cubicBezTo>
                    <a:cubicBezTo>
                      <a:pt x="9235" y="2210"/>
                      <a:pt x="4021" y="9977"/>
                      <a:pt x="2937" y="12040"/>
                    </a:cubicBezTo>
                    <a:cubicBezTo>
                      <a:pt x="1850" y="14083"/>
                      <a:pt x="0" y="21063"/>
                      <a:pt x="553" y="21573"/>
                    </a:cubicBezTo>
                    <a:cubicBezTo>
                      <a:pt x="598" y="21613"/>
                      <a:pt x="684" y="21631"/>
                      <a:pt x="807" y="21631"/>
                    </a:cubicBezTo>
                    <a:cubicBezTo>
                      <a:pt x="2269" y="21631"/>
                      <a:pt x="8844" y="19034"/>
                      <a:pt x="9766" y="18935"/>
                    </a:cubicBezTo>
                    <a:cubicBezTo>
                      <a:pt x="9973" y="18908"/>
                      <a:pt x="10316" y="18897"/>
                      <a:pt x="10732" y="18897"/>
                    </a:cubicBezTo>
                    <a:cubicBezTo>
                      <a:pt x="12279" y="18897"/>
                      <a:pt x="14835" y="19046"/>
                      <a:pt x="15171" y="19062"/>
                    </a:cubicBezTo>
                    <a:cubicBezTo>
                      <a:pt x="15172" y="19062"/>
                      <a:pt x="15173" y="19062"/>
                      <a:pt x="15174" y="19062"/>
                    </a:cubicBezTo>
                    <a:cubicBezTo>
                      <a:pt x="15394" y="19062"/>
                      <a:pt x="16603" y="16391"/>
                      <a:pt x="17959" y="13445"/>
                    </a:cubicBezTo>
                    <a:cubicBezTo>
                      <a:pt x="19214" y="10701"/>
                      <a:pt x="20874" y="7764"/>
                      <a:pt x="21044" y="6700"/>
                    </a:cubicBezTo>
                    <a:cubicBezTo>
                      <a:pt x="21236" y="5594"/>
                      <a:pt x="21129" y="1040"/>
                      <a:pt x="19256" y="252"/>
                    </a:cubicBezTo>
                    <a:cubicBezTo>
                      <a:pt x="18857" y="83"/>
                      <a:pt x="18132" y="1"/>
                      <a:pt x="17254" y="1"/>
                    </a:cubicBezTo>
                    <a:close/>
                  </a:path>
                </a:pathLst>
              </a:custGeom>
              <a:solidFill>
                <a:srgbClr val="FFF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p:nvPr/>
            </p:nvSpPr>
            <p:spPr>
              <a:xfrm>
                <a:off x="5420025" y="2544050"/>
                <a:ext cx="530925" cy="540775"/>
              </a:xfrm>
              <a:custGeom>
                <a:avLst/>
                <a:gdLst/>
                <a:ahLst/>
                <a:cxnLst/>
                <a:rect l="l" t="t" r="r" b="b"/>
                <a:pathLst>
                  <a:path w="21237" h="21631" extrusionOk="0">
                    <a:moveTo>
                      <a:pt x="17254" y="1"/>
                    </a:moveTo>
                    <a:cubicBezTo>
                      <a:pt x="15049" y="1"/>
                      <a:pt x="11872" y="516"/>
                      <a:pt x="10427" y="1444"/>
                    </a:cubicBezTo>
                    <a:cubicBezTo>
                      <a:pt x="9235" y="2210"/>
                      <a:pt x="4021" y="9977"/>
                      <a:pt x="2937" y="12040"/>
                    </a:cubicBezTo>
                    <a:cubicBezTo>
                      <a:pt x="1850" y="14083"/>
                      <a:pt x="0" y="21063"/>
                      <a:pt x="553" y="21573"/>
                    </a:cubicBezTo>
                    <a:cubicBezTo>
                      <a:pt x="598" y="21613"/>
                      <a:pt x="684" y="21631"/>
                      <a:pt x="807" y="21631"/>
                    </a:cubicBezTo>
                    <a:cubicBezTo>
                      <a:pt x="2269" y="21631"/>
                      <a:pt x="8844" y="19034"/>
                      <a:pt x="9766" y="18935"/>
                    </a:cubicBezTo>
                    <a:cubicBezTo>
                      <a:pt x="9973" y="18908"/>
                      <a:pt x="10316" y="18897"/>
                      <a:pt x="10732" y="18897"/>
                    </a:cubicBezTo>
                    <a:cubicBezTo>
                      <a:pt x="12279" y="18897"/>
                      <a:pt x="14835" y="19046"/>
                      <a:pt x="15171" y="19062"/>
                    </a:cubicBezTo>
                    <a:cubicBezTo>
                      <a:pt x="15172" y="19062"/>
                      <a:pt x="15173" y="19062"/>
                      <a:pt x="15174" y="19062"/>
                    </a:cubicBezTo>
                    <a:cubicBezTo>
                      <a:pt x="15394" y="19062"/>
                      <a:pt x="16603" y="16391"/>
                      <a:pt x="17959" y="13445"/>
                    </a:cubicBezTo>
                    <a:cubicBezTo>
                      <a:pt x="19214" y="10701"/>
                      <a:pt x="20874" y="7764"/>
                      <a:pt x="21044" y="6700"/>
                    </a:cubicBezTo>
                    <a:cubicBezTo>
                      <a:pt x="21236" y="5594"/>
                      <a:pt x="21129" y="1040"/>
                      <a:pt x="19256" y="252"/>
                    </a:cubicBezTo>
                    <a:cubicBezTo>
                      <a:pt x="18857" y="83"/>
                      <a:pt x="18132" y="1"/>
                      <a:pt x="1725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p:nvPr/>
            </p:nvSpPr>
            <p:spPr>
              <a:xfrm>
                <a:off x="5803025" y="2615800"/>
                <a:ext cx="149500" cy="439425"/>
              </a:xfrm>
              <a:custGeom>
                <a:avLst/>
                <a:gdLst/>
                <a:ahLst/>
                <a:cxnLst/>
                <a:rect l="l" t="t" r="r" b="b"/>
                <a:pathLst>
                  <a:path w="5980" h="17577" extrusionOk="0">
                    <a:moveTo>
                      <a:pt x="5788" y="0"/>
                    </a:moveTo>
                    <a:cubicBezTo>
                      <a:pt x="5788" y="0"/>
                      <a:pt x="2660" y="7278"/>
                      <a:pt x="2447" y="7936"/>
                    </a:cubicBezTo>
                    <a:cubicBezTo>
                      <a:pt x="2319" y="8319"/>
                      <a:pt x="1596" y="10980"/>
                      <a:pt x="1043" y="13150"/>
                    </a:cubicBezTo>
                    <a:cubicBezTo>
                      <a:pt x="659" y="14703"/>
                      <a:pt x="1" y="16320"/>
                      <a:pt x="64" y="16427"/>
                    </a:cubicBezTo>
                    <a:cubicBezTo>
                      <a:pt x="190" y="16722"/>
                      <a:pt x="1272" y="17577"/>
                      <a:pt x="1360" y="17577"/>
                    </a:cubicBezTo>
                    <a:cubicBezTo>
                      <a:pt x="1361" y="17577"/>
                      <a:pt x="1362" y="17577"/>
                      <a:pt x="1363" y="17576"/>
                    </a:cubicBezTo>
                    <a:cubicBezTo>
                      <a:pt x="1448" y="17534"/>
                      <a:pt x="3448" y="9979"/>
                      <a:pt x="3894" y="9022"/>
                    </a:cubicBezTo>
                    <a:cubicBezTo>
                      <a:pt x="4362" y="8064"/>
                      <a:pt x="5746" y="4511"/>
                      <a:pt x="5874" y="3766"/>
                    </a:cubicBezTo>
                    <a:cubicBezTo>
                      <a:pt x="5979" y="3149"/>
                      <a:pt x="5894" y="1042"/>
                      <a:pt x="5809" y="276"/>
                    </a:cubicBezTo>
                    <a:cubicBezTo>
                      <a:pt x="5788" y="106"/>
                      <a:pt x="5788" y="0"/>
                      <a:pt x="5788"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5829075" y="2615250"/>
                <a:ext cx="119175" cy="329325"/>
              </a:xfrm>
              <a:custGeom>
                <a:avLst/>
                <a:gdLst/>
                <a:ahLst/>
                <a:cxnLst/>
                <a:rect l="l" t="t" r="r" b="b"/>
                <a:pathLst>
                  <a:path w="4767" h="13173" extrusionOk="0">
                    <a:moveTo>
                      <a:pt x="4746" y="0"/>
                    </a:moveTo>
                    <a:cubicBezTo>
                      <a:pt x="4746" y="0"/>
                      <a:pt x="1575" y="7300"/>
                      <a:pt x="1362" y="7958"/>
                    </a:cubicBezTo>
                    <a:cubicBezTo>
                      <a:pt x="1235" y="8341"/>
                      <a:pt x="533" y="10980"/>
                      <a:pt x="1" y="13172"/>
                    </a:cubicBezTo>
                    <a:cubicBezTo>
                      <a:pt x="1" y="13172"/>
                      <a:pt x="1001" y="10341"/>
                      <a:pt x="1087" y="10151"/>
                    </a:cubicBezTo>
                    <a:cubicBezTo>
                      <a:pt x="1192" y="9958"/>
                      <a:pt x="2917" y="7512"/>
                      <a:pt x="2937" y="7300"/>
                    </a:cubicBezTo>
                    <a:cubicBezTo>
                      <a:pt x="2980" y="7065"/>
                      <a:pt x="2767" y="5512"/>
                      <a:pt x="2767" y="5512"/>
                    </a:cubicBezTo>
                    <a:lnTo>
                      <a:pt x="2767" y="5512"/>
                    </a:lnTo>
                    <a:cubicBezTo>
                      <a:pt x="2767" y="5512"/>
                      <a:pt x="3426" y="6241"/>
                      <a:pt x="3602" y="6241"/>
                    </a:cubicBezTo>
                    <a:cubicBezTo>
                      <a:pt x="3620" y="6241"/>
                      <a:pt x="3634" y="6232"/>
                      <a:pt x="3640" y="6213"/>
                    </a:cubicBezTo>
                    <a:cubicBezTo>
                      <a:pt x="3660" y="6150"/>
                      <a:pt x="4001" y="4661"/>
                      <a:pt x="4236" y="3192"/>
                    </a:cubicBezTo>
                    <a:cubicBezTo>
                      <a:pt x="4426" y="1958"/>
                      <a:pt x="4724" y="746"/>
                      <a:pt x="4767" y="255"/>
                    </a:cubicBezTo>
                    <a:cubicBezTo>
                      <a:pt x="4767" y="85"/>
                      <a:pt x="4767" y="0"/>
                      <a:pt x="4746"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a:off x="5788650" y="2534000"/>
                <a:ext cx="161750" cy="208975"/>
              </a:xfrm>
              <a:custGeom>
                <a:avLst/>
                <a:gdLst/>
                <a:ahLst/>
                <a:cxnLst/>
                <a:rect l="l" t="t" r="r" b="b"/>
                <a:pathLst>
                  <a:path w="6470" h="8359" extrusionOk="0">
                    <a:moveTo>
                      <a:pt x="4297" y="745"/>
                    </a:moveTo>
                    <a:cubicBezTo>
                      <a:pt x="4383" y="745"/>
                      <a:pt x="4444" y="750"/>
                      <a:pt x="4469" y="761"/>
                    </a:cubicBezTo>
                    <a:cubicBezTo>
                      <a:pt x="4661" y="824"/>
                      <a:pt x="5555" y="3187"/>
                      <a:pt x="5597" y="3357"/>
                    </a:cubicBezTo>
                    <a:cubicBezTo>
                      <a:pt x="5660" y="3548"/>
                      <a:pt x="4554" y="6144"/>
                      <a:pt x="4363" y="6379"/>
                    </a:cubicBezTo>
                    <a:cubicBezTo>
                      <a:pt x="4151" y="6612"/>
                      <a:pt x="3384" y="7719"/>
                      <a:pt x="3172" y="7761"/>
                    </a:cubicBezTo>
                    <a:cubicBezTo>
                      <a:pt x="3142" y="7771"/>
                      <a:pt x="3099" y="7776"/>
                      <a:pt x="3047" y="7776"/>
                    </a:cubicBezTo>
                    <a:cubicBezTo>
                      <a:pt x="2760" y="7776"/>
                      <a:pt x="2204" y="7643"/>
                      <a:pt x="2150" y="7571"/>
                    </a:cubicBezTo>
                    <a:cubicBezTo>
                      <a:pt x="2001" y="7358"/>
                      <a:pt x="874" y="4655"/>
                      <a:pt x="809" y="4336"/>
                    </a:cubicBezTo>
                    <a:cubicBezTo>
                      <a:pt x="746" y="4016"/>
                      <a:pt x="1745" y="1080"/>
                      <a:pt x="1895" y="1017"/>
                    </a:cubicBezTo>
                    <a:cubicBezTo>
                      <a:pt x="2024" y="961"/>
                      <a:pt x="3726" y="745"/>
                      <a:pt x="4297" y="745"/>
                    </a:cubicBezTo>
                    <a:close/>
                    <a:moveTo>
                      <a:pt x="3798" y="1"/>
                    </a:moveTo>
                    <a:cubicBezTo>
                      <a:pt x="2671" y="1"/>
                      <a:pt x="988" y="169"/>
                      <a:pt x="766" y="549"/>
                    </a:cubicBezTo>
                    <a:cubicBezTo>
                      <a:pt x="468" y="1037"/>
                      <a:pt x="0" y="3761"/>
                      <a:pt x="128" y="4506"/>
                    </a:cubicBezTo>
                    <a:cubicBezTo>
                      <a:pt x="235" y="5250"/>
                      <a:pt x="1427" y="7761"/>
                      <a:pt x="1640" y="8039"/>
                    </a:cubicBezTo>
                    <a:cubicBezTo>
                      <a:pt x="1761" y="8179"/>
                      <a:pt x="3026" y="8359"/>
                      <a:pt x="3286" y="8359"/>
                    </a:cubicBezTo>
                    <a:cubicBezTo>
                      <a:pt x="3300" y="8359"/>
                      <a:pt x="3312" y="8358"/>
                      <a:pt x="3320" y="8357"/>
                    </a:cubicBezTo>
                    <a:cubicBezTo>
                      <a:pt x="3470" y="8337"/>
                      <a:pt x="4809" y="7123"/>
                      <a:pt x="5065" y="6719"/>
                    </a:cubicBezTo>
                    <a:cubicBezTo>
                      <a:pt x="5342" y="6336"/>
                      <a:pt x="6469" y="3633"/>
                      <a:pt x="6426" y="3102"/>
                    </a:cubicBezTo>
                    <a:cubicBezTo>
                      <a:pt x="6406" y="2591"/>
                      <a:pt x="5385" y="229"/>
                      <a:pt x="4682" y="58"/>
                    </a:cubicBezTo>
                    <a:cubicBezTo>
                      <a:pt x="4507" y="20"/>
                      <a:pt x="4186" y="1"/>
                      <a:pt x="3798"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5820575" y="2724150"/>
                <a:ext cx="56950" cy="54950"/>
              </a:xfrm>
              <a:custGeom>
                <a:avLst/>
                <a:gdLst/>
                <a:ahLst/>
                <a:cxnLst/>
                <a:rect l="l" t="t" r="r" b="b"/>
                <a:pathLst>
                  <a:path w="2278" h="2198" extrusionOk="0">
                    <a:moveTo>
                      <a:pt x="757" y="1"/>
                    </a:moveTo>
                    <a:cubicBezTo>
                      <a:pt x="732" y="1"/>
                      <a:pt x="713" y="3"/>
                      <a:pt x="703" y="7"/>
                    </a:cubicBezTo>
                    <a:cubicBezTo>
                      <a:pt x="468" y="135"/>
                      <a:pt x="0" y="751"/>
                      <a:pt x="0" y="921"/>
                    </a:cubicBezTo>
                    <a:cubicBezTo>
                      <a:pt x="0" y="1071"/>
                      <a:pt x="511" y="1985"/>
                      <a:pt x="596" y="2050"/>
                    </a:cubicBezTo>
                    <a:cubicBezTo>
                      <a:pt x="703" y="2113"/>
                      <a:pt x="1319" y="2177"/>
                      <a:pt x="1447" y="2198"/>
                    </a:cubicBezTo>
                    <a:cubicBezTo>
                      <a:pt x="1597" y="2198"/>
                      <a:pt x="2193" y="1432"/>
                      <a:pt x="2235" y="1304"/>
                    </a:cubicBezTo>
                    <a:cubicBezTo>
                      <a:pt x="2278" y="1199"/>
                      <a:pt x="2065" y="368"/>
                      <a:pt x="1915" y="262"/>
                    </a:cubicBezTo>
                    <a:cubicBezTo>
                      <a:pt x="1800" y="166"/>
                      <a:pt x="992" y="1"/>
                      <a:pt x="757"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5765800" y="2775375"/>
                <a:ext cx="90950" cy="276900"/>
              </a:xfrm>
              <a:custGeom>
                <a:avLst/>
                <a:gdLst/>
                <a:ahLst/>
                <a:cxnLst/>
                <a:rect l="l" t="t" r="r" b="b"/>
                <a:pathLst>
                  <a:path w="3638" h="11076" extrusionOk="0">
                    <a:moveTo>
                      <a:pt x="2787" y="1"/>
                    </a:moveTo>
                    <a:cubicBezTo>
                      <a:pt x="2489" y="299"/>
                      <a:pt x="511" y="4277"/>
                      <a:pt x="256" y="4980"/>
                    </a:cubicBezTo>
                    <a:cubicBezTo>
                      <a:pt x="0" y="5681"/>
                      <a:pt x="170" y="7852"/>
                      <a:pt x="511" y="8703"/>
                    </a:cubicBezTo>
                    <a:cubicBezTo>
                      <a:pt x="829" y="9534"/>
                      <a:pt x="1319" y="10768"/>
                      <a:pt x="1595" y="10981"/>
                    </a:cubicBezTo>
                    <a:cubicBezTo>
                      <a:pt x="1693" y="11048"/>
                      <a:pt x="1770" y="11076"/>
                      <a:pt x="1827" y="11076"/>
                    </a:cubicBezTo>
                    <a:cubicBezTo>
                      <a:pt x="1932" y="11076"/>
                      <a:pt x="1971" y="10983"/>
                      <a:pt x="1958" y="10873"/>
                    </a:cubicBezTo>
                    <a:cubicBezTo>
                      <a:pt x="1936" y="10683"/>
                      <a:pt x="1978" y="8916"/>
                      <a:pt x="1958" y="8277"/>
                    </a:cubicBezTo>
                    <a:cubicBezTo>
                      <a:pt x="1958" y="7937"/>
                      <a:pt x="2852" y="6022"/>
                      <a:pt x="2957" y="5554"/>
                    </a:cubicBezTo>
                    <a:cubicBezTo>
                      <a:pt x="3085" y="5086"/>
                      <a:pt x="3638" y="149"/>
                      <a:pt x="3638" y="149"/>
                    </a:cubicBezTo>
                    <a:lnTo>
                      <a:pt x="2787"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6"/>
              <p:cNvSpPr/>
              <p:nvPr/>
            </p:nvSpPr>
            <p:spPr>
              <a:xfrm>
                <a:off x="5443925" y="3016100"/>
                <a:ext cx="887725" cy="401500"/>
              </a:xfrm>
              <a:custGeom>
                <a:avLst/>
                <a:gdLst/>
                <a:ahLst/>
                <a:cxnLst/>
                <a:rect l="l" t="t" r="r" b="b"/>
                <a:pathLst>
                  <a:path w="35509" h="16060" extrusionOk="0">
                    <a:moveTo>
                      <a:pt x="10508" y="0"/>
                    </a:moveTo>
                    <a:cubicBezTo>
                      <a:pt x="8588" y="0"/>
                      <a:pt x="6343" y="75"/>
                      <a:pt x="5045" y="373"/>
                    </a:cubicBezTo>
                    <a:cubicBezTo>
                      <a:pt x="2427" y="989"/>
                      <a:pt x="1" y="2266"/>
                      <a:pt x="1" y="2266"/>
                    </a:cubicBezTo>
                    <a:cubicBezTo>
                      <a:pt x="1" y="2266"/>
                      <a:pt x="1427" y="6033"/>
                      <a:pt x="3873" y="7415"/>
                    </a:cubicBezTo>
                    <a:cubicBezTo>
                      <a:pt x="6001" y="8607"/>
                      <a:pt x="18003" y="8331"/>
                      <a:pt x="19216" y="8459"/>
                    </a:cubicBezTo>
                    <a:cubicBezTo>
                      <a:pt x="20450" y="8586"/>
                      <a:pt x="31813" y="15949"/>
                      <a:pt x="32494" y="16054"/>
                    </a:cubicBezTo>
                    <a:cubicBezTo>
                      <a:pt x="32513" y="16058"/>
                      <a:pt x="32533" y="16059"/>
                      <a:pt x="32554" y="16059"/>
                    </a:cubicBezTo>
                    <a:cubicBezTo>
                      <a:pt x="33301" y="16059"/>
                      <a:pt x="35509" y="13902"/>
                      <a:pt x="35260" y="13055"/>
                    </a:cubicBezTo>
                    <a:cubicBezTo>
                      <a:pt x="34983" y="12161"/>
                      <a:pt x="23302" y="2095"/>
                      <a:pt x="21302" y="1607"/>
                    </a:cubicBezTo>
                    <a:cubicBezTo>
                      <a:pt x="19301" y="1139"/>
                      <a:pt x="14024" y="75"/>
                      <a:pt x="14024" y="75"/>
                    </a:cubicBezTo>
                    <a:cubicBezTo>
                      <a:pt x="14024" y="75"/>
                      <a:pt x="12428" y="0"/>
                      <a:pt x="10508"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p:nvPr/>
            </p:nvSpPr>
            <p:spPr>
              <a:xfrm>
                <a:off x="5697150" y="3033925"/>
                <a:ext cx="620650" cy="316675"/>
              </a:xfrm>
              <a:custGeom>
                <a:avLst/>
                <a:gdLst/>
                <a:ahLst/>
                <a:cxnLst/>
                <a:rect l="l" t="t" r="r" b="b"/>
                <a:pathLst>
                  <a:path w="24826" h="12667" extrusionOk="0">
                    <a:moveTo>
                      <a:pt x="23" y="0"/>
                    </a:moveTo>
                    <a:cubicBezTo>
                      <a:pt x="0" y="0"/>
                      <a:pt x="0" y="21"/>
                      <a:pt x="0" y="21"/>
                    </a:cubicBezTo>
                    <a:cubicBezTo>
                      <a:pt x="2341" y="341"/>
                      <a:pt x="9343" y="1575"/>
                      <a:pt x="10449" y="2000"/>
                    </a:cubicBezTo>
                    <a:cubicBezTo>
                      <a:pt x="11556" y="2426"/>
                      <a:pt x="20918" y="9831"/>
                      <a:pt x="24769" y="12660"/>
                    </a:cubicBezTo>
                    <a:cubicBezTo>
                      <a:pt x="24777" y="12664"/>
                      <a:pt x="24785" y="12666"/>
                      <a:pt x="24791" y="12666"/>
                    </a:cubicBezTo>
                    <a:cubicBezTo>
                      <a:pt x="24817" y="12666"/>
                      <a:pt x="24825" y="12635"/>
                      <a:pt x="24791" y="12617"/>
                    </a:cubicBezTo>
                    <a:cubicBezTo>
                      <a:pt x="20918" y="9511"/>
                      <a:pt x="11789" y="2298"/>
                      <a:pt x="10534" y="1808"/>
                    </a:cubicBezTo>
                    <a:cubicBezTo>
                      <a:pt x="9108" y="1234"/>
                      <a:pt x="2469" y="298"/>
                      <a:pt x="23"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6"/>
              <p:cNvSpPr/>
              <p:nvPr/>
            </p:nvSpPr>
            <p:spPr>
              <a:xfrm>
                <a:off x="5418025" y="2543450"/>
                <a:ext cx="396175" cy="577100"/>
              </a:xfrm>
              <a:custGeom>
                <a:avLst/>
                <a:gdLst/>
                <a:ahLst/>
                <a:cxnLst/>
                <a:rect l="l" t="t" r="r" b="b"/>
                <a:pathLst>
                  <a:path w="15847" h="23084" extrusionOk="0">
                    <a:moveTo>
                      <a:pt x="15847" y="0"/>
                    </a:moveTo>
                    <a:cubicBezTo>
                      <a:pt x="15847" y="0"/>
                      <a:pt x="15676" y="43"/>
                      <a:pt x="15421" y="85"/>
                    </a:cubicBezTo>
                    <a:cubicBezTo>
                      <a:pt x="14252" y="276"/>
                      <a:pt x="11060" y="872"/>
                      <a:pt x="10527" y="1383"/>
                    </a:cubicBezTo>
                    <a:cubicBezTo>
                      <a:pt x="9868" y="2001"/>
                      <a:pt x="5272" y="6639"/>
                      <a:pt x="2846" y="11704"/>
                    </a:cubicBezTo>
                    <a:cubicBezTo>
                      <a:pt x="491" y="16621"/>
                      <a:pt x="0" y="23084"/>
                      <a:pt x="1143" y="23084"/>
                    </a:cubicBezTo>
                    <a:cubicBezTo>
                      <a:pt x="1177" y="23084"/>
                      <a:pt x="1213" y="23078"/>
                      <a:pt x="1250" y="23066"/>
                    </a:cubicBezTo>
                    <a:cubicBezTo>
                      <a:pt x="2186" y="22768"/>
                      <a:pt x="8399" y="19725"/>
                      <a:pt x="8612" y="19577"/>
                    </a:cubicBezTo>
                    <a:cubicBezTo>
                      <a:pt x="8719" y="19512"/>
                      <a:pt x="9676" y="17937"/>
                      <a:pt x="10697" y="16129"/>
                    </a:cubicBezTo>
                    <a:lnTo>
                      <a:pt x="10719" y="16107"/>
                    </a:lnTo>
                    <a:cubicBezTo>
                      <a:pt x="11889" y="14065"/>
                      <a:pt x="13166" y="11746"/>
                      <a:pt x="13443" y="11023"/>
                    </a:cubicBezTo>
                    <a:cubicBezTo>
                      <a:pt x="13974" y="9661"/>
                      <a:pt x="15443" y="829"/>
                      <a:pt x="15847"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p:nvPr/>
            </p:nvSpPr>
            <p:spPr>
              <a:xfrm>
                <a:off x="5685450" y="2541950"/>
                <a:ext cx="128750" cy="404750"/>
              </a:xfrm>
              <a:custGeom>
                <a:avLst/>
                <a:gdLst/>
                <a:ahLst/>
                <a:cxnLst/>
                <a:rect l="l" t="t" r="r" b="b"/>
                <a:pathLst>
                  <a:path w="5150" h="16190" extrusionOk="0">
                    <a:moveTo>
                      <a:pt x="5051" y="1"/>
                    </a:moveTo>
                    <a:cubicBezTo>
                      <a:pt x="4972" y="1"/>
                      <a:pt x="4856" y="52"/>
                      <a:pt x="4724" y="145"/>
                    </a:cubicBezTo>
                    <a:cubicBezTo>
                      <a:pt x="3980" y="549"/>
                      <a:pt x="2937" y="1507"/>
                      <a:pt x="2704" y="1783"/>
                    </a:cubicBezTo>
                    <a:cubicBezTo>
                      <a:pt x="2406" y="2146"/>
                      <a:pt x="383" y="5528"/>
                      <a:pt x="448" y="5678"/>
                    </a:cubicBezTo>
                    <a:cubicBezTo>
                      <a:pt x="511" y="5826"/>
                      <a:pt x="3107" y="6124"/>
                      <a:pt x="3107" y="6124"/>
                    </a:cubicBezTo>
                    <a:cubicBezTo>
                      <a:pt x="3107" y="6124"/>
                      <a:pt x="894" y="7145"/>
                      <a:pt x="916" y="7380"/>
                    </a:cubicBezTo>
                    <a:cubicBezTo>
                      <a:pt x="916" y="7613"/>
                      <a:pt x="1044" y="11466"/>
                      <a:pt x="874" y="11997"/>
                    </a:cubicBezTo>
                    <a:cubicBezTo>
                      <a:pt x="724" y="12530"/>
                      <a:pt x="0" y="16189"/>
                      <a:pt x="0" y="16189"/>
                    </a:cubicBezTo>
                    <a:lnTo>
                      <a:pt x="22" y="16167"/>
                    </a:lnTo>
                    <a:cubicBezTo>
                      <a:pt x="1192" y="14125"/>
                      <a:pt x="2469" y="11806"/>
                      <a:pt x="2746" y="11083"/>
                    </a:cubicBezTo>
                    <a:cubicBezTo>
                      <a:pt x="3277" y="9721"/>
                      <a:pt x="4746" y="889"/>
                      <a:pt x="5150" y="60"/>
                    </a:cubicBezTo>
                    <a:cubicBezTo>
                      <a:pt x="5134" y="20"/>
                      <a:pt x="5099" y="1"/>
                      <a:pt x="5051"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5620550" y="2621000"/>
                <a:ext cx="582550" cy="439550"/>
              </a:xfrm>
              <a:custGeom>
                <a:avLst/>
                <a:gdLst/>
                <a:ahLst/>
                <a:cxnLst/>
                <a:rect l="l" t="t" r="r" b="b"/>
                <a:pathLst>
                  <a:path w="23302" h="17582" extrusionOk="0">
                    <a:moveTo>
                      <a:pt x="20195" y="15516"/>
                    </a:moveTo>
                    <a:cubicBezTo>
                      <a:pt x="19854" y="15538"/>
                      <a:pt x="19641" y="15559"/>
                      <a:pt x="19641" y="15559"/>
                    </a:cubicBezTo>
                    <a:cubicBezTo>
                      <a:pt x="19641" y="15538"/>
                      <a:pt x="19854" y="15516"/>
                      <a:pt x="20195" y="15516"/>
                    </a:cubicBezTo>
                    <a:close/>
                    <a:moveTo>
                      <a:pt x="3058" y="0"/>
                    </a:moveTo>
                    <a:cubicBezTo>
                      <a:pt x="2042" y="0"/>
                      <a:pt x="614" y="822"/>
                      <a:pt x="341" y="2962"/>
                    </a:cubicBezTo>
                    <a:cubicBezTo>
                      <a:pt x="0" y="5515"/>
                      <a:pt x="3725" y="11198"/>
                      <a:pt x="5022" y="12878"/>
                    </a:cubicBezTo>
                    <a:cubicBezTo>
                      <a:pt x="6661" y="15006"/>
                      <a:pt x="16427" y="17156"/>
                      <a:pt x="16513" y="17241"/>
                    </a:cubicBezTo>
                    <a:cubicBezTo>
                      <a:pt x="16535" y="17261"/>
                      <a:pt x="16662" y="17304"/>
                      <a:pt x="16853" y="17326"/>
                    </a:cubicBezTo>
                    <a:cubicBezTo>
                      <a:pt x="17449" y="17431"/>
                      <a:pt x="18620" y="17581"/>
                      <a:pt x="19066" y="17581"/>
                    </a:cubicBezTo>
                    <a:cubicBezTo>
                      <a:pt x="19662" y="17581"/>
                      <a:pt x="22939" y="16452"/>
                      <a:pt x="22833" y="16155"/>
                    </a:cubicBezTo>
                    <a:cubicBezTo>
                      <a:pt x="22815" y="16114"/>
                      <a:pt x="22696" y="16097"/>
                      <a:pt x="22515" y="16097"/>
                    </a:cubicBezTo>
                    <a:cubicBezTo>
                      <a:pt x="22041" y="16097"/>
                      <a:pt x="21147" y="16212"/>
                      <a:pt x="20578" y="16304"/>
                    </a:cubicBezTo>
                    <a:cubicBezTo>
                      <a:pt x="21449" y="16155"/>
                      <a:pt x="23131" y="15836"/>
                      <a:pt x="23046" y="15581"/>
                    </a:cubicBezTo>
                    <a:cubicBezTo>
                      <a:pt x="23024" y="15453"/>
                      <a:pt x="22471" y="15431"/>
                      <a:pt x="21812" y="15431"/>
                    </a:cubicBezTo>
                    <a:cubicBezTo>
                      <a:pt x="22598" y="15368"/>
                      <a:pt x="23301" y="15261"/>
                      <a:pt x="23279" y="15006"/>
                    </a:cubicBezTo>
                    <a:cubicBezTo>
                      <a:pt x="23237" y="14645"/>
                      <a:pt x="19747" y="14708"/>
                      <a:pt x="19726" y="14602"/>
                    </a:cubicBezTo>
                    <a:lnTo>
                      <a:pt x="19726" y="14602"/>
                    </a:lnTo>
                    <a:cubicBezTo>
                      <a:pt x="19727" y="14602"/>
                      <a:pt x="21078" y="14713"/>
                      <a:pt x="22072" y="14713"/>
                    </a:cubicBezTo>
                    <a:cubicBezTo>
                      <a:pt x="22646" y="14713"/>
                      <a:pt x="23101" y="14676"/>
                      <a:pt x="23109" y="14560"/>
                    </a:cubicBezTo>
                    <a:cubicBezTo>
                      <a:pt x="23151" y="14177"/>
                      <a:pt x="18853" y="13771"/>
                      <a:pt x="18748" y="13729"/>
                    </a:cubicBezTo>
                    <a:cubicBezTo>
                      <a:pt x="18748" y="13728"/>
                      <a:pt x="18754" y="13727"/>
                      <a:pt x="18767" y="13727"/>
                    </a:cubicBezTo>
                    <a:cubicBezTo>
                      <a:pt x="18884" y="13727"/>
                      <a:pt x="19519" y="13770"/>
                      <a:pt x="20105" y="13770"/>
                    </a:cubicBezTo>
                    <a:cubicBezTo>
                      <a:pt x="20634" y="13770"/>
                      <a:pt x="21123" y="13735"/>
                      <a:pt x="21151" y="13601"/>
                    </a:cubicBezTo>
                    <a:cubicBezTo>
                      <a:pt x="21236" y="13176"/>
                      <a:pt x="19151" y="12878"/>
                      <a:pt x="18257" y="12835"/>
                    </a:cubicBezTo>
                    <a:cubicBezTo>
                      <a:pt x="18231" y="12833"/>
                      <a:pt x="18204" y="12832"/>
                      <a:pt x="18177" y="12832"/>
                    </a:cubicBezTo>
                    <a:cubicBezTo>
                      <a:pt x="17314" y="12832"/>
                      <a:pt x="16186" y="13777"/>
                      <a:pt x="15939" y="13942"/>
                    </a:cubicBezTo>
                    <a:lnTo>
                      <a:pt x="15896" y="13984"/>
                    </a:lnTo>
                    <a:cubicBezTo>
                      <a:pt x="15896" y="13984"/>
                      <a:pt x="15895" y="13984"/>
                      <a:pt x="15894" y="13984"/>
                    </a:cubicBezTo>
                    <a:cubicBezTo>
                      <a:pt x="15724" y="13984"/>
                      <a:pt x="8991" y="9685"/>
                      <a:pt x="8646" y="9685"/>
                    </a:cubicBezTo>
                    <a:cubicBezTo>
                      <a:pt x="8643" y="9685"/>
                      <a:pt x="8641" y="9685"/>
                      <a:pt x="8639" y="9686"/>
                    </a:cubicBezTo>
                    <a:cubicBezTo>
                      <a:pt x="8639" y="9686"/>
                      <a:pt x="4341" y="1302"/>
                      <a:pt x="4065" y="516"/>
                    </a:cubicBezTo>
                    <a:cubicBezTo>
                      <a:pt x="3941" y="191"/>
                      <a:pt x="3547" y="0"/>
                      <a:pt x="3058"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6"/>
              <p:cNvSpPr/>
              <p:nvPr/>
            </p:nvSpPr>
            <p:spPr>
              <a:xfrm>
                <a:off x="5620550" y="2621000"/>
                <a:ext cx="421325" cy="433150"/>
              </a:xfrm>
              <a:custGeom>
                <a:avLst/>
                <a:gdLst/>
                <a:ahLst/>
                <a:cxnLst/>
                <a:rect l="l" t="t" r="r" b="b"/>
                <a:pathLst>
                  <a:path w="16853" h="17326" extrusionOk="0">
                    <a:moveTo>
                      <a:pt x="3058" y="0"/>
                    </a:moveTo>
                    <a:cubicBezTo>
                      <a:pt x="2042" y="0"/>
                      <a:pt x="614" y="822"/>
                      <a:pt x="341" y="2962"/>
                    </a:cubicBezTo>
                    <a:cubicBezTo>
                      <a:pt x="0" y="5515"/>
                      <a:pt x="3725" y="11198"/>
                      <a:pt x="5022" y="12878"/>
                    </a:cubicBezTo>
                    <a:cubicBezTo>
                      <a:pt x="6661" y="15006"/>
                      <a:pt x="16427" y="17156"/>
                      <a:pt x="16513" y="17241"/>
                    </a:cubicBezTo>
                    <a:cubicBezTo>
                      <a:pt x="16535" y="17261"/>
                      <a:pt x="16662" y="17304"/>
                      <a:pt x="16853" y="17326"/>
                    </a:cubicBezTo>
                    <a:cubicBezTo>
                      <a:pt x="16172" y="16347"/>
                      <a:pt x="15854" y="15176"/>
                      <a:pt x="15939" y="13942"/>
                    </a:cubicBezTo>
                    <a:lnTo>
                      <a:pt x="15939" y="13942"/>
                    </a:lnTo>
                    <a:lnTo>
                      <a:pt x="15896" y="13984"/>
                    </a:lnTo>
                    <a:cubicBezTo>
                      <a:pt x="15896" y="13984"/>
                      <a:pt x="15895" y="13984"/>
                      <a:pt x="15894" y="13984"/>
                    </a:cubicBezTo>
                    <a:cubicBezTo>
                      <a:pt x="15724" y="13984"/>
                      <a:pt x="8991" y="9685"/>
                      <a:pt x="8646" y="9685"/>
                    </a:cubicBezTo>
                    <a:cubicBezTo>
                      <a:pt x="8643" y="9685"/>
                      <a:pt x="8641" y="9685"/>
                      <a:pt x="8639" y="9686"/>
                    </a:cubicBezTo>
                    <a:cubicBezTo>
                      <a:pt x="8639" y="9686"/>
                      <a:pt x="4341" y="1302"/>
                      <a:pt x="4065" y="516"/>
                    </a:cubicBezTo>
                    <a:cubicBezTo>
                      <a:pt x="3941" y="191"/>
                      <a:pt x="3547" y="0"/>
                      <a:pt x="3058"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a:off x="5614175" y="2588125"/>
                <a:ext cx="401675" cy="464600"/>
              </a:xfrm>
              <a:custGeom>
                <a:avLst/>
                <a:gdLst/>
                <a:ahLst/>
                <a:cxnLst/>
                <a:rect l="l" t="t" r="r" b="b"/>
                <a:pathLst>
                  <a:path w="16067" h="18584" extrusionOk="0">
                    <a:moveTo>
                      <a:pt x="3709" y="1"/>
                    </a:moveTo>
                    <a:cubicBezTo>
                      <a:pt x="1673" y="1"/>
                      <a:pt x="0" y="4365"/>
                      <a:pt x="170" y="5703"/>
                    </a:cubicBezTo>
                    <a:cubicBezTo>
                      <a:pt x="490" y="8257"/>
                      <a:pt x="3915" y="13193"/>
                      <a:pt x="5362" y="14938"/>
                    </a:cubicBezTo>
                    <a:cubicBezTo>
                      <a:pt x="6799" y="16662"/>
                      <a:pt x="13838" y="18584"/>
                      <a:pt x="14603" y="18584"/>
                    </a:cubicBezTo>
                    <a:cubicBezTo>
                      <a:pt x="14631" y="18584"/>
                      <a:pt x="14651" y="18581"/>
                      <a:pt x="14662" y="18576"/>
                    </a:cubicBezTo>
                    <a:cubicBezTo>
                      <a:pt x="16066" y="17853"/>
                      <a:pt x="15959" y="14959"/>
                      <a:pt x="15704" y="14725"/>
                    </a:cubicBezTo>
                    <a:cubicBezTo>
                      <a:pt x="15215" y="14320"/>
                      <a:pt x="9746" y="11384"/>
                      <a:pt x="9405" y="10873"/>
                    </a:cubicBezTo>
                    <a:cubicBezTo>
                      <a:pt x="9065" y="10363"/>
                      <a:pt x="5257" y="1"/>
                      <a:pt x="3725" y="1"/>
                    </a:cubicBezTo>
                    <a:cubicBezTo>
                      <a:pt x="3719" y="1"/>
                      <a:pt x="3714" y="1"/>
                      <a:pt x="370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5621775" y="2776225"/>
                <a:ext cx="86750" cy="132625"/>
              </a:xfrm>
              <a:custGeom>
                <a:avLst/>
                <a:gdLst/>
                <a:ahLst/>
                <a:cxnLst/>
                <a:rect l="l" t="t" r="r" b="b"/>
                <a:pathLst>
                  <a:path w="3470" h="5305" extrusionOk="0">
                    <a:moveTo>
                      <a:pt x="28" y="0"/>
                    </a:moveTo>
                    <a:cubicBezTo>
                      <a:pt x="17" y="0"/>
                      <a:pt x="0" y="15"/>
                      <a:pt x="16" y="30"/>
                    </a:cubicBezTo>
                    <a:cubicBezTo>
                      <a:pt x="377" y="520"/>
                      <a:pt x="739" y="1031"/>
                      <a:pt x="1080" y="1562"/>
                    </a:cubicBezTo>
                    <a:cubicBezTo>
                      <a:pt x="1037" y="1541"/>
                      <a:pt x="1015" y="1519"/>
                      <a:pt x="973" y="1499"/>
                    </a:cubicBezTo>
                    <a:cubicBezTo>
                      <a:pt x="782" y="1349"/>
                      <a:pt x="547" y="1244"/>
                      <a:pt x="334" y="1116"/>
                    </a:cubicBezTo>
                    <a:cubicBezTo>
                      <a:pt x="314" y="1116"/>
                      <a:pt x="271" y="1136"/>
                      <a:pt x="314" y="1158"/>
                    </a:cubicBezTo>
                    <a:cubicBezTo>
                      <a:pt x="527" y="1286"/>
                      <a:pt x="717" y="1434"/>
                      <a:pt x="910" y="1584"/>
                    </a:cubicBezTo>
                    <a:cubicBezTo>
                      <a:pt x="1058" y="1690"/>
                      <a:pt x="1185" y="1839"/>
                      <a:pt x="1335" y="1945"/>
                    </a:cubicBezTo>
                    <a:cubicBezTo>
                      <a:pt x="2016" y="3031"/>
                      <a:pt x="2675" y="4137"/>
                      <a:pt x="3293" y="5264"/>
                    </a:cubicBezTo>
                    <a:cubicBezTo>
                      <a:pt x="3307" y="5293"/>
                      <a:pt x="3333" y="5305"/>
                      <a:pt x="3360" y="5305"/>
                    </a:cubicBezTo>
                    <a:cubicBezTo>
                      <a:pt x="3413" y="5305"/>
                      <a:pt x="3469" y="5258"/>
                      <a:pt x="3441" y="5201"/>
                    </a:cubicBezTo>
                    <a:cubicBezTo>
                      <a:pt x="2547" y="3286"/>
                      <a:pt x="1420" y="1604"/>
                      <a:pt x="36" y="9"/>
                    </a:cubicBezTo>
                    <a:cubicBezTo>
                      <a:pt x="36" y="3"/>
                      <a:pt x="33" y="0"/>
                      <a:pt x="28"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5605650" y="2584025"/>
                <a:ext cx="127175" cy="184275"/>
              </a:xfrm>
              <a:custGeom>
                <a:avLst/>
                <a:gdLst/>
                <a:ahLst/>
                <a:cxnLst/>
                <a:rect l="l" t="t" r="r" b="b"/>
                <a:pathLst>
                  <a:path w="5087" h="7371" extrusionOk="0">
                    <a:moveTo>
                      <a:pt x="3952" y="0"/>
                    </a:moveTo>
                    <a:cubicBezTo>
                      <a:pt x="3887" y="0"/>
                      <a:pt x="3819" y="5"/>
                      <a:pt x="3746" y="15"/>
                    </a:cubicBezTo>
                    <a:cubicBezTo>
                      <a:pt x="2874" y="165"/>
                      <a:pt x="2236" y="866"/>
                      <a:pt x="1810" y="1590"/>
                    </a:cubicBezTo>
                    <a:cubicBezTo>
                      <a:pt x="767" y="3292"/>
                      <a:pt x="0" y="5420"/>
                      <a:pt x="874" y="7357"/>
                    </a:cubicBezTo>
                    <a:cubicBezTo>
                      <a:pt x="882" y="7365"/>
                      <a:pt x="894" y="7370"/>
                      <a:pt x="904" y="7370"/>
                    </a:cubicBezTo>
                    <a:cubicBezTo>
                      <a:pt x="918" y="7370"/>
                      <a:pt x="928" y="7360"/>
                      <a:pt x="916" y="7335"/>
                    </a:cubicBezTo>
                    <a:cubicBezTo>
                      <a:pt x="341" y="5803"/>
                      <a:pt x="767" y="4186"/>
                      <a:pt x="1427" y="2761"/>
                    </a:cubicBezTo>
                    <a:cubicBezTo>
                      <a:pt x="1846" y="1890"/>
                      <a:pt x="2937" y="165"/>
                      <a:pt x="3976" y="165"/>
                    </a:cubicBezTo>
                    <a:cubicBezTo>
                      <a:pt x="4358" y="165"/>
                      <a:pt x="4733" y="399"/>
                      <a:pt x="5065" y="994"/>
                    </a:cubicBezTo>
                    <a:cubicBezTo>
                      <a:pt x="5065" y="1005"/>
                      <a:pt x="5070" y="1010"/>
                      <a:pt x="5076" y="1010"/>
                    </a:cubicBezTo>
                    <a:cubicBezTo>
                      <a:pt x="5081" y="1010"/>
                      <a:pt x="5087" y="1005"/>
                      <a:pt x="5087" y="994"/>
                    </a:cubicBezTo>
                    <a:cubicBezTo>
                      <a:pt x="4817" y="436"/>
                      <a:pt x="4565" y="0"/>
                      <a:pt x="3952"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5774300" y="2501900"/>
                <a:ext cx="189400" cy="201150"/>
              </a:xfrm>
              <a:custGeom>
                <a:avLst/>
                <a:gdLst/>
                <a:ahLst/>
                <a:cxnLst/>
                <a:rect l="l" t="t" r="r" b="b"/>
                <a:pathLst>
                  <a:path w="7576" h="8046" extrusionOk="0">
                    <a:moveTo>
                      <a:pt x="3994" y="0"/>
                    </a:moveTo>
                    <a:cubicBezTo>
                      <a:pt x="3961" y="0"/>
                      <a:pt x="3928" y="1"/>
                      <a:pt x="3894" y="3"/>
                    </a:cubicBezTo>
                    <a:cubicBezTo>
                      <a:pt x="3468" y="3"/>
                      <a:pt x="1192" y="1853"/>
                      <a:pt x="1150" y="2130"/>
                    </a:cubicBezTo>
                    <a:cubicBezTo>
                      <a:pt x="1085" y="2386"/>
                      <a:pt x="1" y="5152"/>
                      <a:pt x="2384" y="7450"/>
                    </a:cubicBezTo>
                    <a:lnTo>
                      <a:pt x="4788" y="5343"/>
                    </a:lnTo>
                    <a:lnTo>
                      <a:pt x="5383" y="8046"/>
                    </a:lnTo>
                    <a:cubicBezTo>
                      <a:pt x="5383" y="8046"/>
                      <a:pt x="6830" y="6619"/>
                      <a:pt x="6980" y="6173"/>
                    </a:cubicBezTo>
                    <a:cubicBezTo>
                      <a:pt x="7108" y="5726"/>
                      <a:pt x="7576" y="3470"/>
                      <a:pt x="6320" y="1768"/>
                    </a:cubicBezTo>
                    <a:cubicBezTo>
                      <a:pt x="5398" y="538"/>
                      <a:pt x="4851" y="0"/>
                      <a:pt x="399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5837075" y="2417350"/>
                <a:ext cx="175025" cy="216750"/>
              </a:xfrm>
              <a:custGeom>
                <a:avLst/>
                <a:gdLst/>
                <a:ahLst/>
                <a:cxnLst/>
                <a:rect l="l" t="t" r="r" b="b"/>
                <a:pathLst>
                  <a:path w="7001" h="8670" extrusionOk="0">
                    <a:moveTo>
                      <a:pt x="3426" y="1"/>
                    </a:moveTo>
                    <a:cubicBezTo>
                      <a:pt x="3426" y="1"/>
                      <a:pt x="2639" y="1087"/>
                      <a:pt x="1831" y="2236"/>
                    </a:cubicBezTo>
                    <a:cubicBezTo>
                      <a:pt x="979" y="3448"/>
                      <a:pt x="106" y="4724"/>
                      <a:pt x="64" y="4917"/>
                    </a:cubicBezTo>
                    <a:cubicBezTo>
                      <a:pt x="1" y="5257"/>
                      <a:pt x="532" y="7853"/>
                      <a:pt x="1703" y="8449"/>
                    </a:cubicBezTo>
                    <a:cubicBezTo>
                      <a:pt x="2014" y="8610"/>
                      <a:pt x="2308" y="8669"/>
                      <a:pt x="2572" y="8669"/>
                    </a:cubicBezTo>
                    <a:cubicBezTo>
                      <a:pt x="3320" y="8669"/>
                      <a:pt x="3831" y="8194"/>
                      <a:pt x="3831" y="8194"/>
                    </a:cubicBezTo>
                    <a:lnTo>
                      <a:pt x="4214" y="7725"/>
                    </a:lnTo>
                    <a:lnTo>
                      <a:pt x="7000" y="4406"/>
                    </a:lnTo>
                    <a:lnTo>
                      <a:pt x="3831" y="491"/>
                    </a:lnTo>
                    <a:lnTo>
                      <a:pt x="3426"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5882825" y="2417350"/>
                <a:ext cx="129275" cy="193150"/>
              </a:xfrm>
              <a:custGeom>
                <a:avLst/>
                <a:gdLst/>
                <a:ahLst/>
                <a:cxnLst/>
                <a:rect l="l" t="t" r="r" b="b"/>
                <a:pathLst>
                  <a:path w="5171" h="7726" extrusionOk="0">
                    <a:moveTo>
                      <a:pt x="1596" y="1"/>
                    </a:moveTo>
                    <a:cubicBezTo>
                      <a:pt x="1596" y="1"/>
                      <a:pt x="809" y="1087"/>
                      <a:pt x="1" y="2236"/>
                    </a:cubicBezTo>
                    <a:cubicBezTo>
                      <a:pt x="21" y="2809"/>
                      <a:pt x="106" y="3385"/>
                      <a:pt x="256" y="3958"/>
                    </a:cubicBezTo>
                    <a:cubicBezTo>
                      <a:pt x="639" y="5385"/>
                      <a:pt x="1362" y="6682"/>
                      <a:pt x="2384" y="7725"/>
                    </a:cubicBezTo>
                    <a:lnTo>
                      <a:pt x="5170" y="4406"/>
                    </a:lnTo>
                    <a:lnTo>
                      <a:pt x="2001" y="491"/>
                    </a:lnTo>
                    <a:lnTo>
                      <a:pt x="1596" y="1"/>
                    </a:ln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5880150" y="2261575"/>
                <a:ext cx="274000" cy="311825"/>
              </a:xfrm>
              <a:custGeom>
                <a:avLst/>
                <a:gdLst/>
                <a:ahLst/>
                <a:cxnLst/>
                <a:rect l="l" t="t" r="r" b="b"/>
                <a:pathLst>
                  <a:path w="10960" h="12473" extrusionOk="0">
                    <a:moveTo>
                      <a:pt x="5589" y="0"/>
                    </a:moveTo>
                    <a:cubicBezTo>
                      <a:pt x="4673" y="0"/>
                      <a:pt x="3793" y="269"/>
                      <a:pt x="3107" y="869"/>
                    </a:cubicBezTo>
                    <a:cubicBezTo>
                      <a:pt x="1427" y="2359"/>
                      <a:pt x="0" y="7318"/>
                      <a:pt x="681" y="9551"/>
                    </a:cubicBezTo>
                    <a:cubicBezTo>
                      <a:pt x="1149" y="11083"/>
                      <a:pt x="3087" y="12382"/>
                      <a:pt x="4937" y="12467"/>
                    </a:cubicBezTo>
                    <a:cubicBezTo>
                      <a:pt x="5012" y="12471"/>
                      <a:pt x="5087" y="12473"/>
                      <a:pt x="5161" y="12473"/>
                    </a:cubicBezTo>
                    <a:cubicBezTo>
                      <a:pt x="5933" y="12473"/>
                      <a:pt x="6677" y="12267"/>
                      <a:pt x="7278" y="11743"/>
                    </a:cubicBezTo>
                    <a:cubicBezTo>
                      <a:pt x="9405" y="9977"/>
                      <a:pt x="10960" y="4061"/>
                      <a:pt x="10214" y="2679"/>
                    </a:cubicBezTo>
                    <a:cubicBezTo>
                      <a:pt x="9352" y="1053"/>
                      <a:pt x="7401" y="0"/>
                      <a:pt x="5589"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6005700" y="2438425"/>
                <a:ext cx="15975" cy="17000"/>
              </a:xfrm>
              <a:custGeom>
                <a:avLst/>
                <a:gdLst/>
                <a:ahLst/>
                <a:cxnLst/>
                <a:rect l="l" t="t" r="r" b="b"/>
                <a:pathLst>
                  <a:path w="639" h="680" extrusionOk="0">
                    <a:moveTo>
                      <a:pt x="634" y="0"/>
                    </a:moveTo>
                    <a:cubicBezTo>
                      <a:pt x="626" y="0"/>
                      <a:pt x="612" y="15"/>
                      <a:pt x="596" y="31"/>
                    </a:cubicBezTo>
                    <a:cubicBezTo>
                      <a:pt x="490" y="329"/>
                      <a:pt x="320" y="647"/>
                      <a:pt x="22" y="647"/>
                    </a:cubicBezTo>
                    <a:cubicBezTo>
                      <a:pt x="0" y="647"/>
                      <a:pt x="0" y="669"/>
                      <a:pt x="0" y="669"/>
                    </a:cubicBezTo>
                    <a:cubicBezTo>
                      <a:pt x="31" y="676"/>
                      <a:pt x="60" y="680"/>
                      <a:pt x="89" y="680"/>
                    </a:cubicBezTo>
                    <a:cubicBezTo>
                      <a:pt x="397" y="680"/>
                      <a:pt x="581" y="281"/>
                      <a:pt x="638" y="9"/>
                    </a:cubicBezTo>
                    <a:cubicBezTo>
                      <a:pt x="638" y="3"/>
                      <a:pt x="637" y="0"/>
                      <a:pt x="63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5997175" y="2427200"/>
                <a:ext cx="29425" cy="25000"/>
              </a:xfrm>
              <a:custGeom>
                <a:avLst/>
                <a:gdLst/>
                <a:ahLst/>
                <a:cxnLst/>
                <a:rect l="l" t="t" r="r" b="b"/>
                <a:pathLst>
                  <a:path w="1177" h="1000" extrusionOk="0">
                    <a:moveTo>
                      <a:pt x="692" y="1"/>
                    </a:moveTo>
                    <a:cubicBezTo>
                      <a:pt x="290" y="1"/>
                      <a:pt x="1" y="777"/>
                      <a:pt x="384" y="968"/>
                    </a:cubicBezTo>
                    <a:cubicBezTo>
                      <a:pt x="426" y="989"/>
                      <a:pt x="468" y="999"/>
                      <a:pt x="509" y="999"/>
                    </a:cubicBezTo>
                    <a:cubicBezTo>
                      <a:pt x="882" y="999"/>
                      <a:pt x="1176" y="205"/>
                      <a:pt x="831" y="32"/>
                    </a:cubicBezTo>
                    <a:cubicBezTo>
                      <a:pt x="784" y="11"/>
                      <a:pt x="737" y="1"/>
                      <a:pt x="69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6071650" y="2461900"/>
                <a:ext cx="8550" cy="23050"/>
              </a:xfrm>
              <a:custGeom>
                <a:avLst/>
                <a:gdLst/>
                <a:ahLst/>
                <a:cxnLst/>
                <a:rect l="l" t="t" r="r" b="b"/>
                <a:pathLst>
                  <a:path w="342" h="922" extrusionOk="0">
                    <a:moveTo>
                      <a:pt x="330" y="0"/>
                    </a:moveTo>
                    <a:cubicBezTo>
                      <a:pt x="327" y="0"/>
                      <a:pt x="324" y="2"/>
                      <a:pt x="321" y="6"/>
                    </a:cubicBezTo>
                    <a:cubicBezTo>
                      <a:pt x="150" y="261"/>
                      <a:pt x="1" y="729"/>
                      <a:pt x="298" y="922"/>
                    </a:cubicBezTo>
                    <a:cubicBezTo>
                      <a:pt x="321" y="922"/>
                      <a:pt x="321" y="900"/>
                      <a:pt x="321" y="900"/>
                    </a:cubicBezTo>
                    <a:cubicBezTo>
                      <a:pt x="86" y="687"/>
                      <a:pt x="193" y="326"/>
                      <a:pt x="341" y="48"/>
                    </a:cubicBezTo>
                    <a:cubicBezTo>
                      <a:pt x="341" y="32"/>
                      <a:pt x="341" y="0"/>
                      <a:pt x="330"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6070875" y="2456875"/>
                <a:ext cx="30275" cy="25275"/>
              </a:xfrm>
              <a:custGeom>
                <a:avLst/>
                <a:gdLst/>
                <a:ahLst/>
                <a:cxnLst/>
                <a:rect l="l" t="t" r="r" b="b"/>
                <a:pathLst>
                  <a:path w="1211" h="1011" extrusionOk="0">
                    <a:moveTo>
                      <a:pt x="668" y="0"/>
                    </a:moveTo>
                    <a:cubicBezTo>
                      <a:pt x="301" y="0"/>
                      <a:pt x="1" y="837"/>
                      <a:pt x="415" y="995"/>
                    </a:cubicBezTo>
                    <a:cubicBezTo>
                      <a:pt x="447" y="1006"/>
                      <a:pt x="478" y="1011"/>
                      <a:pt x="509" y="1011"/>
                    </a:cubicBezTo>
                    <a:cubicBezTo>
                      <a:pt x="913" y="1011"/>
                      <a:pt x="1210" y="174"/>
                      <a:pt x="755" y="16"/>
                    </a:cubicBezTo>
                    <a:cubicBezTo>
                      <a:pt x="726" y="5"/>
                      <a:pt x="697" y="0"/>
                      <a:pt x="668"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6003050" y="2520700"/>
                <a:ext cx="15975" cy="9450"/>
              </a:xfrm>
              <a:custGeom>
                <a:avLst/>
                <a:gdLst/>
                <a:ahLst/>
                <a:cxnLst/>
                <a:rect l="l" t="t" r="r" b="b"/>
                <a:pathLst>
                  <a:path w="639" h="378" extrusionOk="0">
                    <a:moveTo>
                      <a:pt x="22" y="0"/>
                    </a:moveTo>
                    <a:cubicBezTo>
                      <a:pt x="11" y="0"/>
                      <a:pt x="0" y="6"/>
                      <a:pt x="0" y="17"/>
                    </a:cubicBezTo>
                    <a:cubicBezTo>
                      <a:pt x="21" y="144"/>
                      <a:pt x="63" y="292"/>
                      <a:pt x="191" y="357"/>
                    </a:cubicBezTo>
                    <a:cubicBezTo>
                      <a:pt x="238" y="371"/>
                      <a:pt x="287" y="378"/>
                      <a:pt x="336" y="378"/>
                    </a:cubicBezTo>
                    <a:cubicBezTo>
                      <a:pt x="442" y="378"/>
                      <a:pt x="544" y="344"/>
                      <a:pt x="617" y="272"/>
                    </a:cubicBezTo>
                    <a:cubicBezTo>
                      <a:pt x="639" y="250"/>
                      <a:pt x="617" y="250"/>
                      <a:pt x="617" y="250"/>
                    </a:cubicBezTo>
                    <a:cubicBezTo>
                      <a:pt x="556" y="263"/>
                      <a:pt x="481" y="275"/>
                      <a:pt x="408" y="275"/>
                    </a:cubicBezTo>
                    <a:cubicBezTo>
                      <a:pt x="354" y="275"/>
                      <a:pt x="301" y="268"/>
                      <a:pt x="256" y="250"/>
                    </a:cubicBezTo>
                    <a:cubicBezTo>
                      <a:pt x="149" y="207"/>
                      <a:pt x="106" y="102"/>
                      <a:pt x="43" y="17"/>
                    </a:cubicBezTo>
                    <a:cubicBezTo>
                      <a:pt x="43" y="6"/>
                      <a:pt x="32" y="0"/>
                      <a:pt x="22"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6005175" y="2402000"/>
                <a:ext cx="31400" cy="15000"/>
              </a:xfrm>
              <a:custGeom>
                <a:avLst/>
                <a:gdLst/>
                <a:ahLst/>
                <a:cxnLst/>
                <a:rect l="l" t="t" r="r" b="b"/>
                <a:pathLst>
                  <a:path w="1256" h="600" extrusionOk="0">
                    <a:moveTo>
                      <a:pt x="344" y="0"/>
                    </a:moveTo>
                    <a:cubicBezTo>
                      <a:pt x="265" y="0"/>
                      <a:pt x="189" y="14"/>
                      <a:pt x="106" y="61"/>
                    </a:cubicBezTo>
                    <a:cubicBezTo>
                      <a:pt x="43" y="104"/>
                      <a:pt x="1" y="232"/>
                      <a:pt x="43" y="317"/>
                    </a:cubicBezTo>
                    <a:cubicBezTo>
                      <a:pt x="128" y="509"/>
                      <a:pt x="319" y="572"/>
                      <a:pt x="511" y="594"/>
                    </a:cubicBezTo>
                    <a:cubicBezTo>
                      <a:pt x="546" y="597"/>
                      <a:pt x="579" y="599"/>
                      <a:pt x="612" y="599"/>
                    </a:cubicBezTo>
                    <a:cubicBezTo>
                      <a:pt x="779" y="599"/>
                      <a:pt x="922" y="555"/>
                      <a:pt x="1065" y="466"/>
                    </a:cubicBezTo>
                    <a:cubicBezTo>
                      <a:pt x="1255" y="359"/>
                      <a:pt x="1170" y="83"/>
                      <a:pt x="979" y="41"/>
                    </a:cubicBezTo>
                    <a:cubicBezTo>
                      <a:pt x="830" y="19"/>
                      <a:pt x="702" y="19"/>
                      <a:pt x="554" y="19"/>
                    </a:cubicBezTo>
                    <a:cubicBezTo>
                      <a:pt x="477" y="10"/>
                      <a:pt x="410" y="0"/>
                      <a:pt x="34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6088300" y="2429375"/>
                <a:ext cx="23800" cy="24075"/>
              </a:xfrm>
              <a:custGeom>
                <a:avLst/>
                <a:gdLst/>
                <a:ahLst/>
                <a:cxnLst/>
                <a:rect l="l" t="t" r="r" b="b"/>
                <a:pathLst>
                  <a:path w="952" h="963" extrusionOk="0">
                    <a:moveTo>
                      <a:pt x="258" y="1"/>
                    </a:moveTo>
                    <a:cubicBezTo>
                      <a:pt x="129" y="1"/>
                      <a:pt x="1" y="106"/>
                      <a:pt x="15" y="243"/>
                    </a:cubicBezTo>
                    <a:cubicBezTo>
                      <a:pt x="38" y="456"/>
                      <a:pt x="123" y="606"/>
                      <a:pt x="271" y="754"/>
                    </a:cubicBezTo>
                    <a:cubicBezTo>
                      <a:pt x="393" y="858"/>
                      <a:pt x="530" y="963"/>
                      <a:pt x="692" y="963"/>
                    </a:cubicBezTo>
                    <a:cubicBezTo>
                      <a:pt x="728" y="963"/>
                      <a:pt x="765" y="957"/>
                      <a:pt x="804" y="946"/>
                    </a:cubicBezTo>
                    <a:cubicBezTo>
                      <a:pt x="889" y="924"/>
                      <a:pt x="952" y="818"/>
                      <a:pt x="952" y="711"/>
                    </a:cubicBezTo>
                    <a:cubicBezTo>
                      <a:pt x="909" y="563"/>
                      <a:pt x="804" y="478"/>
                      <a:pt x="696" y="350"/>
                    </a:cubicBezTo>
                    <a:cubicBezTo>
                      <a:pt x="591" y="243"/>
                      <a:pt x="506" y="137"/>
                      <a:pt x="399" y="52"/>
                    </a:cubicBezTo>
                    <a:cubicBezTo>
                      <a:pt x="357" y="17"/>
                      <a:pt x="307" y="1"/>
                      <a:pt x="258"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6018450" y="2418600"/>
                <a:ext cx="58025" cy="89200"/>
              </a:xfrm>
              <a:custGeom>
                <a:avLst/>
                <a:gdLst/>
                <a:ahLst/>
                <a:cxnLst/>
                <a:rect l="l" t="t" r="r" b="b"/>
                <a:pathLst>
                  <a:path w="2321" h="3568" extrusionOk="0">
                    <a:moveTo>
                      <a:pt x="2281" y="1"/>
                    </a:moveTo>
                    <a:cubicBezTo>
                      <a:pt x="2268" y="1"/>
                      <a:pt x="2256" y="6"/>
                      <a:pt x="2256" y="15"/>
                    </a:cubicBezTo>
                    <a:cubicBezTo>
                      <a:pt x="1853" y="972"/>
                      <a:pt x="1640" y="1973"/>
                      <a:pt x="1257" y="2930"/>
                    </a:cubicBezTo>
                    <a:cubicBezTo>
                      <a:pt x="1150" y="2824"/>
                      <a:pt x="959" y="2632"/>
                      <a:pt x="852" y="2589"/>
                    </a:cubicBezTo>
                    <a:cubicBezTo>
                      <a:pt x="809" y="2589"/>
                      <a:pt x="619" y="3270"/>
                      <a:pt x="554" y="3377"/>
                    </a:cubicBezTo>
                    <a:cubicBezTo>
                      <a:pt x="534" y="3355"/>
                      <a:pt x="491" y="3355"/>
                      <a:pt x="469" y="3335"/>
                    </a:cubicBezTo>
                    <a:cubicBezTo>
                      <a:pt x="321" y="3270"/>
                      <a:pt x="171" y="3227"/>
                      <a:pt x="1" y="3207"/>
                    </a:cubicBezTo>
                    <a:lnTo>
                      <a:pt x="1" y="3207"/>
                    </a:lnTo>
                    <a:cubicBezTo>
                      <a:pt x="128" y="3355"/>
                      <a:pt x="299" y="3462"/>
                      <a:pt x="511" y="3525"/>
                    </a:cubicBezTo>
                    <a:cubicBezTo>
                      <a:pt x="554" y="3547"/>
                      <a:pt x="597" y="3568"/>
                      <a:pt x="619" y="3568"/>
                    </a:cubicBezTo>
                    <a:lnTo>
                      <a:pt x="639" y="3568"/>
                    </a:lnTo>
                    <a:cubicBezTo>
                      <a:pt x="639" y="3568"/>
                      <a:pt x="639" y="3547"/>
                      <a:pt x="661" y="3547"/>
                    </a:cubicBezTo>
                    <a:cubicBezTo>
                      <a:pt x="661" y="3547"/>
                      <a:pt x="661" y="3525"/>
                      <a:pt x="682" y="3505"/>
                    </a:cubicBezTo>
                    <a:cubicBezTo>
                      <a:pt x="789" y="3270"/>
                      <a:pt x="917" y="2887"/>
                      <a:pt x="917" y="2887"/>
                    </a:cubicBezTo>
                    <a:cubicBezTo>
                      <a:pt x="971" y="2960"/>
                      <a:pt x="1230" y="3253"/>
                      <a:pt x="1328" y="3253"/>
                    </a:cubicBezTo>
                    <a:cubicBezTo>
                      <a:pt x="1345" y="3253"/>
                      <a:pt x="1357" y="3245"/>
                      <a:pt x="1363" y="3227"/>
                    </a:cubicBezTo>
                    <a:cubicBezTo>
                      <a:pt x="1746" y="2228"/>
                      <a:pt x="2151" y="1100"/>
                      <a:pt x="2321" y="36"/>
                    </a:cubicBezTo>
                    <a:cubicBezTo>
                      <a:pt x="2321" y="11"/>
                      <a:pt x="2299" y="1"/>
                      <a:pt x="2281"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5992075" y="2498375"/>
                <a:ext cx="43425" cy="9850"/>
              </a:xfrm>
              <a:custGeom>
                <a:avLst/>
                <a:gdLst/>
                <a:ahLst/>
                <a:cxnLst/>
                <a:rect l="l" t="t" r="r" b="b"/>
                <a:pathLst>
                  <a:path w="1737" h="394" extrusionOk="0">
                    <a:moveTo>
                      <a:pt x="818" y="1"/>
                    </a:moveTo>
                    <a:cubicBezTo>
                      <a:pt x="551" y="1"/>
                      <a:pt x="281" y="60"/>
                      <a:pt x="34" y="207"/>
                    </a:cubicBezTo>
                    <a:cubicBezTo>
                      <a:pt x="0" y="207"/>
                      <a:pt x="21" y="234"/>
                      <a:pt x="42" y="234"/>
                    </a:cubicBezTo>
                    <a:cubicBezTo>
                      <a:pt x="47" y="234"/>
                      <a:pt x="52" y="233"/>
                      <a:pt x="56" y="229"/>
                    </a:cubicBezTo>
                    <a:cubicBezTo>
                      <a:pt x="299" y="187"/>
                      <a:pt x="512" y="161"/>
                      <a:pt x="712" y="161"/>
                    </a:cubicBezTo>
                    <a:cubicBezTo>
                      <a:pt x="1021" y="161"/>
                      <a:pt x="1299" y="222"/>
                      <a:pt x="1609" y="377"/>
                    </a:cubicBezTo>
                    <a:cubicBezTo>
                      <a:pt x="1620" y="388"/>
                      <a:pt x="1631" y="393"/>
                      <a:pt x="1641" y="393"/>
                    </a:cubicBezTo>
                    <a:cubicBezTo>
                      <a:pt x="1652" y="393"/>
                      <a:pt x="1663" y="388"/>
                      <a:pt x="1674" y="377"/>
                    </a:cubicBezTo>
                    <a:lnTo>
                      <a:pt x="1694" y="377"/>
                    </a:lnTo>
                    <a:cubicBezTo>
                      <a:pt x="1694" y="377"/>
                      <a:pt x="1694" y="356"/>
                      <a:pt x="1716" y="356"/>
                    </a:cubicBezTo>
                    <a:cubicBezTo>
                      <a:pt x="1716" y="356"/>
                      <a:pt x="1716" y="334"/>
                      <a:pt x="1737" y="314"/>
                    </a:cubicBezTo>
                    <a:cubicBezTo>
                      <a:pt x="1737" y="271"/>
                      <a:pt x="1737" y="229"/>
                      <a:pt x="1694" y="207"/>
                    </a:cubicBezTo>
                    <a:cubicBezTo>
                      <a:pt x="1652" y="207"/>
                      <a:pt x="1631" y="186"/>
                      <a:pt x="1609" y="186"/>
                    </a:cubicBezTo>
                    <a:cubicBezTo>
                      <a:pt x="1589" y="164"/>
                      <a:pt x="1546" y="164"/>
                      <a:pt x="1524" y="144"/>
                    </a:cubicBezTo>
                    <a:cubicBezTo>
                      <a:pt x="1376" y="79"/>
                      <a:pt x="1226" y="36"/>
                      <a:pt x="1056" y="16"/>
                    </a:cubicBezTo>
                    <a:cubicBezTo>
                      <a:pt x="977" y="6"/>
                      <a:pt x="898" y="1"/>
                      <a:pt x="818" y="1"/>
                    </a:cubicBezTo>
                    <a:close/>
                  </a:path>
                </a:pathLst>
              </a:custGeom>
              <a:solidFill>
                <a:srgbClr val="CFA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5987600" y="2497150"/>
                <a:ext cx="46850" cy="22925"/>
              </a:xfrm>
              <a:custGeom>
                <a:avLst/>
                <a:gdLst/>
                <a:ahLst/>
                <a:cxnLst/>
                <a:rect l="l" t="t" r="r" b="b"/>
                <a:pathLst>
                  <a:path w="1874" h="917" extrusionOk="0">
                    <a:moveTo>
                      <a:pt x="1172" y="0"/>
                    </a:moveTo>
                    <a:cubicBezTo>
                      <a:pt x="937" y="0"/>
                      <a:pt x="704" y="43"/>
                      <a:pt x="511" y="108"/>
                    </a:cubicBezTo>
                    <a:cubicBezTo>
                      <a:pt x="298" y="171"/>
                      <a:pt x="128" y="278"/>
                      <a:pt x="108" y="341"/>
                    </a:cubicBezTo>
                    <a:cubicBezTo>
                      <a:pt x="1" y="576"/>
                      <a:pt x="979" y="596"/>
                      <a:pt x="1129" y="661"/>
                    </a:cubicBezTo>
                    <a:cubicBezTo>
                      <a:pt x="1214" y="724"/>
                      <a:pt x="1342" y="809"/>
                      <a:pt x="1447" y="851"/>
                    </a:cubicBezTo>
                    <a:cubicBezTo>
                      <a:pt x="1512" y="894"/>
                      <a:pt x="1555" y="916"/>
                      <a:pt x="1597" y="916"/>
                    </a:cubicBezTo>
                    <a:cubicBezTo>
                      <a:pt x="1725" y="916"/>
                      <a:pt x="1873" y="576"/>
                      <a:pt x="1831" y="363"/>
                    </a:cubicBezTo>
                    <a:cubicBezTo>
                      <a:pt x="1831" y="278"/>
                      <a:pt x="1725" y="43"/>
                      <a:pt x="117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5987600" y="2499600"/>
                <a:ext cx="38875" cy="18850"/>
              </a:xfrm>
              <a:custGeom>
                <a:avLst/>
                <a:gdLst/>
                <a:ahLst/>
                <a:cxnLst/>
                <a:rect l="l" t="t" r="r" b="b"/>
                <a:pathLst>
                  <a:path w="1555" h="754" extrusionOk="0">
                    <a:moveTo>
                      <a:pt x="619" y="1"/>
                    </a:moveTo>
                    <a:cubicBezTo>
                      <a:pt x="582" y="1"/>
                      <a:pt x="546" y="4"/>
                      <a:pt x="511" y="10"/>
                    </a:cubicBezTo>
                    <a:cubicBezTo>
                      <a:pt x="298" y="73"/>
                      <a:pt x="128" y="180"/>
                      <a:pt x="108" y="243"/>
                    </a:cubicBezTo>
                    <a:cubicBezTo>
                      <a:pt x="1" y="478"/>
                      <a:pt x="979" y="498"/>
                      <a:pt x="1129" y="563"/>
                    </a:cubicBezTo>
                    <a:cubicBezTo>
                      <a:pt x="1214" y="626"/>
                      <a:pt x="1342" y="711"/>
                      <a:pt x="1447" y="753"/>
                    </a:cubicBezTo>
                    <a:cubicBezTo>
                      <a:pt x="1470" y="753"/>
                      <a:pt x="1470" y="733"/>
                      <a:pt x="1470" y="733"/>
                    </a:cubicBezTo>
                    <a:cubicBezTo>
                      <a:pt x="1555" y="498"/>
                      <a:pt x="1320" y="180"/>
                      <a:pt x="937" y="52"/>
                    </a:cubicBezTo>
                    <a:cubicBezTo>
                      <a:pt x="829" y="21"/>
                      <a:pt x="720" y="1"/>
                      <a:pt x="619"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5888150" y="2241225"/>
                <a:ext cx="309450" cy="172650"/>
              </a:xfrm>
              <a:custGeom>
                <a:avLst/>
                <a:gdLst/>
                <a:ahLst/>
                <a:cxnLst/>
                <a:rect l="l" t="t" r="r" b="b"/>
                <a:pathLst>
                  <a:path w="12378" h="6906" extrusionOk="0">
                    <a:moveTo>
                      <a:pt x="4971" y="1"/>
                    </a:moveTo>
                    <a:cubicBezTo>
                      <a:pt x="4333" y="1"/>
                      <a:pt x="3687" y="192"/>
                      <a:pt x="3127" y="727"/>
                    </a:cubicBezTo>
                    <a:cubicBezTo>
                      <a:pt x="3127" y="727"/>
                      <a:pt x="2875" y="637"/>
                      <a:pt x="2522" y="637"/>
                    </a:cubicBezTo>
                    <a:cubicBezTo>
                      <a:pt x="2000" y="637"/>
                      <a:pt x="1257" y="834"/>
                      <a:pt x="787" y="1811"/>
                    </a:cubicBezTo>
                    <a:cubicBezTo>
                      <a:pt x="0" y="3450"/>
                      <a:pt x="191" y="6620"/>
                      <a:pt x="894" y="6875"/>
                    </a:cubicBezTo>
                    <a:cubicBezTo>
                      <a:pt x="956" y="6896"/>
                      <a:pt x="1018" y="6906"/>
                      <a:pt x="1079" y="6906"/>
                    </a:cubicBezTo>
                    <a:cubicBezTo>
                      <a:pt x="1955" y="6906"/>
                      <a:pt x="2681" y="4897"/>
                      <a:pt x="2681" y="4897"/>
                    </a:cubicBezTo>
                    <a:cubicBezTo>
                      <a:pt x="2681" y="4897"/>
                      <a:pt x="2800" y="4922"/>
                      <a:pt x="3003" y="4922"/>
                    </a:cubicBezTo>
                    <a:cubicBezTo>
                      <a:pt x="3525" y="4922"/>
                      <a:pt x="4608" y="4757"/>
                      <a:pt x="5681" y="3578"/>
                    </a:cubicBezTo>
                    <a:cubicBezTo>
                      <a:pt x="5681" y="3578"/>
                      <a:pt x="7022" y="5450"/>
                      <a:pt x="8660" y="5811"/>
                    </a:cubicBezTo>
                    <a:cubicBezTo>
                      <a:pt x="8858" y="5853"/>
                      <a:pt x="9048" y="5872"/>
                      <a:pt x="9229" y="5872"/>
                    </a:cubicBezTo>
                    <a:cubicBezTo>
                      <a:pt x="11390" y="5872"/>
                      <a:pt x="12378" y="3139"/>
                      <a:pt x="11789" y="2237"/>
                    </a:cubicBezTo>
                    <a:cubicBezTo>
                      <a:pt x="11207" y="1310"/>
                      <a:pt x="9825" y="1148"/>
                      <a:pt x="8929" y="1148"/>
                    </a:cubicBezTo>
                    <a:cubicBezTo>
                      <a:pt x="8447" y="1148"/>
                      <a:pt x="8107" y="1195"/>
                      <a:pt x="8107" y="1195"/>
                    </a:cubicBezTo>
                    <a:cubicBezTo>
                      <a:pt x="8107" y="1195"/>
                      <a:pt x="6565" y="1"/>
                      <a:pt x="49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5864175" y="2363650"/>
                <a:ext cx="56975" cy="88175"/>
              </a:xfrm>
              <a:custGeom>
                <a:avLst/>
                <a:gdLst/>
                <a:ahLst/>
                <a:cxnLst/>
                <a:rect l="l" t="t" r="r" b="b"/>
                <a:pathLst>
                  <a:path w="2279" h="3527" extrusionOk="0">
                    <a:moveTo>
                      <a:pt x="1235" y="0"/>
                    </a:moveTo>
                    <a:cubicBezTo>
                      <a:pt x="406" y="0"/>
                      <a:pt x="1" y="2469"/>
                      <a:pt x="597" y="3170"/>
                    </a:cubicBezTo>
                    <a:cubicBezTo>
                      <a:pt x="828" y="3443"/>
                      <a:pt x="1069" y="3527"/>
                      <a:pt x="1278" y="3527"/>
                    </a:cubicBezTo>
                    <a:cubicBezTo>
                      <a:pt x="1606" y="3527"/>
                      <a:pt x="1853" y="3320"/>
                      <a:pt x="1853" y="3320"/>
                    </a:cubicBezTo>
                    <a:lnTo>
                      <a:pt x="2279" y="1978"/>
                    </a:lnTo>
                    <a:cubicBezTo>
                      <a:pt x="2279" y="1978"/>
                      <a:pt x="2066" y="21"/>
                      <a:pt x="1235"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5885475" y="2381475"/>
                <a:ext cx="24475" cy="60825"/>
              </a:xfrm>
              <a:custGeom>
                <a:avLst/>
                <a:gdLst/>
                <a:ahLst/>
                <a:cxnLst/>
                <a:rect l="l" t="t" r="r" b="b"/>
                <a:pathLst>
                  <a:path w="979" h="2433" extrusionOk="0">
                    <a:moveTo>
                      <a:pt x="273" y="1"/>
                    </a:moveTo>
                    <a:lnTo>
                      <a:pt x="273" y="1"/>
                    </a:lnTo>
                    <a:cubicBezTo>
                      <a:pt x="268" y="1"/>
                      <a:pt x="263" y="11"/>
                      <a:pt x="278" y="11"/>
                    </a:cubicBezTo>
                    <a:cubicBezTo>
                      <a:pt x="278" y="3"/>
                      <a:pt x="275" y="1"/>
                      <a:pt x="273" y="1"/>
                    </a:cubicBezTo>
                    <a:close/>
                    <a:moveTo>
                      <a:pt x="278" y="11"/>
                    </a:moveTo>
                    <a:cubicBezTo>
                      <a:pt x="681" y="521"/>
                      <a:pt x="681" y="1180"/>
                      <a:pt x="596" y="1798"/>
                    </a:cubicBezTo>
                    <a:cubicBezTo>
                      <a:pt x="557" y="1526"/>
                      <a:pt x="411" y="1325"/>
                      <a:pt x="111" y="1325"/>
                    </a:cubicBezTo>
                    <a:cubicBezTo>
                      <a:pt x="83" y="1325"/>
                      <a:pt x="53" y="1326"/>
                      <a:pt x="22" y="1330"/>
                    </a:cubicBezTo>
                    <a:cubicBezTo>
                      <a:pt x="0" y="1330"/>
                      <a:pt x="0" y="1350"/>
                      <a:pt x="22" y="1350"/>
                    </a:cubicBezTo>
                    <a:cubicBezTo>
                      <a:pt x="278" y="1436"/>
                      <a:pt x="405" y="1563"/>
                      <a:pt x="448" y="1819"/>
                    </a:cubicBezTo>
                    <a:cubicBezTo>
                      <a:pt x="490" y="1989"/>
                      <a:pt x="468" y="2181"/>
                      <a:pt x="468" y="2372"/>
                    </a:cubicBezTo>
                    <a:cubicBezTo>
                      <a:pt x="468" y="2409"/>
                      <a:pt x="497" y="2432"/>
                      <a:pt x="525" y="2432"/>
                    </a:cubicBezTo>
                    <a:cubicBezTo>
                      <a:pt x="546" y="2432"/>
                      <a:pt x="566" y="2420"/>
                      <a:pt x="575" y="2394"/>
                    </a:cubicBezTo>
                    <a:lnTo>
                      <a:pt x="575" y="2372"/>
                    </a:lnTo>
                    <a:cubicBezTo>
                      <a:pt x="958" y="1713"/>
                      <a:pt x="979" y="479"/>
                      <a:pt x="278" y="1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4988575" y="2798225"/>
                <a:ext cx="2100225" cy="990550"/>
              </a:xfrm>
              <a:custGeom>
                <a:avLst/>
                <a:gdLst/>
                <a:ahLst/>
                <a:cxnLst/>
                <a:rect l="l" t="t" r="r" b="b"/>
                <a:pathLst>
                  <a:path w="84009" h="39622" extrusionOk="0">
                    <a:moveTo>
                      <a:pt x="766" y="1"/>
                    </a:moveTo>
                    <a:lnTo>
                      <a:pt x="766" y="1"/>
                    </a:lnTo>
                    <a:cubicBezTo>
                      <a:pt x="0" y="1470"/>
                      <a:pt x="8406" y="25302"/>
                      <a:pt x="9725" y="26791"/>
                    </a:cubicBezTo>
                    <a:cubicBezTo>
                      <a:pt x="9746" y="26812"/>
                      <a:pt x="9788" y="26854"/>
                      <a:pt x="9853" y="26897"/>
                    </a:cubicBezTo>
                    <a:cubicBezTo>
                      <a:pt x="11320" y="28153"/>
                      <a:pt x="20811" y="33323"/>
                      <a:pt x="27067" y="36685"/>
                    </a:cubicBezTo>
                    <a:cubicBezTo>
                      <a:pt x="27089" y="36685"/>
                      <a:pt x="27109" y="36707"/>
                      <a:pt x="27109" y="36707"/>
                    </a:cubicBezTo>
                    <a:lnTo>
                      <a:pt x="27152" y="36707"/>
                    </a:lnTo>
                    <a:cubicBezTo>
                      <a:pt x="30301" y="38409"/>
                      <a:pt x="32621" y="39622"/>
                      <a:pt x="32621" y="39622"/>
                    </a:cubicBezTo>
                    <a:lnTo>
                      <a:pt x="69135" y="39622"/>
                    </a:lnTo>
                    <a:cubicBezTo>
                      <a:pt x="69135" y="39622"/>
                      <a:pt x="84008" y="30749"/>
                      <a:pt x="83157" y="29195"/>
                    </a:cubicBezTo>
                    <a:lnTo>
                      <a:pt x="83157" y="29195"/>
                    </a:lnTo>
                    <a:cubicBezTo>
                      <a:pt x="83133" y="29199"/>
                      <a:pt x="83094" y="29201"/>
                      <a:pt x="83041" y="29201"/>
                    </a:cubicBezTo>
                    <a:cubicBezTo>
                      <a:pt x="80425" y="29201"/>
                      <a:pt x="43050" y="24185"/>
                      <a:pt x="38983" y="22663"/>
                    </a:cubicBezTo>
                    <a:cubicBezTo>
                      <a:pt x="34812" y="21109"/>
                      <a:pt x="1384" y="449"/>
                      <a:pt x="76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6302025" y="2645250"/>
                <a:ext cx="129825" cy="120350"/>
              </a:xfrm>
              <a:custGeom>
                <a:avLst/>
                <a:gdLst/>
                <a:ahLst/>
                <a:cxnLst/>
                <a:rect l="l" t="t" r="r" b="b"/>
                <a:pathLst>
                  <a:path w="5193" h="4814" extrusionOk="0">
                    <a:moveTo>
                      <a:pt x="3335" y="0"/>
                    </a:moveTo>
                    <a:cubicBezTo>
                      <a:pt x="3300" y="0"/>
                      <a:pt x="3266" y="5"/>
                      <a:pt x="3234" y="14"/>
                    </a:cubicBezTo>
                    <a:cubicBezTo>
                      <a:pt x="2702" y="162"/>
                      <a:pt x="148" y="2077"/>
                      <a:pt x="106" y="2567"/>
                    </a:cubicBezTo>
                    <a:cubicBezTo>
                      <a:pt x="99" y="2653"/>
                      <a:pt x="152" y="2689"/>
                      <a:pt x="247" y="2689"/>
                    </a:cubicBezTo>
                    <a:cubicBezTo>
                      <a:pt x="782" y="2689"/>
                      <a:pt x="2657" y="1524"/>
                      <a:pt x="2701" y="1524"/>
                    </a:cubicBezTo>
                    <a:cubicBezTo>
                      <a:pt x="2701" y="1524"/>
                      <a:pt x="2701" y="1524"/>
                      <a:pt x="2702" y="1524"/>
                    </a:cubicBezTo>
                    <a:cubicBezTo>
                      <a:pt x="2744" y="1566"/>
                      <a:pt x="0" y="2865"/>
                      <a:pt x="85" y="3439"/>
                    </a:cubicBezTo>
                    <a:cubicBezTo>
                      <a:pt x="94" y="3507"/>
                      <a:pt x="154" y="3536"/>
                      <a:pt x="253" y="3536"/>
                    </a:cubicBezTo>
                    <a:cubicBezTo>
                      <a:pt x="649" y="3536"/>
                      <a:pt x="1660" y="3061"/>
                      <a:pt x="2376" y="2698"/>
                    </a:cubicBezTo>
                    <a:lnTo>
                      <a:pt x="2376" y="2698"/>
                    </a:lnTo>
                    <a:cubicBezTo>
                      <a:pt x="1518" y="3165"/>
                      <a:pt x="262" y="3903"/>
                      <a:pt x="318" y="4184"/>
                    </a:cubicBezTo>
                    <a:cubicBezTo>
                      <a:pt x="332" y="4261"/>
                      <a:pt x="417" y="4293"/>
                      <a:pt x="550" y="4293"/>
                    </a:cubicBezTo>
                    <a:cubicBezTo>
                      <a:pt x="1256" y="4293"/>
                      <a:pt x="3321" y="3395"/>
                      <a:pt x="3381" y="3395"/>
                    </a:cubicBezTo>
                    <a:cubicBezTo>
                      <a:pt x="3382" y="3395"/>
                      <a:pt x="3383" y="3396"/>
                      <a:pt x="3383" y="3396"/>
                    </a:cubicBezTo>
                    <a:cubicBezTo>
                      <a:pt x="3383" y="3396"/>
                      <a:pt x="1212" y="4270"/>
                      <a:pt x="1192" y="4695"/>
                    </a:cubicBezTo>
                    <a:cubicBezTo>
                      <a:pt x="1182" y="4780"/>
                      <a:pt x="1273" y="4813"/>
                      <a:pt x="1427" y="4813"/>
                    </a:cubicBezTo>
                    <a:cubicBezTo>
                      <a:pt x="1970" y="4813"/>
                      <a:pt x="3309" y="4394"/>
                      <a:pt x="3873" y="4312"/>
                    </a:cubicBezTo>
                    <a:cubicBezTo>
                      <a:pt x="4596" y="4205"/>
                      <a:pt x="5170" y="2715"/>
                      <a:pt x="5192" y="2205"/>
                    </a:cubicBezTo>
                    <a:cubicBezTo>
                      <a:pt x="5192" y="1719"/>
                      <a:pt x="4016" y="0"/>
                      <a:pt x="3335"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6793550" y="2776450"/>
                <a:ext cx="367600" cy="285675"/>
              </a:xfrm>
              <a:custGeom>
                <a:avLst/>
                <a:gdLst/>
                <a:ahLst/>
                <a:cxnLst/>
                <a:rect l="l" t="t" r="r" b="b"/>
                <a:pathLst>
                  <a:path w="14704" h="11427" extrusionOk="0">
                    <a:moveTo>
                      <a:pt x="7341" y="0"/>
                    </a:moveTo>
                    <a:cubicBezTo>
                      <a:pt x="1" y="0"/>
                      <a:pt x="1" y="11426"/>
                      <a:pt x="7341" y="11426"/>
                    </a:cubicBezTo>
                    <a:cubicBezTo>
                      <a:pt x="14703" y="11426"/>
                      <a:pt x="14703" y="0"/>
                      <a:pt x="7341"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6928675" y="2827525"/>
                <a:ext cx="97350" cy="183525"/>
              </a:xfrm>
              <a:custGeom>
                <a:avLst/>
                <a:gdLst/>
                <a:ahLst/>
                <a:cxnLst/>
                <a:rect l="l" t="t" r="r" b="b"/>
                <a:pathLst>
                  <a:path w="3894" h="7341" extrusionOk="0">
                    <a:moveTo>
                      <a:pt x="1723" y="1319"/>
                    </a:moveTo>
                    <a:lnTo>
                      <a:pt x="1723" y="3255"/>
                    </a:lnTo>
                    <a:cubicBezTo>
                      <a:pt x="1192" y="3085"/>
                      <a:pt x="766" y="2872"/>
                      <a:pt x="766" y="2276"/>
                    </a:cubicBezTo>
                    <a:cubicBezTo>
                      <a:pt x="766" y="1680"/>
                      <a:pt x="1170" y="1382"/>
                      <a:pt x="1723" y="1319"/>
                    </a:cubicBezTo>
                    <a:close/>
                    <a:moveTo>
                      <a:pt x="2171" y="4063"/>
                    </a:moveTo>
                    <a:cubicBezTo>
                      <a:pt x="2702" y="4213"/>
                      <a:pt x="3127" y="4446"/>
                      <a:pt x="3127" y="5042"/>
                    </a:cubicBezTo>
                    <a:cubicBezTo>
                      <a:pt x="3127" y="5553"/>
                      <a:pt x="2787" y="5958"/>
                      <a:pt x="2171" y="6043"/>
                    </a:cubicBezTo>
                    <a:lnTo>
                      <a:pt x="2171" y="4063"/>
                    </a:lnTo>
                    <a:close/>
                    <a:moveTo>
                      <a:pt x="1723" y="0"/>
                    </a:moveTo>
                    <a:lnTo>
                      <a:pt x="1723" y="701"/>
                    </a:lnTo>
                    <a:cubicBezTo>
                      <a:pt x="681" y="766"/>
                      <a:pt x="0" y="1404"/>
                      <a:pt x="0" y="2319"/>
                    </a:cubicBezTo>
                    <a:cubicBezTo>
                      <a:pt x="0" y="3468"/>
                      <a:pt x="894" y="3723"/>
                      <a:pt x="1723" y="3936"/>
                    </a:cubicBezTo>
                    <a:lnTo>
                      <a:pt x="1723" y="6021"/>
                    </a:lnTo>
                    <a:cubicBezTo>
                      <a:pt x="1127" y="5936"/>
                      <a:pt x="851" y="5533"/>
                      <a:pt x="809" y="5085"/>
                    </a:cubicBezTo>
                    <a:lnTo>
                      <a:pt x="0" y="5085"/>
                    </a:lnTo>
                    <a:cubicBezTo>
                      <a:pt x="21" y="5979"/>
                      <a:pt x="724" y="6554"/>
                      <a:pt x="1723" y="6659"/>
                    </a:cubicBezTo>
                    <a:lnTo>
                      <a:pt x="1723" y="7340"/>
                    </a:lnTo>
                    <a:lnTo>
                      <a:pt x="2171" y="7340"/>
                    </a:lnTo>
                    <a:lnTo>
                      <a:pt x="2171" y="6659"/>
                    </a:lnTo>
                    <a:cubicBezTo>
                      <a:pt x="3320" y="6574"/>
                      <a:pt x="3893" y="5788"/>
                      <a:pt x="3893" y="5000"/>
                    </a:cubicBezTo>
                    <a:cubicBezTo>
                      <a:pt x="3893" y="3851"/>
                      <a:pt x="3000" y="3595"/>
                      <a:pt x="2171" y="3383"/>
                    </a:cubicBezTo>
                    <a:lnTo>
                      <a:pt x="2171" y="1340"/>
                    </a:lnTo>
                    <a:cubicBezTo>
                      <a:pt x="2681" y="1447"/>
                      <a:pt x="2957" y="1830"/>
                      <a:pt x="3022" y="2191"/>
                    </a:cubicBezTo>
                    <a:lnTo>
                      <a:pt x="3830" y="2191"/>
                    </a:lnTo>
                    <a:cubicBezTo>
                      <a:pt x="3745" y="1340"/>
                      <a:pt x="3127" y="787"/>
                      <a:pt x="2171" y="701"/>
                    </a:cubicBezTo>
                    <a:lnTo>
                      <a:pt x="2171"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4794950" y="2188925"/>
                <a:ext cx="411825" cy="287575"/>
              </a:xfrm>
              <a:custGeom>
                <a:avLst/>
                <a:gdLst/>
                <a:ahLst/>
                <a:cxnLst/>
                <a:rect l="l" t="t" r="r" b="b"/>
                <a:pathLst>
                  <a:path w="16473" h="11503" extrusionOk="0">
                    <a:moveTo>
                      <a:pt x="8219" y="1"/>
                    </a:moveTo>
                    <a:cubicBezTo>
                      <a:pt x="3056" y="1"/>
                      <a:pt x="1" y="8012"/>
                      <a:pt x="5682" y="10862"/>
                    </a:cubicBezTo>
                    <a:cubicBezTo>
                      <a:pt x="6573" y="11306"/>
                      <a:pt x="7437" y="11503"/>
                      <a:pt x="8249" y="11503"/>
                    </a:cubicBezTo>
                    <a:cubicBezTo>
                      <a:pt x="13426" y="11503"/>
                      <a:pt x="16472" y="3499"/>
                      <a:pt x="10789" y="648"/>
                    </a:cubicBezTo>
                    <a:cubicBezTo>
                      <a:pt x="9897" y="199"/>
                      <a:pt x="9032" y="1"/>
                      <a:pt x="8219"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4932175" y="2248175"/>
                <a:ext cx="135150" cy="169200"/>
              </a:xfrm>
              <a:custGeom>
                <a:avLst/>
                <a:gdLst/>
                <a:ahLst/>
                <a:cxnLst/>
                <a:rect l="l" t="t" r="r" b="b"/>
                <a:pathLst>
                  <a:path w="5406" h="6768" extrusionOk="0">
                    <a:moveTo>
                      <a:pt x="3106" y="1085"/>
                    </a:moveTo>
                    <a:cubicBezTo>
                      <a:pt x="3263" y="1085"/>
                      <a:pt x="3429" y="1122"/>
                      <a:pt x="3598" y="1193"/>
                    </a:cubicBezTo>
                    <a:lnTo>
                      <a:pt x="2724" y="2917"/>
                    </a:lnTo>
                    <a:cubicBezTo>
                      <a:pt x="2321" y="2534"/>
                      <a:pt x="2066" y="2129"/>
                      <a:pt x="2321" y="1598"/>
                    </a:cubicBezTo>
                    <a:cubicBezTo>
                      <a:pt x="2506" y="1241"/>
                      <a:pt x="2787" y="1085"/>
                      <a:pt x="3106" y="1085"/>
                    </a:cubicBezTo>
                    <a:close/>
                    <a:moveTo>
                      <a:pt x="2789" y="3831"/>
                    </a:moveTo>
                    <a:cubicBezTo>
                      <a:pt x="3193" y="4214"/>
                      <a:pt x="3470" y="4619"/>
                      <a:pt x="3193" y="5150"/>
                    </a:cubicBezTo>
                    <a:cubicBezTo>
                      <a:pt x="3036" y="5479"/>
                      <a:pt x="2731" y="5681"/>
                      <a:pt x="2345" y="5681"/>
                    </a:cubicBezTo>
                    <a:cubicBezTo>
                      <a:pt x="2205" y="5681"/>
                      <a:pt x="2054" y="5655"/>
                      <a:pt x="1895" y="5598"/>
                    </a:cubicBezTo>
                    <a:lnTo>
                      <a:pt x="2789" y="3831"/>
                    </a:lnTo>
                    <a:close/>
                    <a:moveTo>
                      <a:pt x="4193" y="1"/>
                    </a:moveTo>
                    <a:lnTo>
                      <a:pt x="3873" y="619"/>
                    </a:lnTo>
                    <a:cubicBezTo>
                      <a:pt x="3580" y="494"/>
                      <a:pt x="3292" y="434"/>
                      <a:pt x="3022" y="434"/>
                    </a:cubicBezTo>
                    <a:cubicBezTo>
                      <a:pt x="2414" y="434"/>
                      <a:pt x="1899" y="740"/>
                      <a:pt x="1618" y="1300"/>
                    </a:cubicBezTo>
                    <a:cubicBezTo>
                      <a:pt x="1087" y="2321"/>
                      <a:pt x="1788" y="2937"/>
                      <a:pt x="2426" y="3513"/>
                    </a:cubicBezTo>
                    <a:lnTo>
                      <a:pt x="1490" y="5385"/>
                    </a:lnTo>
                    <a:cubicBezTo>
                      <a:pt x="1002" y="5045"/>
                      <a:pt x="937" y="4555"/>
                      <a:pt x="1107" y="4151"/>
                    </a:cubicBezTo>
                    <a:lnTo>
                      <a:pt x="384" y="3768"/>
                    </a:lnTo>
                    <a:lnTo>
                      <a:pt x="384" y="3768"/>
                    </a:lnTo>
                    <a:cubicBezTo>
                      <a:pt x="1" y="4577"/>
                      <a:pt x="363" y="5428"/>
                      <a:pt x="1214" y="5959"/>
                    </a:cubicBezTo>
                    <a:lnTo>
                      <a:pt x="917" y="6555"/>
                    </a:lnTo>
                    <a:lnTo>
                      <a:pt x="1320" y="6768"/>
                    </a:lnTo>
                    <a:lnTo>
                      <a:pt x="1618" y="6151"/>
                    </a:lnTo>
                    <a:cubicBezTo>
                      <a:pt x="1913" y="6275"/>
                      <a:pt x="2193" y="6330"/>
                      <a:pt x="2452" y="6330"/>
                    </a:cubicBezTo>
                    <a:cubicBezTo>
                      <a:pt x="3125" y="6330"/>
                      <a:pt x="3650" y="5956"/>
                      <a:pt x="3896" y="5448"/>
                    </a:cubicBezTo>
                    <a:cubicBezTo>
                      <a:pt x="4427" y="4406"/>
                      <a:pt x="3725" y="3789"/>
                      <a:pt x="3087" y="3235"/>
                    </a:cubicBezTo>
                    <a:lnTo>
                      <a:pt x="4001" y="1405"/>
                    </a:lnTo>
                    <a:cubicBezTo>
                      <a:pt x="4406" y="1725"/>
                      <a:pt x="4491" y="2193"/>
                      <a:pt x="4364" y="2534"/>
                    </a:cubicBezTo>
                    <a:lnTo>
                      <a:pt x="5087" y="2895"/>
                    </a:lnTo>
                    <a:cubicBezTo>
                      <a:pt x="5405" y="2108"/>
                      <a:pt x="5108" y="1342"/>
                      <a:pt x="4279" y="832"/>
                    </a:cubicBezTo>
                    <a:lnTo>
                      <a:pt x="4597" y="214"/>
                    </a:lnTo>
                    <a:lnTo>
                      <a:pt x="4193"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6123300" y="1769650"/>
                <a:ext cx="412250" cy="287400"/>
              </a:xfrm>
              <a:custGeom>
                <a:avLst/>
                <a:gdLst/>
                <a:ahLst/>
                <a:cxnLst/>
                <a:rect l="l" t="t" r="r" b="b"/>
                <a:pathLst>
                  <a:path w="16490" h="11496" extrusionOk="0">
                    <a:moveTo>
                      <a:pt x="8194" y="1"/>
                    </a:moveTo>
                    <a:cubicBezTo>
                      <a:pt x="7255" y="1"/>
                      <a:pt x="6259" y="269"/>
                      <a:pt x="5254" y="885"/>
                    </a:cubicBezTo>
                    <a:cubicBezTo>
                      <a:pt x="1" y="4120"/>
                      <a:pt x="3361" y="11496"/>
                      <a:pt x="8290" y="11496"/>
                    </a:cubicBezTo>
                    <a:cubicBezTo>
                      <a:pt x="9231" y="11496"/>
                      <a:pt x="10229" y="11227"/>
                      <a:pt x="11235" y="10610"/>
                    </a:cubicBezTo>
                    <a:cubicBezTo>
                      <a:pt x="16490" y="7393"/>
                      <a:pt x="13126" y="1"/>
                      <a:pt x="8194"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6258400" y="1832750"/>
                <a:ext cx="140450" cy="161725"/>
              </a:xfrm>
              <a:custGeom>
                <a:avLst/>
                <a:gdLst/>
                <a:ahLst/>
                <a:cxnLst/>
                <a:rect l="l" t="t" r="r" b="b"/>
                <a:pathLst>
                  <a:path w="5618" h="6469" extrusionOk="0">
                    <a:moveTo>
                      <a:pt x="1425" y="1362"/>
                    </a:moveTo>
                    <a:lnTo>
                      <a:pt x="2426" y="3000"/>
                    </a:lnTo>
                    <a:cubicBezTo>
                      <a:pt x="2230" y="3055"/>
                      <a:pt x="2042" y="3092"/>
                      <a:pt x="1868" y="3092"/>
                    </a:cubicBezTo>
                    <a:cubicBezTo>
                      <a:pt x="1569" y="3092"/>
                      <a:pt x="1308" y="2982"/>
                      <a:pt x="1107" y="2659"/>
                    </a:cubicBezTo>
                    <a:cubicBezTo>
                      <a:pt x="787" y="2149"/>
                      <a:pt x="979" y="1703"/>
                      <a:pt x="1425" y="1362"/>
                    </a:cubicBezTo>
                    <a:close/>
                    <a:moveTo>
                      <a:pt x="3808" y="3355"/>
                    </a:moveTo>
                    <a:cubicBezTo>
                      <a:pt x="4112" y="3355"/>
                      <a:pt x="4373" y="3465"/>
                      <a:pt x="4574" y="3788"/>
                    </a:cubicBezTo>
                    <a:cubicBezTo>
                      <a:pt x="4830" y="4213"/>
                      <a:pt x="4767" y="4745"/>
                      <a:pt x="4276" y="5128"/>
                    </a:cubicBezTo>
                    <a:lnTo>
                      <a:pt x="3235" y="3447"/>
                    </a:lnTo>
                    <a:cubicBezTo>
                      <a:pt x="3438" y="3392"/>
                      <a:pt x="3631" y="3355"/>
                      <a:pt x="3808" y="3355"/>
                    </a:cubicBezTo>
                    <a:close/>
                    <a:moveTo>
                      <a:pt x="1107" y="0"/>
                    </a:moveTo>
                    <a:lnTo>
                      <a:pt x="724" y="233"/>
                    </a:lnTo>
                    <a:lnTo>
                      <a:pt x="1085" y="829"/>
                    </a:lnTo>
                    <a:cubicBezTo>
                      <a:pt x="233" y="1425"/>
                      <a:pt x="0" y="2341"/>
                      <a:pt x="468" y="3107"/>
                    </a:cubicBezTo>
                    <a:cubicBezTo>
                      <a:pt x="793" y="3641"/>
                      <a:pt x="1206" y="3807"/>
                      <a:pt x="1650" y="3807"/>
                    </a:cubicBezTo>
                    <a:cubicBezTo>
                      <a:pt x="2019" y="3807"/>
                      <a:pt x="2410" y="3691"/>
                      <a:pt x="2787" y="3575"/>
                    </a:cubicBezTo>
                    <a:lnTo>
                      <a:pt x="3873" y="5362"/>
                    </a:lnTo>
                    <a:cubicBezTo>
                      <a:pt x="3711" y="5431"/>
                      <a:pt x="3559" y="5461"/>
                      <a:pt x="3418" y="5461"/>
                    </a:cubicBezTo>
                    <a:cubicBezTo>
                      <a:pt x="3075" y="5461"/>
                      <a:pt x="2797" y="5284"/>
                      <a:pt x="2617" y="5042"/>
                    </a:cubicBezTo>
                    <a:lnTo>
                      <a:pt x="1915" y="5468"/>
                    </a:lnTo>
                    <a:cubicBezTo>
                      <a:pt x="2216" y="5928"/>
                      <a:pt x="2672" y="6152"/>
                      <a:pt x="3191" y="6152"/>
                    </a:cubicBezTo>
                    <a:cubicBezTo>
                      <a:pt x="3514" y="6152"/>
                      <a:pt x="3862" y="6065"/>
                      <a:pt x="4213" y="5894"/>
                    </a:cubicBezTo>
                    <a:lnTo>
                      <a:pt x="4574" y="6469"/>
                    </a:lnTo>
                    <a:lnTo>
                      <a:pt x="4957" y="6234"/>
                    </a:lnTo>
                    <a:lnTo>
                      <a:pt x="4596" y="5660"/>
                    </a:lnTo>
                    <a:cubicBezTo>
                      <a:pt x="5533" y="5000"/>
                      <a:pt x="5618" y="4021"/>
                      <a:pt x="5192" y="3340"/>
                    </a:cubicBezTo>
                    <a:cubicBezTo>
                      <a:pt x="4867" y="2807"/>
                      <a:pt x="4454" y="2640"/>
                      <a:pt x="4014" y="2640"/>
                    </a:cubicBezTo>
                    <a:cubicBezTo>
                      <a:pt x="3647" y="2640"/>
                      <a:pt x="3262" y="2756"/>
                      <a:pt x="2894" y="2872"/>
                    </a:cubicBezTo>
                    <a:lnTo>
                      <a:pt x="1808" y="1127"/>
                    </a:lnTo>
                    <a:cubicBezTo>
                      <a:pt x="1948" y="1081"/>
                      <a:pt x="2081" y="1060"/>
                      <a:pt x="2206" y="1060"/>
                    </a:cubicBezTo>
                    <a:cubicBezTo>
                      <a:pt x="2537" y="1060"/>
                      <a:pt x="2809" y="1209"/>
                      <a:pt x="2979" y="1425"/>
                    </a:cubicBezTo>
                    <a:lnTo>
                      <a:pt x="3660" y="1000"/>
                    </a:lnTo>
                    <a:cubicBezTo>
                      <a:pt x="3337" y="568"/>
                      <a:pt x="2894" y="342"/>
                      <a:pt x="2396" y="342"/>
                    </a:cubicBezTo>
                    <a:cubicBezTo>
                      <a:pt x="2108" y="342"/>
                      <a:pt x="1802" y="418"/>
                      <a:pt x="1490" y="574"/>
                    </a:cubicBezTo>
                    <a:lnTo>
                      <a:pt x="110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6427000" y="2557800"/>
                <a:ext cx="302750" cy="164625"/>
              </a:xfrm>
              <a:custGeom>
                <a:avLst/>
                <a:gdLst/>
                <a:ahLst/>
                <a:cxnLst/>
                <a:rect l="l" t="t" r="r" b="b"/>
                <a:pathLst>
                  <a:path w="12110" h="6585" extrusionOk="0">
                    <a:moveTo>
                      <a:pt x="1022" y="0"/>
                    </a:moveTo>
                    <a:lnTo>
                      <a:pt x="406" y="1532"/>
                    </a:lnTo>
                    <a:cubicBezTo>
                      <a:pt x="1" y="2553"/>
                      <a:pt x="2171" y="4363"/>
                      <a:pt x="5235" y="5555"/>
                    </a:cubicBezTo>
                    <a:cubicBezTo>
                      <a:pt x="6949" y="6232"/>
                      <a:pt x="8582" y="6584"/>
                      <a:pt x="9761" y="6584"/>
                    </a:cubicBezTo>
                    <a:cubicBezTo>
                      <a:pt x="10689" y="6584"/>
                      <a:pt x="11335" y="6366"/>
                      <a:pt x="11513" y="5915"/>
                    </a:cubicBezTo>
                    <a:lnTo>
                      <a:pt x="12109" y="4383"/>
                    </a:lnTo>
                    <a:lnTo>
                      <a:pt x="12109" y="4383"/>
                    </a:lnTo>
                    <a:cubicBezTo>
                      <a:pt x="12002" y="4639"/>
                      <a:pt x="11726" y="4831"/>
                      <a:pt x="11301" y="4937"/>
                    </a:cubicBezTo>
                    <a:cubicBezTo>
                      <a:pt x="11033" y="5006"/>
                      <a:pt x="10711" y="5039"/>
                      <a:pt x="10347" y="5039"/>
                    </a:cubicBezTo>
                    <a:cubicBezTo>
                      <a:pt x="9927" y="5039"/>
                      <a:pt x="9451" y="4996"/>
                      <a:pt x="8938" y="4916"/>
                    </a:cubicBezTo>
                    <a:cubicBezTo>
                      <a:pt x="8024" y="4746"/>
                      <a:pt x="6938" y="4448"/>
                      <a:pt x="5853" y="4023"/>
                    </a:cubicBezTo>
                    <a:cubicBezTo>
                      <a:pt x="4747" y="3575"/>
                      <a:pt x="3768" y="3064"/>
                      <a:pt x="2959" y="2553"/>
                    </a:cubicBezTo>
                    <a:cubicBezTo>
                      <a:pt x="2151" y="2022"/>
                      <a:pt x="1555" y="1469"/>
                      <a:pt x="1235" y="979"/>
                    </a:cubicBezTo>
                    <a:cubicBezTo>
                      <a:pt x="1002" y="596"/>
                      <a:pt x="917" y="278"/>
                      <a:pt x="1022"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6449900" y="2541025"/>
                <a:ext cx="287275" cy="142750"/>
              </a:xfrm>
              <a:custGeom>
                <a:avLst/>
                <a:gdLst/>
                <a:ahLst/>
                <a:cxnLst/>
                <a:rect l="l" t="t" r="r" b="b"/>
                <a:pathLst>
                  <a:path w="11491" h="5710" extrusionOk="0">
                    <a:moveTo>
                      <a:pt x="1870" y="0"/>
                    </a:moveTo>
                    <a:cubicBezTo>
                      <a:pt x="935" y="0"/>
                      <a:pt x="285" y="219"/>
                      <a:pt x="106" y="671"/>
                    </a:cubicBezTo>
                    <a:cubicBezTo>
                      <a:pt x="1" y="949"/>
                      <a:pt x="86" y="1267"/>
                      <a:pt x="319" y="1629"/>
                    </a:cubicBezTo>
                    <a:cubicBezTo>
                      <a:pt x="639" y="2140"/>
                      <a:pt x="1235" y="2693"/>
                      <a:pt x="2043" y="3224"/>
                    </a:cubicBezTo>
                    <a:cubicBezTo>
                      <a:pt x="2852" y="3735"/>
                      <a:pt x="3831" y="4246"/>
                      <a:pt x="4937" y="4694"/>
                    </a:cubicBezTo>
                    <a:cubicBezTo>
                      <a:pt x="6022" y="5119"/>
                      <a:pt x="7108" y="5417"/>
                      <a:pt x="8022" y="5587"/>
                    </a:cubicBezTo>
                    <a:cubicBezTo>
                      <a:pt x="8535" y="5667"/>
                      <a:pt x="9011" y="5710"/>
                      <a:pt x="9431" y="5710"/>
                    </a:cubicBezTo>
                    <a:cubicBezTo>
                      <a:pt x="9795" y="5710"/>
                      <a:pt x="10117" y="5677"/>
                      <a:pt x="10385" y="5608"/>
                    </a:cubicBezTo>
                    <a:cubicBezTo>
                      <a:pt x="10810" y="5502"/>
                      <a:pt x="11086" y="5310"/>
                      <a:pt x="11193" y="5034"/>
                    </a:cubicBezTo>
                    <a:cubicBezTo>
                      <a:pt x="11214" y="5012"/>
                      <a:pt x="11214" y="4991"/>
                      <a:pt x="11214" y="4969"/>
                    </a:cubicBezTo>
                    <a:cubicBezTo>
                      <a:pt x="11491" y="3948"/>
                      <a:pt x="9363" y="2203"/>
                      <a:pt x="6384" y="1011"/>
                    </a:cubicBezTo>
                    <a:cubicBezTo>
                      <a:pt x="4676" y="347"/>
                      <a:pt x="3047" y="0"/>
                      <a:pt x="1870"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6513175" y="2568675"/>
                <a:ext cx="158050" cy="67300"/>
              </a:xfrm>
              <a:custGeom>
                <a:avLst/>
                <a:gdLst/>
                <a:ahLst/>
                <a:cxnLst/>
                <a:rect l="l" t="t" r="r" b="b"/>
                <a:pathLst>
                  <a:path w="6322" h="2692" extrusionOk="0">
                    <a:moveTo>
                      <a:pt x="1107" y="651"/>
                    </a:moveTo>
                    <a:lnTo>
                      <a:pt x="2789" y="1310"/>
                    </a:lnTo>
                    <a:cubicBezTo>
                      <a:pt x="2681" y="1394"/>
                      <a:pt x="2547" y="1451"/>
                      <a:pt x="2364" y="1451"/>
                    </a:cubicBezTo>
                    <a:cubicBezTo>
                      <a:pt x="2220" y="1451"/>
                      <a:pt x="2046" y="1416"/>
                      <a:pt x="1831" y="1332"/>
                    </a:cubicBezTo>
                    <a:cubicBezTo>
                      <a:pt x="1385" y="1162"/>
                      <a:pt x="1087" y="906"/>
                      <a:pt x="1107" y="651"/>
                    </a:cubicBezTo>
                    <a:close/>
                    <a:moveTo>
                      <a:pt x="3976" y="1276"/>
                    </a:moveTo>
                    <a:cubicBezTo>
                      <a:pt x="4117" y="1276"/>
                      <a:pt x="4288" y="1311"/>
                      <a:pt x="4512" y="1395"/>
                    </a:cubicBezTo>
                    <a:cubicBezTo>
                      <a:pt x="5023" y="1608"/>
                      <a:pt x="5215" y="1843"/>
                      <a:pt x="5193" y="2055"/>
                    </a:cubicBezTo>
                    <a:lnTo>
                      <a:pt x="3533" y="1417"/>
                    </a:lnTo>
                    <a:cubicBezTo>
                      <a:pt x="3665" y="1333"/>
                      <a:pt x="3796" y="1276"/>
                      <a:pt x="3976" y="1276"/>
                    </a:cubicBezTo>
                    <a:close/>
                    <a:moveTo>
                      <a:pt x="1340" y="1"/>
                    </a:moveTo>
                    <a:cubicBezTo>
                      <a:pt x="1015" y="1"/>
                      <a:pt x="771" y="98"/>
                      <a:pt x="639" y="289"/>
                    </a:cubicBezTo>
                    <a:lnTo>
                      <a:pt x="66" y="55"/>
                    </a:lnTo>
                    <a:lnTo>
                      <a:pt x="1" y="226"/>
                    </a:lnTo>
                    <a:lnTo>
                      <a:pt x="576" y="438"/>
                    </a:lnTo>
                    <a:cubicBezTo>
                      <a:pt x="491" y="884"/>
                      <a:pt x="1087" y="1352"/>
                      <a:pt x="1746" y="1608"/>
                    </a:cubicBezTo>
                    <a:cubicBezTo>
                      <a:pt x="2131" y="1755"/>
                      <a:pt x="2414" y="1811"/>
                      <a:pt x="2635" y="1811"/>
                    </a:cubicBezTo>
                    <a:cubicBezTo>
                      <a:pt x="2988" y="1811"/>
                      <a:pt x="3180" y="1667"/>
                      <a:pt x="3363" y="1523"/>
                    </a:cubicBezTo>
                    <a:lnTo>
                      <a:pt x="5108" y="2204"/>
                    </a:lnTo>
                    <a:cubicBezTo>
                      <a:pt x="5023" y="2278"/>
                      <a:pt x="4890" y="2310"/>
                      <a:pt x="4741" y="2310"/>
                    </a:cubicBezTo>
                    <a:cubicBezTo>
                      <a:pt x="4592" y="2310"/>
                      <a:pt x="4428" y="2278"/>
                      <a:pt x="4279" y="2226"/>
                    </a:cubicBezTo>
                    <a:lnTo>
                      <a:pt x="4151" y="2524"/>
                    </a:lnTo>
                    <a:cubicBezTo>
                      <a:pt x="4480" y="2637"/>
                      <a:pt x="4772" y="2691"/>
                      <a:pt x="5014" y="2691"/>
                    </a:cubicBezTo>
                    <a:cubicBezTo>
                      <a:pt x="5318" y="2691"/>
                      <a:pt x="5542" y="2605"/>
                      <a:pt x="5661" y="2438"/>
                    </a:cubicBezTo>
                    <a:lnTo>
                      <a:pt x="6257" y="2651"/>
                    </a:lnTo>
                    <a:lnTo>
                      <a:pt x="6321" y="2501"/>
                    </a:lnTo>
                    <a:lnTo>
                      <a:pt x="5726" y="2268"/>
                    </a:lnTo>
                    <a:cubicBezTo>
                      <a:pt x="5811" y="1863"/>
                      <a:pt x="5363" y="1417"/>
                      <a:pt x="4597" y="1097"/>
                    </a:cubicBezTo>
                    <a:cubicBezTo>
                      <a:pt x="4222" y="953"/>
                      <a:pt x="3943" y="900"/>
                      <a:pt x="3724" y="900"/>
                    </a:cubicBezTo>
                    <a:cubicBezTo>
                      <a:pt x="3358" y="900"/>
                      <a:pt x="3158" y="1049"/>
                      <a:pt x="2959" y="1182"/>
                    </a:cubicBezTo>
                    <a:lnTo>
                      <a:pt x="1192" y="501"/>
                    </a:lnTo>
                    <a:cubicBezTo>
                      <a:pt x="1265" y="409"/>
                      <a:pt x="1391" y="372"/>
                      <a:pt x="1546" y="372"/>
                    </a:cubicBezTo>
                    <a:cubicBezTo>
                      <a:pt x="1712" y="372"/>
                      <a:pt x="1910" y="415"/>
                      <a:pt x="2108" y="481"/>
                    </a:cubicBezTo>
                    <a:lnTo>
                      <a:pt x="2236" y="183"/>
                    </a:lnTo>
                    <a:cubicBezTo>
                      <a:pt x="1899" y="61"/>
                      <a:pt x="1595" y="1"/>
                      <a:pt x="134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5314675" y="2631750"/>
                <a:ext cx="246325" cy="257675"/>
              </a:xfrm>
              <a:custGeom>
                <a:avLst/>
                <a:gdLst/>
                <a:ahLst/>
                <a:cxnLst/>
                <a:rect l="l" t="t" r="r" b="b"/>
                <a:pathLst>
                  <a:path w="9853" h="10307" extrusionOk="0">
                    <a:moveTo>
                      <a:pt x="7767" y="1"/>
                    </a:moveTo>
                    <a:lnTo>
                      <a:pt x="7797" y="26"/>
                    </a:lnTo>
                    <a:lnTo>
                      <a:pt x="7797" y="26"/>
                    </a:lnTo>
                    <a:cubicBezTo>
                      <a:pt x="7787" y="18"/>
                      <a:pt x="7777" y="9"/>
                      <a:pt x="7767" y="1"/>
                    </a:cubicBezTo>
                    <a:close/>
                    <a:moveTo>
                      <a:pt x="1" y="9043"/>
                    </a:moveTo>
                    <a:lnTo>
                      <a:pt x="1" y="9043"/>
                    </a:lnTo>
                    <a:cubicBezTo>
                      <a:pt x="7" y="9049"/>
                      <a:pt x="13" y="9054"/>
                      <a:pt x="20" y="9059"/>
                    </a:cubicBezTo>
                    <a:lnTo>
                      <a:pt x="20" y="9059"/>
                    </a:lnTo>
                    <a:lnTo>
                      <a:pt x="1" y="9043"/>
                    </a:lnTo>
                    <a:close/>
                    <a:moveTo>
                      <a:pt x="7797" y="26"/>
                    </a:moveTo>
                    <a:lnTo>
                      <a:pt x="7797" y="26"/>
                    </a:lnTo>
                    <a:cubicBezTo>
                      <a:pt x="8009" y="221"/>
                      <a:pt x="8085" y="550"/>
                      <a:pt x="8044" y="957"/>
                    </a:cubicBezTo>
                    <a:cubicBezTo>
                      <a:pt x="7980" y="1533"/>
                      <a:pt x="7704" y="2319"/>
                      <a:pt x="7236" y="3170"/>
                    </a:cubicBezTo>
                    <a:cubicBezTo>
                      <a:pt x="6788" y="4001"/>
                      <a:pt x="6150" y="4915"/>
                      <a:pt x="5384" y="5809"/>
                    </a:cubicBezTo>
                    <a:cubicBezTo>
                      <a:pt x="4597" y="6702"/>
                      <a:pt x="3789" y="7469"/>
                      <a:pt x="3043" y="8044"/>
                    </a:cubicBezTo>
                    <a:cubicBezTo>
                      <a:pt x="2277" y="8618"/>
                      <a:pt x="1553" y="9023"/>
                      <a:pt x="980" y="9171"/>
                    </a:cubicBezTo>
                    <a:cubicBezTo>
                      <a:pt x="826" y="9202"/>
                      <a:pt x="683" y="9219"/>
                      <a:pt x="553" y="9219"/>
                    </a:cubicBezTo>
                    <a:cubicBezTo>
                      <a:pt x="335" y="9219"/>
                      <a:pt x="154" y="9171"/>
                      <a:pt x="20" y="9059"/>
                    </a:cubicBezTo>
                    <a:lnTo>
                      <a:pt x="20" y="9059"/>
                    </a:lnTo>
                    <a:lnTo>
                      <a:pt x="1256" y="10129"/>
                    </a:lnTo>
                    <a:cubicBezTo>
                      <a:pt x="1394" y="10249"/>
                      <a:pt x="1579" y="10306"/>
                      <a:pt x="1802" y="10306"/>
                    </a:cubicBezTo>
                    <a:cubicBezTo>
                      <a:pt x="2884" y="10306"/>
                      <a:pt x="4857" y="8959"/>
                      <a:pt x="6640" y="6895"/>
                    </a:cubicBezTo>
                    <a:cubicBezTo>
                      <a:pt x="8788" y="4384"/>
                      <a:pt x="9852" y="1788"/>
                      <a:pt x="9023" y="1085"/>
                    </a:cubicBezTo>
                    <a:lnTo>
                      <a:pt x="7797" y="26"/>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5293925" y="2627000"/>
                <a:ext cx="222925" cy="235100"/>
              </a:xfrm>
              <a:custGeom>
                <a:avLst/>
                <a:gdLst/>
                <a:ahLst/>
                <a:cxnLst/>
                <a:rect l="l" t="t" r="r" b="b"/>
                <a:pathLst>
                  <a:path w="8917" h="9404" extrusionOk="0">
                    <a:moveTo>
                      <a:pt x="8057" y="1"/>
                    </a:moveTo>
                    <a:cubicBezTo>
                      <a:pt x="6975" y="1"/>
                      <a:pt x="5009" y="1357"/>
                      <a:pt x="3214" y="3425"/>
                    </a:cubicBezTo>
                    <a:cubicBezTo>
                      <a:pt x="1064" y="5914"/>
                      <a:pt x="0" y="8510"/>
                      <a:pt x="809" y="9233"/>
                    </a:cubicBezTo>
                    <a:cubicBezTo>
                      <a:pt x="952" y="9350"/>
                      <a:pt x="1134" y="9404"/>
                      <a:pt x="1351" y="9404"/>
                    </a:cubicBezTo>
                    <a:cubicBezTo>
                      <a:pt x="1490" y="9404"/>
                      <a:pt x="1643" y="9382"/>
                      <a:pt x="1810" y="9340"/>
                    </a:cubicBezTo>
                    <a:cubicBezTo>
                      <a:pt x="2383" y="9213"/>
                      <a:pt x="3107" y="8808"/>
                      <a:pt x="3873" y="8234"/>
                    </a:cubicBezTo>
                    <a:cubicBezTo>
                      <a:pt x="4619" y="7659"/>
                      <a:pt x="5427" y="6892"/>
                      <a:pt x="6214" y="5999"/>
                    </a:cubicBezTo>
                    <a:cubicBezTo>
                      <a:pt x="6980" y="5105"/>
                      <a:pt x="7618" y="4191"/>
                      <a:pt x="8066" y="3360"/>
                    </a:cubicBezTo>
                    <a:cubicBezTo>
                      <a:pt x="8534" y="2509"/>
                      <a:pt x="8810" y="1723"/>
                      <a:pt x="8874" y="1147"/>
                    </a:cubicBezTo>
                    <a:cubicBezTo>
                      <a:pt x="8917" y="722"/>
                      <a:pt x="8832" y="381"/>
                      <a:pt x="8597" y="191"/>
                    </a:cubicBezTo>
                    <a:lnTo>
                      <a:pt x="8534" y="126"/>
                    </a:lnTo>
                    <a:cubicBezTo>
                      <a:pt x="8405" y="41"/>
                      <a:pt x="8244" y="1"/>
                      <a:pt x="805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5346600" y="2675375"/>
                <a:ext cx="112250" cy="130325"/>
              </a:xfrm>
              <a:custGeom>
                <a:avLst/>
                <a:gdLst/>
                <a:ahLst/>
                <a:cxnLst/>
                <a:rect l="l" t="t" r="r" b="b"/>
                <a:pathLst>
                  <a:path w="4490" h="5213" extrusionOk="0">
                    <a:moveTo>
                      <a:pt x="3432" y="879"/>
                    </a:moveTo>
                    <a:cubicBezTo>
                      <a:pt x="3485" y="879"/>
                      <a:pt x="3533" y="891"/>
                      <a:pt x="3575" y="915"/>
                    </a:cubicBezTo>
                    <a:lnTo>
                      <a:pt x="2426" y="2256"/>
                    </a:lnTo>
                    <a:cubicBezTo>
                      <a:pt x="2362" y="2021"/>
                      <a:pt x="2384" y="1745"/>
                      <a:pt x="2724" y="1340"/>
                    </a:cubicBezTo>
                    <a:cubicBezTo>
                      <a:pt x="3005" y="1026"/>
                      <a:pt x="3248" y="879"/>
                      <a:pt x="3432" y="879"/>
                    </a:cubicBezTo>
                    <a:close/>
                    <a:moveTo>
                      <a:pt x="2086" y="2937"/>
                    </a:moveTo>
                    <a:lnTo>
                      <a:pt x="2086" y="2937"/>
                    </a:lnTo>
                    <a:cubicBezTo>
                      <a:pt x="2149" y="3170"/>
                      <a:pt x="2128" y="3448"/>
                      <a:pt x="1788" y="3851"/>
                    </a:cubicBezTo>
                    <a:cubicBezTo>
                      <a:pt x="1545" y="4146"/>
                      <a:pt x="1260" y="4328"/>
                      <a:pt x="1047" y="4328"/>
                    </a:cubicBezTo>
                    <a:cubicBezTo>
                      <a:pt x="999" y="4328"/>
                      <a:pt x="954" y="4318"/>
                      <a:pt x="915" y="4299"/>
                    </a:cubicBezTo>
                    <a:lnTo>
                      <a:pt x="2086" y="2937"/>
                    </a:lnTo>
                    <a:close/>
                    <a:moveTo>
                      <a:pt x="4362" y="0"/>
                    </a:moveTo>
                    <a:lnTo>
                      <a:pt x="3958" y="489"/>
                    </a:lnTo>
                    <a:cubicBezTo>
                      <a:pt x="3877" y="441"/>
                      <a:pt x="3785" y="418"/>
                      <a:pt x="3685" y="418"/>
                    </a:cubicBezTo>
                    <a:cubicBezTo>
                      <a:pt x="3340" y="418"/>
                      <a:pt x="2902" y="692"/>
                      <a:pt x="2489" y="1170"/>
                    </a:cubicBezTo>
                    <a:cubicBezTo>
                      <a:pt x="1788" y="1978"/>
                      <a:pt x="1916" y="2362"/>
                      <a:pt x="2021" y="2724"/>
                    </a:cubicBezTo>
                    <a:lnTo>
                      <a:pt x="787" y="4191"/>
                    </a:lnTo>
                    <a:cubicBezTo>
                      <a:pt x="659" y="3979"/>
                      <a:pt x="830" y="3618"/>
                      <a:pt x="1065" y="3298"/>
                    </a:cubicBezTo>
                    <a:lnTo>
                      <a:pt x="830" y="3107"/>
                    </a:lnTo>
                    <a:cubicBezTo>
                      <a:pt x="319" y="3723"/>
                      <a:pt x="171" y="4319"/>
                      <a:pt x="404" y="4617"/>
                    </a:cubicBezTo>
                    <a:lnTo>
                      <a:pt x="1" y="5085"/>
                    </a:lnTo>
                    <a:lnTo>
                      <a:pt x="128" y="5213"/>
                    </a:lnTo>
                    <a:lnTo>
                      <a:pt x="532" y="4745"/>
                    </a:lnTo>
                    <a:cubicBezTo>
                      <a:pt x="606" y="4790"/>
                      <a:pt x="690" y="4811"/>
                      <a:pt x="780" y="4811"/>
                    </a:cubicBezTo>
                    <a:cubicBezTo>
                      <a:pt x="1155" y="4811"/>
                      <a:pt x="1644" y="4451"/>
                      <a:pt x="2021" y="4021"/>
                    </a:cubicBezTo>
                    <a:cubicBezTo>
                      <a:pt x="2724" y="3213"/>
                      <a:pt x="2597" y="2809"/>
                      <a:pt x="2489" y="2469"/>
                    </a:cubicBezTo>
                    <a:lnTo>
                      <a:pt x="3703" y="1042"/>
                    </a:lnTo>
                    <a:lnTo>
                      <a:pt x="3703" y="1042"/>
                    </a:lnTo>
                    <a:cubicBezTo>
                      <a:pt x="3788" y="1255"/>
                      <a:pt x="3638" y="1575"/>
                      <a:pt x="3448" y="1851"/>
                    </a:cubicBezTo>
                    <a:lnTo>
                      <a:pt x="3681" y="2043"/>
                    </a:lnTo>
                    <a:cubicBezTo>
                      <a:pt x="4149" y="1447"/>
                      <a:pt x="4319" y="894"/>
                      <a:pt x="4086" y="596"/>
                    </a:cubicBezTo>
                    <a:lnTo>
                      <a:pt x="4490" y="106"/>
                    </a:lnTo>
                    <a:lnTo>
                      <a:pt x="4362"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6447775" y="3969625"/>
                <a:ext cx="264400" cy="35675"/>
              </a:xfrm>
              <a:custGeom>
                <a:avLst/>
                <a:gdLst/>
                <a:ahLst/>
                <a:cxnLst/>
                <a:rect l="l" t="t" r="r" b="b"/>
                <a:pathLst>
                  <a:path w="10576" h="1427" extrusionOk="0">
                    <a:moveTo>
                      <a:pt x="0" y="0"/>
                    </a:moveTo>
                    <a:cubicBezTo>
                      <a:pt x="383" y="0"/>
                      <a:pt x="702" y="320"/>
                      <a:pt x="702" y="724"/>
                    </a:cubicBezTo>
                    <a:cubicBezTo>
                      <a:pt x="702" y="916"/>
                      <a:pt x="639" y="1086"/>
                      <a:pt x="489" y="1234"/>
                    </a:cubicBezTo>
                    <a:cubicBezTo>
                      <a:pt x="361" y="1362"/>
                      <a:pt x="191" y="1427"/>
                      <a:pt x="0" y="1427"/>
                    </a:cubicBezTo>
                    <a:lnTo>
                      <a:pt x="10575" y="1427"/>
                    </a:lnTo>
                    <a:cubicBezTo>
                      <a:pt x="10172" y="1427"/>
                      <a:pt x="9852" y="1107"/>
                      <a:pt x="9852" y="724"/>
                    </a:cubicBezTo>
                    <a:cubicBezTo>
                      <a:pt x="9852" y="533"/>
                      <a:pt x="9937" y="341"/>
                      <a:pt x="10064" y="213"/>
                    </a:cubicBezTo>
                    <a:cubicBezTo>
                      <a:pt x="10192" y="85"/>
                      <a:pt x="10362" y="0"/>
                      <a:pt x="10575"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5897725" y="4041450"/>
                <a:ext cx="264375" cy="35650"/>
              </a:xfrm>
              <a:custGeom>
                <a:avLst/>
                <a:gdLst/>
                <a:ahLst/>
                <a:cxnLst/>
                <a:rect l="l" t="t" r="r" b="b"/>
                <a:pathLst>
                  <a:path w="10575" h="1426" extrusionOk="0">
                    <a:moveTo>
                      <a:pt x="0" y="1"/>
                    </a:moveTo>
                    <a:cubicBezTo>
                      <a:pt x="404" y="1"/>
                      <a:pt x="724" y="319"/>
                      <a:pt x="724" y="702"/>
                    </a:cubicBezTo>
                    <a:cubicBezTo>
                      <a:pt x="724" y="894"/>
                      <a:pt x="639" y="1085"/>
                      <a:pt x="511" y="1213"/>
                    </a:cubicBezTo>
                    <a:cubicBezTo>
                      <a:pt x="383" y="1340"/>
                      <a:pt x="213" y="1425"/>
                      <a:pt x="0" y="1425"/>
                    </a:cubicBezTo>
                    <a:lnTo>
                      <a:pt x="10575" y="1425"/>
                    </a:lnTo>
                    <a:cubicBezTo>
                      <a:pt x="10192" y="1425"/>
                      <a:pt x="9874" y="1107"/>
                      <a:pt x="9874" y="702"/>
                    </a:cubicBezTo>
                    <a:cubicBezTo>
                      <a:pt x="9874" y="511"/>
                      <a:pt x="9937" y="319"/>
                      <a:pt x="10086" y="191"/>
                    </a:cubicBezTo>
                    <a:cubicBezTo>
                      <a:pt x="10214" y="64"/>
                      <a:pt x="10384" y="1"/>
                      <a:pt x="10575"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6250400" y="3969625"/>
                <a:ext cx="264925" cy="35675"/>
              </a:xfrm>
              <a:custGeom>
                <a:avLst/>
                <a:gdLst/>
                <a:ahLst/>
                <a:cxnLst/>
                <a:rect l="l" t="t" r="r" b="b"/>
                <a:pathLst>
                  <a:path w="10597" h="1427" extrusionOk="0">
                    <a:moveTo>
                      <a:pt x="0" y="0"/>
                    </a:moveTo>
                    <a:cubicBezTo>
                      <a:pt x="405" y="0"/>
                      <a:pt x="724" y="320"/>
                      <a:pt x="724" y="724"/>
                    </a:cubicBezTo>
                    <a:cubicBezTo>
                      <a:pt x="724" y="916"/>
                      <a:pt x="639" y="1086"/>
                      <a:pt x="511" y="1234"/>
                    </a:cubicBezTo>
                    <a:cubicBezTo>
                      <a:pt x="383" y="1362"/>
                      <a:pt x="213" y="1427"/>
                      <a:pt x="0" y="1427"/>
                    </a:cubicBezTo>
                    <a:lnTo>
                      <a:pt x="10597" y="1427"/>
                    </a:lnTo>
                    <a:cubicBezTo>
                      <a:pt x="10194" y="1427"/>
                      <a:pt x="9873" y="1107"/>
                      <a:pt x="9873" y="724"/>
                    </a:cubicBezTo>
                    <a:cubicBezTo>
                      <a:pt x="9873" y="533"/>
                      <a:pt x="9959" y="341"/>
                      <a:pt x="10086" y="213"/>
                    </a:cubicBezTo>
                    <a:cubicBezTo>
                      <a:pt x="10214" y="85"/>
                      <a:pt x="10384" y="0"/>
                      <a:pt x="10597"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5668425" y="4005275"/>
                <a:ext cx="1116075" cy="36200"/>
              </a:xfrm>
              <a:custGeom>
                <a:avLst/>
                <a:gdLst/>
                <a:ahLst/>
                <a:cxnLst/>
                <a:rect l="l" t="t" r="r" b="b"/>
                <a:pathLst>
                  <a:path w="44643" h="1448" extrusionOk="0">
                    <a:moveTo>
                      <a:pt x="724" y="1"/>
                    </a:moveTo>
                    <a:cubicBezTo>
                      <a:pt x="511" y="1"/>
                      <a:pt x="341" y="86"/>
                      <a:pt x="213" y="214"/>
                    </a:cubicBezTo>
                    <a:cubicBezTo>
                      <a:pt x="85" y="341"/>
                      <a:pt x="0" y="532"/>
                      <a:pt x="0" y="724"/>
                    </a:cubicBezTo>
                    <a:cubicBezTo>
                      <a:pt x="0" y="1128"/>
                      <a:pt x="320" y="1448"/>
                      <a:pt x="724" y="1448"/>
                    </a:cubicBezTo>
                    <a:lnTo>
                      <a:pt x="43919" y="1448"/>
                    </a:lnTo>
                    <a:cubicBezTo>
                      <a:pt x="44132" y="1448"/>
                      <a:pt x="44302" y="1363"/>
                      <a:pt x="44430" y="1235"/>
                    </a:cubicBezTo>
                    <a:cubicBezTo>
                      <a:pt x="44558" y="1107"/>
                      <a:pt x="44643" y="915"/>
                      <a:pt x="44643" y="724"/>
                    </a:cubicBezTo>
                    <a:cubicBezTo>
                      <a:pt x="44643" y="319"/>
                      <a:pt x="44325" y="1"/>
                      <a:pt x="43919"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6180175" y="3934000"/>
                <a:ext cx="855425" cy="35650"/>
              </a:xfrm>
              <a:custGeom>
                <a:avLst/>
                <a:gdLst/>
                <a:ahLst/>
                <a:cxnLst/>
                <a:rect l="l" t="t" r="r" b="b"/>
                <a:pathLst>
                  <a:path w="34217" h="1426" extrusionOk="0">
                    <a:moveTo>
                      <a:pt x="703" y="0"/>
                    </a:moveTo>
                    <a:cubicBezTo>
                      <a:pt x="511" y="0"/>
                      <a:pt x="341" y="86"/>
                      <a:pt x="213" y="213"/>
                    </a:cubicBezTo>
                    <a:cubicBezTo>
                      <a:pt x="86" y="341"/>
                      <a:pt x="0" y="511"/>
                      <a:pt x="0" y="724"/>
                    </a:cubicBezTo>
                    <a:cubicBezTo>
                      <a:pt x="0" y="1107"/>
                      <a:pt x="320" y="1425"/>
                      <a:pt x="703" y="1425"/>
                    </a:cubicBezTo>
                    <a:lnTo>
                      <a:pt x="33515" y="1425"/>
                    </a:lnTo>
                    <a:cubicBezTo>
                      <a:pt x="33706" y="1425"/>
                      <a:pt x="33876" y="1340"/>
                      <a:pt x="34004" y="1212"/>
                    </a:cubicBezTo>
                    <a:cubicBezTo>
                      <a:pt x="34131" y="1085"/>
                      <a:pt x="34216" y="915"/>
                      <a:pt x="34216" y="724"/>
                    </a:cubicBezTo>
                    <a:cubicBezTo>
                      <a:pt x="34216" y="319"/>
                      <a:pt x="33898" y="0"/>
                      <a:pt x="33515"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5853025" y="4077075"/>
                <a:ext cx="629875" cy="35675"/>
              </a:xfrm>
              <a:custGeom>
                <a:avLst/>
                <a:gdLst/>
                <a:ahLst/>
                <a:cxnLst/>
                <a:rect l="l" t="t" r="r" b="b"/>
                <a:pathLst>
                  <a:path w="25195" h="1427" extrusionOk="0">
                    <a:moveTo>
                      <a:pt x="702" y="0"/>
                    </a:moveTo>
                    <a:cubicBezTo>
                      <a:pt x="512" y="0"/>
                      <a:pt x="341" y="86"/>
                      <a:pt x="192" y="213"/>
                    </a:cubicBezTo>
                    <a:cubicBezTo>
                      <a:pt x="64" y="341"/>
                      <a:pt x="1" y="511"/>
                      <a:pt x="1" y="704"/>
                    </a:cubicBezTo>
                    <a:cubicBezTo>
                      <a:pt x="1" y="1107"/>
                      <a:pt x="319" y="1427"/>
                      <a:pt x="702" y="1427"/>
                    </a:cubicBezTo>
                    <a:lnTo>
                      <a:pt x="24471" y="1427"/>
                    </a:lnTo>
                    <a:cubicBezTo>
                      <a:pt x="24684" y="1427"/>
                      <a:pt x="24854" y="1342"/>
                      <a:pt x="24982" y="1214"/>
                    </a:cubicBezTo>
                    <a:cubicBezTo>
                      <a:pt x="25110" y="1087"/>
                      <a:pt x="25195" y="916"/>
                      <a:pt x="25195" y="704"/>
                    </a:cubicBezTo>
                    <a:cubicBezTo>
                      <a:pt x="25195" y="321"/>
                      <a:pt x="24875" y="0"/>
                      <a:pt x="24471"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5431175" y="4005275"/>
                <a:ext cx="162275" cy="36200"/>
              </a:xfrm>
              <a:custGeom>
                <a:avLst/>
                <a:gdLst/>
                <a:ahLst/>
                <a:cxnLst/>
                <a:rect l="l" t="t" r="r" b="b"/>
                <a:pathLst>
                  <a:path w="6491" h="1448" extrusionOk="0">
                    <a:moveTo>
                      <a:pt x="724" y="1"/>
                    </a:moveTo>
                    <a:cubicBezTo>
                      <a:pt x="533" y="1"/>
                      <a:pt x="341" y="86"/>
                      <a:pt x="213" y="214"/>
                    </a:cubicBezTo>
                    <a:cubicBezTo>
                      <a:pt x="85" y="341"/>
                      <a:pt x="0" y="532"/>
                      <a:pt x="0" y="724"/>
                    </a:cubicBezTo>
                    <a:cubicBezTo>
                      <a:pt x="0" y="1128"/>
                      <a:pt x="320" y="1448"/>
                      <a:pt x="724" y="1448"/>
                    </a:cubicBezTo>
                    <a:lnTo>
                      <a:pt x="5767" y="1448"/>
                    </a:lnTo>
                    <a:cubicBezTo>
                      <a:pt x="5980" y="1448"/>
                      <a:pt x="6150" y="1363"/>
                      <a:pt x="6278" y="1235"/>
                    </a:cubicBezTo>
                    <a:cubicBezTo>
                      <a:pt x="6406" y="1107"/>
                      <a:pt x="6491" y="915"/>
                      <a:pt x="6491" y="724"/>
                    </a:cubicBezTo>
                    <a:cubicBezTo>
                      <a:pt x="6491" y="319"/>
                      <a:pt x="6171" y="1"/>
                      <a:pt x="5767"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5277950" y="4077075"/>
                <a:ext cx="356450" cy="35675"/>
              </a:xfrm>
              <a:custGeom>
                <a:avLst/>
                <a:gdLst/>
                <a:ahLst/>
                <a:cxnLst/>
                <a:rect l="l" t="t" r="r" b="b"/>
                <a:pathLst>
                  <a:path w="14258" h="1427" extrusionOk="0">
                    <a:moveTo>
                      <a:pt x="704" y="0"/>
                    </a:moveTo>
                    <a:cubicBezTo>
                      <a:pt x="512" y="0"/>
                      <a:pt x="341" y="86"/>
                      <a:pt x="214" y="213"/>
                    </a:cubicBezTo>
                    <a:cubicBezTo>
                      <a:pt x="86" y="341"/>
                      <a:pt x="1" y="511"/>
                      <a:pt x="1" y="704"/>
                    </a:cubicBezTo>
                    <a:cubicBezTo>
                      <a:pt x="1" y="1107"/>
                      <a:pt x="321" y="1427"/>
                      <a:pt x="704" y="1427"/>
                    </a:cubicBezTo>
                    <a:lnTo>
                      <a:pt x="13556" y="1427"/>
                    </a:lnTo>
                    <a:cubicBezTo>
                      <a:pt x="13747" y="1427"/>
                      <a:pt x="13917" y="1342"/>
                      <a:pt x="14045" y="1214"/>
                    </a:cubicBezTo>
                    <a:cubicBezTo>
                      <a:pt x="14172" y="1087"/>
                      <a:pt x="14258" y="916"/>
                      <a:pt x="14258" y="704"/>
                    </a:cubicBezTo>
                    <a:cubicBezTo>
                      <a:pt x="14258" y="321"/>
                      <a:pt x="13939" y="0"/>
                      <a:pt x="13556"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5363075" y="3775475"/>
                <a:ext cx="1578375" cy="35650"/>
              </a:xfrm>
              <a:custGeom>
                <a:avLst/>
                <a:gdLst/>
                <a:ahLst/>
                <a:cxnLst/>
                <a:rect l="l" t="t" r="r" b="b"/>
                <a:pathLst>
                  <a:path w="63135" h="1426" extrusionOk="0">
                    <a:moveTo>
                      <a:pt x="86" y="0"/>
                    </a:moveTo>
                    <a:cubicBezTo>
                      <a:pt x="43" y="0"/>
                      <a:pt x="0" y="43"/>
                      <a:pt x="0" y="86"/>
                    </a:cubicBezTo>
                    <a:lnTo>
                      <a:pt x="0" y="1362"/>
                    </a:lnTo>
                    <a:cubicBezTo>
                      <a:pt x="0" y="1405"/>
                      <a:pt x="43" y="1425"/>
                      <a:pt x="86" y="1425"/>
                    </a:cubicBezTo>
                    <a:lnTo>
                      <a:pt x="63070" y="1425"/>
                    </a:lnTo>
                    <a:cubicBezTo>
                      <a:pt x="63113" y="1425"/>
                      <a:pt x="63135" y="1405"/>
                      <a:pt x="63135" y="1362"/>
                    </a:cubicBezTo>
                    <a:lnTo>
                      <a:pt x="63135" y="86"/>
                    </a:lnTo>
                    <a:cubicBezTo>
                      <a:pt x="63135" y="43"/>
                      <a:pt x="63113" y="0"/>
                      <a:pt x="63070"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5707275" y="3811100"/>
                <a:ext cx="264400" cy="35675"/>
              </a:xfrm>
              <a:custGeom>
                <a:avLst/>
                <a:gdLst/>
                <a:ahLst/>
                <a:cxnLst/>
                <a:rect l="l" t="t" r="r" b="b"/>
                <a:pathLst>
                  <a:path w="10576" h="1427" extrusionOk="0">
                    <a:moveTo>
                      <a:pt x="1" y="0"/>
                    </a:moveTo>
                    <a:cubicBezTo>
                      <a:pt x="404" y="0"/>
                      <a:pt x="724" y="320"/>
                      <a:pt x="724" y="724"/>
                    </a:cubicBezTo>
                    <a:cubicBezTo>
                      <a:pt x="724" y="916"/>
                      <a:pt x="639" y="1086"/>
                      <a:pt x="511" y="1214"/>
                    </a:cubicBezTo>
                    <a:cubicBezTo>
                      <a:pt x="384" y="1362"/>
                      <a:pt x="213" y="1427"/>
                      <a:pt x="1" y="1427"/>
                    </a:cubicBezTo>
                    <a:lnTo>
                      <a:pt x="10575" y="1427"/>
                    </a:lnTo>
                    <a:cubicBezTo>
                      <a:pt x="10192" y="1427"/>
                      <a:pt x="9874" y="1107"/>
                      <a:pt x="9874" y="724"/>
                    </a:cubicBezTo>
                    <a:cubicBezTo>
                      <a:pt x="9874" y="533"/>
                      <a:pt x="9937" y="341"/>
                      <a:pt x="10087" y="213"/>
                    </a:cubicBezTo>
                    <a:cubicBezTo>
                      <a:pt x="10214" y="85"/>
                      <a:pt x="10385" y="0"/>
                      <a:pt x="10575"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6199875" y="3846750"/>
                <a:ext cx="161750" cy="36200"/>
              </a:xfrm>
              <a:custGeom>
                <a:avLst/>
                <a:gdLst/>
                <a:ahLst/>
                <a:cxnLst/>
                <a:rect l="l" t="t" r="r" b="b"/>
                <a:pathLst>
                  <a:path w="6470" h="1448" extrusionOk="0">
                    <a:moveTo>
                      <a:pt x="702" y="1"/>
                    </a:moveTo>
                    <a:cubicBezTo>
                      <a:pt x="511" y="1"/>
                      <a:pt x="341" y="86"/>
                      <a:pt x="191" y="214"/>
                    </a:cubicBezTo>
                    <a:cubicBezTo>
                      <a:pt x="64" y="341"/>
                      <a:pt x="1" y="532"/>
                      <a:pt x="1" y="724"/>
                    </a:cubicBezTo>
                    <a:cubicBezTo>
                      <a:pt x="1" y="1107"/>
                      <a:pt x="319" y="1448"/>
                      <a:pt x="702" y="1448"/>
                    </a:cubicBezTo>
                    <a:lnTo>
                      <a:pt x="5746" y="1448"/>
                    </a:lnTo>
                    <a:cubicBezTo>
                      <a:pt x="5959" y="1448"/>
                      <a:pt x="6129" y="1363"/>
                      <a:pt x="6256" y="1235"/>
                    </a:cubicBezTo>
                    <a:cubicBezTo>
                      <a:pt x="6384" y="1107"/>
                      <a:pt x="6469" y="915"/>
                      <a:pt x="6469" y="724"/>
                    </a:cubicBezTo>
                    <a:cubicBezTo>
                      <a:pt x="6469" y="319"/>
                      <a:pt x="6149" y="1"/>
                      <a:pt x="574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5573225" y="3846750"/>
                <a:ext cx="555400" cy="36200"/>
              </a:xfrm>
              <a:custGeom>
                <a:avLst/>
                <a:gdLst/>
                <a:ahLst/>
                <a:cxnLst/>
                <a:rect l="l" t="t" r="r" b="b"/>
                <a:pathLst>
                  <a:path w="22216" h="1448" extrusionOk="0">
                    <a:moveTo>
                      <a:pt x="724" y="1"/>
                    </a:moveTo>
                    <a:cubicBezTo>
                      <a:pt x="531" y="1"/>
                      <a:pt x="341" y="86"/>
                      <a:pt x="213" y="214"/>
                    </a:cubicBezTo>
                    <a:cubicBezTo>
                      <a:pt x="85" y="341"/>
                      <a:pt x="0" y="532"/>
                      <a:pt x="0" y="724"/>
                    </a:cubicBezTo>
                    <a:cubicBezTo>
                      <a:pt x="0" y="1107"/>
                      <a:pt x="319" y="1448"/>
                      <a:pt x="724" y="1448"/>
                    </a:cubicBezTo>
                    <a:lnTo>
                      <a:pt x="21492" y="1448"/>
                    </a:lnTo>
                    <a:cubicBezTo>
                      <a:pt x="21705" y="1448"/>
                      <a:pt x="21875" y="1363"/>
                      <a:pt x="22002" y="1235"/>
                    </a:cubicBezTo>
                    <a:cubicBezTo>
                      <a:pt x="22130" y="1107"/>
                      <a:pt x="22215" y="915"/>
                      <a:pt x="22215" y="724"/>
                    </a:cubicBezTo>
                    <a:cubicBezTo>
                      <a:pt x="22215" y="319"/>
                      <a:pt x="21895" y="1"/>
                      <a:pt x="21492"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5088575" y="3846750"/>
                <a:ext cx="356450" cy="36200"/>
              </a:xfrm>
              <a:custGeom>
                <a:avLst/>
                <a:gdLst/>
                <a:ahLst/>
                <a:cxnLst/>
                <a:rect l="l" t="t" r="r" b="b"/>
                <a:pathLst>
                  <a:path w="14258" h="1448" extrusionOk="0">
                    <a:moveTo>
                      <a:pt x="724" y="1"/>
                    </a:moveTo>
                    <a:cubicBezTo>
                      <a:pt x="511" y="1"/>
                      <a:pt x="341" y="86"/>
                      <a:pt x="213" y="214"/>
                    </a:cubicBezTo>
                    <a:cubicBezTo>
                      <a:pt x="86" y="341"/>
                      <a:pt x="1" y="532"/>
                      <a:pt x="1" y="724"/>
                    </a:cubicBezTo>
                    <a:cubicBezTo>
                      <a:pt x="1" y="1107"/>
                      <a:pt x="321" y="1448"/>
                      <a:pt x="724" y="1448"/>
                    </a:cubicBezTo>
                    <a:lnTo>
                      <a:pt x="13556" y="1448"/>
                    </a:lnTo>
                    <a:cubicBezTo>
                      <a:pt x="13747" y="1448"/>
                      <a:pt x="13917" y="1363"/>
                      <a:pt x="14067" y="1235"/>
                    </a:cubicBezTo>
                    <a:cubicBezTo>
                      <a:pt x="14194" y="1107"/>
                      <a:pt x="14257" y="915"/>
                      <a:pt x="14257" y="724"/>
                    </a:cubicBezTo>
                    <a:cubicBezTo>
                      <a:pt x="14257" y="319"/>
                      <a:pt x="13939" y="1"/>
                      <a:pt x="1355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7024425" y="3775475"/>
                <a:ext cx="356450" cy="35650"/>
              </a:xfrm>
              <a:custGeom>
                <a:avLst/>
                <a:gdLst/>
                <a:ahLst/>
                <a:cxnLst/>
                <a:rect l="l" t="t" r="r" b="b"/>
                <a:pathLst>
                  <a:path w="14258" h="1426" extrusionOk="0">
                    <a:moveTo>
                      <a:pt x="724" y="0"/>
                    </a:moveTo>
                    <a:cubicBezTo>
                      <a:pt x="511" y="0"/>
                      <a:pt x="341" y="86"/>
                      <a:pt x="213" y="213"/>
                    </a:cubicBezTo>
                    <a:cubicBezTo>
                      <a:pt x="86" y="341"/>
                      <a:pt x="0" y="511"/>
                      <a:pt x="0" y="724"/>
                    </a:cubicBezTo>
                    <a:cubicBezTo>
                      <a:pt x="0" y="1107"/>
                      <a:pt x="319" y="1425"/>
                      <a:pt x="724" y="1425"/>
                    </a:cubicBezTo>
                    <a:lnTo>
                      <a:pt x="13554" y="1425"/>
                    </a:lnTo>
                    <a:cubicBezTo>
                      <a:pt x="13746" y="1425"/>
                      <a:pt x="13917" y="1340"/>
                      <a:pt x="14065" y="1212"/>
                    </a:cubicBezTo>
                    <a:cubicBezTo>
                      <a:pt x="14192" y="1085"/>
                      <a:pt x="14257" y="915"/>
                      <a:pt x="14257" y="724"/>
                    </a:cubicBezTo>
                    <a:cubicBezTo>
                      <a:pt x="14257" y="319"/>
                      <a:pt x="13937" y="0"/>
                      <a:pt x="1355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6944175" y="3830000"/>
                <a:ext cx="353600" cy="279325"/>
              </a:xfrm>
              <a:custGeom>
                <a:avLst/>
                <a:gdLst/>
                <a:ahLst/>
                <a:cxnLst/>
                <a:rect l="l" t="t" r="r" b="b"/>
                <a:pathLst>
                  <a:path w="14144" h="11173" extrusionOk="0">
                    <a:moveTo>
                      <a:pt x="6743" y="0"/>
                    </a:moveTo>
                    <a:cubicBezTo>
                      <a:pt x="4737" y="0"/>
                      <a:pt x="2767" y="1017"/>
                      <a:pt x="1784" y="3437"/>
                    </a:cubicBezTo>
                    <a:cubicBezTo>
                      <a:pt x="1" y="7826"/>
                      <a:pt x="3762" y="11172"/>
                      <a:pt x="7401" y="11172"/>
                    </a:cubicBezTo>
                    <a:cubicBezTo>
                      <a:pt x="9408" y="11172"/>
                      <a:pt x="11377" y="10155"/>
                      <a:pt x="12360" y="7735"/>
                    </a:cubicBezTo>
                    <a:cubicBezTo>
                      <a:pt x="14143" y="3346"/>
                      <a:pt x="10382" y="0"/>
                      <a:pt x="674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7034000" y="3910425"/>
                <a:ext cx="173950" cy="120375"/>
              </a:xfrm>
              <a:custGeom>
                <a:avLst/>
                <a:gdLst/>
                <a:ahLst/>
                <a:cxnLst/>
                <a:rect l="l" t="t" r="r" b="b"/>
                <a:pathLst>
                  <a:path w="6958" h="4815" extrusionOk="0">
                    <a:moveTo>
                      <a:pt x="1235" y="1687"/>
                    </a:moveTo>
                    <a:lnTo>
                      <a:pt x="3022" y="2433"/>
                    </a:lnTo>
                    <a:cubicBezTo>
                      <a:pt x="2742" y="2762"/>
                      <a:pt x="2463" y="3014"/>
                      <a:pt x="2096" y="3014"/>
                    </a:cubicBezTo>
                    <a:cubicBezTo>
                      <a:pt x="1987" y="3014"/>
                      <a:pt x="1871" y="2992"/>
                      <a:pt x="1745" y="2944"/>
                    </a:cubicBezTo>
                    <a:cubicBezTo>
                      <a:pt x="1192" y="2709"/>
                      <a:pt x="1064" y="2241"/>
                      <a:pt x="1235" y="1687"/>
                    </a:cubicBezTo>
                    <a:close/>
                    <a:moveTo>
                      <a:pt x="4842" y="1715"/>
                    </a:moveTo>
                    <a:cubicBezTo>
                      <a:pt x="4952" y="1715"/>
                      <a:pt x="5068" y="1740"/>
                      <a:pt x="5192" y="1795"/>
                    </a:cubicBezTo>
                    <a:cubicBezTo>
                      <a:pt x="5661" y="1965"/>
                      <a:pt x="5936" y="2453"/>
                      <a:pt x="5746" y="3049"/>
                    </a:cubicBezTo>
                    <a:lnTo>
                      <a:pt x="3916" y="2305"/>
                    </a:lnTo>
                    <a:cubicBezTo>
                      <a:pt x="4192" y="1979"/>
                      <a:pt x="4482" y="1715"/>
                      <a:pt x="4842" y="1715"/>
                    </a:cubicBezTo>
                    <a:close/>
                    <a:moveTo>
                      <a:pt x="2334" y="1"/>
                    </a:moveTo>
                    <a:cubicBezTo>
                      <a:pt x="1715" y="1"/>
                      <a:pt x="1166" y="368"/>
                      <a:pt x="809" y="1049"/>
                    </a:cubicBezTo>
                    <a:lnTo>
                      <a:pt x="171" y="773"/>
                    </a:lnTo>
                    <a:lnTo>
                      <a:pt x="0" y="1199"/>
                    </a:lnTo>
                    <a:lnTo>
                      <a:pt x="639" y="1454"/>
                    </a:lnTo>
                    <a:cubicBezTo>
                      <a:pt x="319" y="2453"/>
                      <a:pt x="659" y="3327"/>
                      <a:pt x="1490" y="3667"/>
                    </a:cubicBezTo>
                    <a:cubicBezTo>
                      <a:pt x="1714" y="3761"/>
                      <a:pt x="1916" y="3802"/>
                      <a:pt x="2100" y="3802"/>
                    </a:cubicBezTo>
                    <a:cubicBezTo>
                      <a:pt x="2792" y="3802"/>
                      <a:pt x="3235" y="3221"/>
                      <a:pt x="3638" y="2666"/>
                    </a:cubicBezTo>
                    <a:lnTo>
                      <a:pt x="5575" y="3475"/>
                    </a:lnTo>
                    <a:cubicBezTo>
                      <a:pt x="5352" y="3858"/>
                      <a:pt x="5020" y="4014"/>
                      <a:pt x="4688" y="4014"/>
                    </a:cubicBezTo>
                    <a:cubicBezTo>
                      <a:pt x="4578" y="4014"/>
                      <a:pt x="4468" y="3997"/>
                      <a:pt x="4362" y="3965"/>
                    </a:cubicBezTo>
                    <a:lnTo>
                      <a:pt x="4064" y="4709"/>
                    </a:lnTo>
                    <a:cubicBezTo>
                      <a:pt x="4250" y="4781"/>
                      <a:pt x="4435" y="4815"/>
                      <a:pt x="4615" y="4815"/>
                    </a:cubicBezTo>
                    <a:cubicBezTo>
                      <a:pt x="5239" y="4815"/>
                      <a:pt x="5803" y="4403"/>
                      <a:pt x="6149" y="3710"/>
                    </a:cubicBezTo>
                    <a:lnTo>
                      <a:pt x="6788" y="3965"/>
                    </a:lnTo>
                    <a:lnTo>
                      <a:pt x="6958" y="3539"/>
                    </a:lnTo>
                    <a:lnTo>
                      <a:pt x="6319" y="3284"/>
                    </a:lnTo>
                    <a:cubicBezTo>
                      <a:pt x="6682" y="2198"/>
                      <a:pt x="6171" y="1347"/>
                      <a:pt x="5448" y="1071"/>
                    </a:cubicBezTo>
                    <a:cubicBezTo>
                      <a:pt x="5219" y="977"/>
                      <a:pt x="5013" y="935"/>
                      <a:pt x="4827" y="935"/>
                    </a:cubicBezTo>
                    <a:cubicBezTo>
                      <a:pt x="4130" y="935"/>
                      <a:pt x="3701" y="1513"/>
                      <a:pt x="3298" y="2050"/>
                    </a:cubicBezTo>
                    <a:lnTo>
                      <a:pt x="1405" y="1284"/>
                    </a:lnTo>
                    <a:cubicBezTo>
                      <a:pt x="1637" y="952"/>
                      <a:pt x="1960" y="801"/>
                      <a:pt x="2263" y="801"/>
                    </a:cubicBezTo>
                    <a:cubicBezTo>
                      <a:pt x="2348" y="801"/>
                      <a:pt x="2432" y="813"/>
                      <a:pt x="2511" y="836"/>
                    </a:cubicBezTo>
                    <a:lnTo>
                      <a:pt x="2809" y="70"/>
                    </a:lnTo>
                    <a:cubicBezTo>
                      <a:pt x="2648" y="24"/>
                      <a:pt x="2489" y="1"/>
                      <a:pt x="2334"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6054250" y="3931050"/>
                <a:ext cx="392850" cy="284100"/>
              </a:xfrm>
              <a:custGeom>
                <a:avLst/>
                <a:gdLst/>
                <a:ahLst/>
                <a:cxnLst/>
                <a:rect l="l" t="t" r="r" b="b"/>
                <a:pathLst>
                  <a:path w="15714" h="11364" extrusionOk="0">
                    <a:moveTo>
                      <a:pt x="7555" y="1"/>
                    </a:moveTo>
                    <a:cubicBezTo>
                      <a:pt x="6087" y="1"/>
                      <a:pt x="4597" y="622"/>
                      <a:pt x="3400" y="2119"/>
                    </a:cubicBezTo>
                    <a:cubicBezTo>
                      <a:pt x="1" y="6351"/>
                      <a:pt x="3991" y="11364"/>
                      <a:pt x="8160" y="11364"/>
                    </a:cubicBezTo>
                    <a:cubicBezTo>
                      <a:pt x="9628" y="11364"/>
                      <a:pt x="11118" y="10742"/>
                      <a:pt x="12315" y="9246"/>
                    </a:cubicBezTo>
                    <a:cubicBezTo>
                      <a:pt x="15714" y="5013"/>
                      <a:pt x="11723" y="1"/>
                      <a:pt x="755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6172725" y="4005125"/>
                <a:ext cx="154300" cy="134775"/>
              </a:xfrm>
              <a:custGeom>
                <a:avLst/>
                <a:gdLst/>
                <a:ahLst/>
                <a:cxnLst/>
                <a:rect l="l" t="t" r="r" b="b"/>
                <a:pathLst>
                  <a:path w="6172" h="5391" extrusionOk="0">
                    <a:moveTo>
                      <a:pt x="1129" y="1432"/>
                    </a:moveTo>
                    <a:lnTo>
                      <a:pt x="2661" y="2666"/>
                    </a:lnTo>
                    <a:cubicBezTo>
                      <a:pt x="2391" y="2859"/>
                      <a:pt x="2122" y="2997"/>
                      <a:pt x="1848" y="2997"/>
                    </a:cubicBezTo>
                    <a:cubicBezTo>
                      <a:pt x="1667" y="2997"/>
                      <a:pt x="1485" y="2937"/>
                      <a:pt x="1299" y="2793"/>
                    </a:cubicBezTo>
                    <a:cubicBezTo>
                      <a:pt x="894" y="2475"/>
                      <a:pt x="789" y="1942"/>
                      <a:pt x="1129" y="1432"/>
                    </a:cubicBezTo>
                    <a:close/>
                    <a:moveTo>
                      <a:pt x="4407" y="2469"/>
                    </a:moveTo>
                    <a:cubicBezTo>
                      <a:pt x="4581" y="2469"/>
                      <a:pt x="4756" y="2526"/>
                      <a:pt x="4937" y="2666"/>
                    </a:cubicBezTo>
                    <a:cubicBezTo>
                      <a:pt x="5405" y="3049"/>
                      <a:pt x="5385" y="3539"/>
                      <a:pt x="5087" y="4007"/>
                    </a:cubicBezTo>
                    <a:lnTo>
                      <a:pt x="3575" y="2793"/>
                    </a:lnTo>
                    <a:cubicBezTo>
                      <a:pt x="3862" y="2611"/>
                      <a:pt x="4133" y="2469"/>
                      <a:pt x="4407" y="2469"/>
                    </a:cubicBezTo>
                    <a:close/>
                    <a:moveTo>
                      <a:pt x="2348" y="1"/>
                    </a:moveTo>
                    <a:cubicBezTo>
                      <a:pt x="1856" y="1"/>
                      <a:pt x="1346" y="244"/>
                      <a:pt x="916" y="688"/>
                    </a:cubicBezTo>
                    <a:lnTo>
                      <a:pt x="406" y="262"/>
                    </a:lnTo>
                    <a:lnTo>
                      <a:pt x="108" y="603"/>
                    </a:lnTo>
                    <a:lnTo>
                      <a:pt x="639" y="1028"/>
                    </a:lnTo>
                    <a:cubicBezTo>
                      <a:pt x="1" y="1964"/>
                      <a:pt x="256" y="2921"/>
                      <a:pt x="852" y="3411"/>
                    </a:cubicBezTo>
                    <a:cubicBezTo>
                      <a:pt x="1167" y="3661"/>
                      <a:pt x="1463" y="3758"/>
                      <a:pt x="1742" y="3758"/>
                    </a:cubicBezTo>
                    <a:cubicBezTo>
                      <a:pt x="2273" y="3758"/>
                      <a:pt x="2746" y="3405"/>
                      <a:pt x="3192" y="3071"/>
                    </a:cubicBezTo>
                    <a:lnTo>
                      <a:pt x="4789" y="4348"/>
                    </a:lnTo>
                    <a:cubicBezTo>
                      <a:pt x="4566" y="4535"/>
                      <a:pt x="4324" y="4613"/>
                      <a:pt x="4098" y="4613"/>
                    </a:cubicBezTo>
                    <a:cubicBezTo>
                      <a:pt x="3914" y="4613"/>
                      <a:pt x="3741" y="4561"/>
                      <a:pt x="3597" y="4475"/>
                    </a:cubicBezTo>
                    <a:lnTo>
                      <a:pt x="3087" y="5114"/>
                    </a:lnTo>
                    <a:cubicBezTo>
                      <a:pt x="3373" y="5299"/>
                      <a:pt x="3676" y="5391"/>
                      <a:pt x="3978" y="5391"/>
                    </a:cubicBezTo>
                    <a:cubicBezTo>
                      <a:pt x="4440" y="5391"/>
                      <a:pt x="4901" y="5176"/>
                      <a:pt x="5300" y="4751"/>
                    </a:cubicBezTo>
                    <a:lnTo>
                      <a:pt x="5831" y="5199"/>
                    </a:lnTo>
                    <a:lnTo>
                      <a:pt x="6108" y="4836"/>
                    </a:lnTo>
                    <a:lnTo>
                      <a:pt x="5576" y="4411"/>
                    </a:lnTo>
                    <a:cubicBezTo>
                      <a:pt x="6171" y="3539"/>
                      <a:pt x="6108" y="2603"/>
                      <a:pt x="5405" y="2049"/>
                    </a:cubicBezTo>
                    <a:cubicBezTo>
                      <a:pt x="5086" y="1797"/>
                      <a:pt x="4787" y="1697"/>
                      <a:pt x="4504" y="1697"/>
                    </a:cubicBezTo>
                    <a:cubicBezTo>
                      <a:pt x="3976" y="1697"/>
                      <a:pt x="3501" y="2043"/>
                      <a:pt x="3044" y="2390"/>
                    </a:cubicBezTo>
                    <a:lnTo>
                      <a:pt x="1427" y="1071"/>
                    </a:lnTo>
                    <a:cubicBezTo>
                      <a:pt x="1654" y="854"/>
                      <a:pt x="1906" y="766"/>
                      <a:pt x="2145" y="766"/>
                    </a:cubicBezTo>
                    <a:cubicBezTo>
                      <a:pt x="2355" y="766"/>
                      <a:pt x="2556" y="833"/>
                      <a:pt x="2724" y="943"/>
                    </a:cubicBezTo>
                    <a:lnTo>
                      <a:pt x="3235" y="305"/>
                    </a:lnTo>
                    <a:cubicBezTo>
                      <a:pt x="2963" y="98"/>
                      <a:pt x="2659" y="1"/>
                      <a:pt x="234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4851325" y="3670150"/>
                <a:ext cx="305925" cy="140375"/>
              </a:xfrm>
              <a:custGeom>
                <a:avLst/>
                <a:gdLst/>
                <a:ahLst/>
                <a:cxnLst/>
                <a:rect l="l" t="t" r="r" b="b"/>
                <a:pathLst>
                  <a:path w="12237" h="5615" extrusionOk="0">
                    <a:moveTo>
                      <a:pt x="11533" y="0"/>
                    </a:moveTo>
                    <a:cubicBezTo>
                      <a:pt x="11598" y="276"/>
                      <a:pt x="11491" y="596"/>
                      <a:pt x="11215" y="937"/>
                    </a:cubicBezTo>
                    <a:cubicBezTo>
                      <a:pt x="10832" y="1383"/>
                      <a:pt x="10172" y="1873"/>
                      <a:pt x="9300" y="2319"/>
                    </a:cubicBezTo>
                    <a:cubicBezTo>
                      <a:pt x="8469" y="2744"/>
                      <a:pt x="7427" y="3149"/>
                      <a:pt x="6278" y="3447"/>
                    </a:cubicBezTo>
                    <a:cubicBezTo>
                      <a:pt x="5150" y="3766"/>
                      <a:pt x="4043" y="3936"/>
                      <a:pt x="3107" y="4001"/>
                    </a:cubicBezTo>
                    <a:cubicBezTo>
                      <a:pt x="2942" y="4008"/>
                      <a:pt x="2781" y="4011"/>
                      <a:pt x="2626" y="4011"/>
                    </a:cubicBezTo>
                    <a:cubicBezTo>
                      <a:pt x="1862" y="4011"/>
                      <a:pt x="1226" y="3926"/>
                      <a:pt x="766" y="3766"/>
                    </a:cubicBezTo>
                    <a:cubicBezTo>
                      <a:pt x="363" y="3618"/>
                      <a:pt x="85" y="3383"/>
                      <a:pt x="0" y="3107"/>
                    </a:cubicBezTo>
                    <a:lnTo>
                      <a:pt x="0" y="3107"/>
                    </a:lnTo>
                    <a:lnTo>
                      <a:pt x="448" y="4702"/>
                    </a:lnTo>
                    <a:cubicBezTo>
                      <a:pt x="604" y="5305"/>
                      <a:pt x="1574" y="5614"/>
                      <a:pt x="2966" y="5614"/>
                    </a:cubicBezTo>
                    <a:cubicBezTo>
                      <a:pt x="4030" y="5614"/>
                      <a:pt x="5341" y="5433"/>
                      <a:pt x="6724" y="5065"/>
                    </a:cubicBezTo>
                    <a:cubicBezTo>
                      <a:pt x="9896" y="4191"/>
                      <a:pt x="12236" y="2639"/>
                      <a:pt x="11959" y="1595"/>
                    </a:cubicBezTo>
                    <a:lnTo>
                      <a:pt x="11533"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p:nvPr/>
            </p:nvSpPr>
            <p:spPr>
              <a:xfrm>
                <a:off x="4844425" y="3647375"/>
                <a:ext cx="296875" cy="123075"/>
              </a:xfrm>
              <a:custGeom>
                <a:avLst/>
                <a:gdLst/>
                <a:ahLst/>
                <a:cxnLst/>
                <a:rect l="l" t="t" r="r" b="b"/>
                <a:pathLst>
                  <a:path w="11875" h="4923" extrusionOk="0">
                    <a:moveTo>
                      <a:pt x="9283" y="1"/>
                    </a:moveTo>
                    <a:cubicBezTo>
                      <a:pt x="8221" y="1"/>
                      <a:pt x="6913" y="180"/>
                      <a:pt x="5533" y="549"/>
                    </a:cubicBezTo>
                    <a:cubicBezTo>
                      <a:pt x="2341" y="1422"/>
                      <a:pt x="1" y="2974"/>
                      <a:pt x="276" y="4018"/>
                    </a:cubicBezTo>
                    <a:cubicBezTo>
                      <a:pt x="361" y="4294"/>
                      <a:pt x="639" y="4529"/>
                      <a:pt x="1042" y="4677"/>
                    </a:cubicBezTo>
                    <a:cubicBezTo>
                      <a:pt x="1502" y="4837"/>
                      <a:pt x="2138" y="4922"/>
                      <a:pt x="2902" y="4922"/>
                    </a:cubicBezTo>
                    <a:cubicBezTo>
                      <a:pt x="3057" y="4922"/>
                      <a:pt x="3218" y="4919"/>
                      <a:pt x="3383" y="4912"/>
                    </a:cubicBezTo>
                    <a:cubicBezTo>
                      <a:pt x="4319" y="4847"/>
                      <a:pt x="5426" y="4677"/>
                      <a:pt x="6554" y="4358"/>
                    </a:cubicBezTo>
                    <a:cubicBezTo>
                      <a:pt x="7703" y="4060"/>
                      <a:pt x="8745" y="3655"/>
                      <a:pt x="9576" y="3230"/>
                    </a:cubicBezTo>
                    <a:cubicBezTo>
                      <a:pt x="10448" y="2784"/>
                      <a:pt x="11108" y="2294"/>
                      <a:pt x="11491" y="1848"/>
                    </a:cubicBezTo>
                    <a:cubicBezTo>
                      <a:pt x="11767" y="1507"/>
                      <a:pt x="11874" y="1187"/>
                      <a:pt x="11809" y="911"/>
                    </a:cubicBezTo>
                    <a:cubicBezTo>
                      <a:pt x="11789" y="869"/>
                      <a:pt x="11789" y="847"/>
                      <a:pt x="11767" y="826"/>
                    </a:cubicBezTo>
                    <a:cubicBezTo>
                      <a:pt x="11554" y="282"/>
                      <a:pt x="10612" y="1"/>
                      <a:pt x="9283"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4909325" y="3671125"/>
                <a:ext cx="162800" cy="58350"/>
              </a:xfrm>
              <a:custGeom>
                <a:avLst/>
                <a:gdLst/>
                <a:ahLst/>
                <a:cxnLst/>
                <a:rect l="l" t="t" r="r" b="b"/>
                <a:pathLst>
                  <a:path w="6512" h="2334" extrusionOk="0">
                    <a:moveTo>
                      <a:pt x="4842" y="320"/>
                    </a:moveTo>
                    <a:cubicBezTo>
                      <a:pt x="5082" y="320"/>
                      <a:pt x="5230" y="390"/>
                      <a:pt x="5298" y="515"/>
                    </a:cubicBezTo>
                    <a:lnTo>
                      <a:pt x="3575" y="983"/>
                    </a:lnTo>
                    <a:cubicBezTo>
                      <a:pt x="3681" y="748"/>
                      <a:pt x="3831" y="535"/>
                      <a:pt x="4362" y="387"/>
                    </a:cubicBezTo>
                    <a:cubicBezTo>
                      <a:pt x="4551" y="342"/>
                      <a:pt x="4711" y="320"/>
                      <a:pt x="4842" y="320"/>
                    </a:cubicBezTo>
                    <a:close/>
                    <a:moveTo>
                      <a:pt x="2937" y="1344"/>
                    </a:moveTo>
                    <a:cubicBezTo>
                      <a:pt x="2852" y="1578"/>
                      <a:pt x="2682" y="1812"/>
                      <a:pt x="2149" y="1939"/>
                    </a:cubicBezTo>
                    <a:cubicBezTo>
                      <a:pt x="1968" y="1991"/>
                      <a:pt x="1793" y="2019"/>
                      <a:pt x="1643" y="2019"/>
                    </a:cubicBezTo>
                    <a:cubicBezTo>
                      <a:pt x="1423" y="2019"/>
                      <a:pt x="1255" y="1960"/>
                      <a:pt x="1192" y="1834"/>
                    </a:cubicBezTo>
                    <a:lnTo>
                      <a:pt x="2937" y="1344"/>
                    </a:lnTo>
                    <a:close/>
                    <a:moveTo>
                      <a:pt x="4998" y="1"/>
                    </a:moveTo>
                    <a:cubicBezTo>
                      <a:pt x="4772" y="1"/>
                      <a:pt x="4513" y="36"/>
                      <a:pt x="4234" y="109"/>
                    </a:cubicBezTo>
                    <a:cubicBezTo>
                      <a:pt x="3235" y="387"/>
                      <a:pt x="3107" y="790"/>
                      <a:pt x="3000" y="1153"/>
                    </a:cubicBezTo>
                    <a:lnTo>
                      <a:pt x="1150" y="1664"/>
                    </a:lnTo>
                    <a:cubicBezTo>
                      <a:pt x="1170" y="1408"/>
                      <a:pt x="1511" y="1216"/>
                      <a:pt x="1873" y="1088"/>
                    </a:cubicBezTo>
                    <a:lnTo>
                      <a:pt x="1808" y="790"/>
                    </a:lnTo>
                    <a:cubicBezTo>
                      <a:pt x="1022" y="1003"/>
                      <a:pt x="574" y="1408"/>
                      <a:pt x="596" y="1812"/>
                    </a:cubicBezTo>
                    <a:lnTo>
                      <a:pt x="1" y="1982"/>
                    </a:lnTo>
                    <a:lnTo>
                      <a:pt x="43" y="2132"/>
                    </a:lnTo>
                    <a:lnTo>
                      <a:pt x="639" y="1982"/>
                    </a:lnTo>
                    <a:cubicBezTo>
                      <a:pt x="755" y="2229"/>
                      <a:pt x="1079" y="2333"/>
                      <a:pt x="1473" y="2333"/>
                    </a:cubicBezTo>
                    <a:cubicBezTo>
                      <a:pt x="1724" y="2333"/>
                      <a:pt x="2004" y="2291"/>
                      <a:pt x="2277" y="2217"/>
                    </a:cubicBezTo>
                    <a:cubicBezTo>
                      <a:pt x="3298" y="1939"/>
                      <a:pt x="3426" y="1536"/>
                      <a:pt x="3511" y="1195"/>
                    </a:cubicBezTo>
                    <a:lnTo>
                      <a:pt x="5320" y="685"/>
                    </a:lnTo>
                    <a:lnTo>
                      <a:pt x="5320" y="685"/>
                    </a:lnTo>
                    <a:cubicBezTo>
                      <a:pt x="5278" y="918"/>
                      <a:pt x="4980" y="1110"/>
                      <a:pt x="4660" y="1216"/>
                    </a:cubicBezTo>
                    <a:lnTo>
                      <a:pt x="4745" y="1514"/>
                    </a:lnTo>
                    <a:cubicBezTo>
                      <a:pt x="5490" y="1281"/>
                      <a:pt x="5916" y="918"/>
                      <a:pt x="5894" y="535"/>
                    </a:cubicBezTo>
                    <a:lnTo>
                      <a:pt x="6512" y="365"/>
                    </a:lnTo>
                    <a:lnTo>
                      <a:pt x="6469" y="194"/>
                    </a:lnTo>
                    <a:lnTo>
                      <a:pt x="5851" y="365"/>
                    </a:lnTo>
                    <a:cubicBezTo>
                      <a:pt x="5740" y="128"/>
                      <a:pt x="5427" y="1"/>
                      <a:pt x="499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4693850" y="3775475"/>
                <a:ext cx="555400" cy="35650"/>
              </a:xfrm>
              <a:custGeom>
                <a:avLst/>
                <a:gdLst/>
                <a:ahLst/>
                <a:cxnLst/>
                <a:rect l="l" t="t" r="r" b="b"/>
                <a:pathLst>
                  <a:path w="22216" h="1426" extrusionOk="0">
                    <a:moveTo>
                      <a:pt x="724" y="0"/>
                    </a:moveTo>
                    <a:cubicBezTo>
                      <a:pt x="512" y="0"/>
                      <a:pt x="341" y="86"/>
                      <a:pt x="214" y="213"/>
                    </a:cubicBezTo>
                    <a:cubicBezTo>
                      <a:pt x="86" y="341"/>
                      <a:pt x="1" y="511"/>
                      <a:pt x="1" y="724"/>
                    </a:cubicBezTo>
                    <a:cubicBezTo>
                      <a:pt x="1" y="1107"/>
                      <a:pt x="321" y="1425"/>
                      <a:pt x="724" y="1425"/>
                    </a:cubicBezTo>
                    <a:lnTo>
                      <a:pt x="21492" y="1425"/>
                    </a:lnTo>
                    <a:cubicBezTo>
                      <a:pt x="21705" y="1425"/>
                      <a:pt x="21875" y="1340"/>
                      <a:pt x="22003" y="1212"/>
                    </a:cubicBezTo>
                    <a:cubicBezTo>
                      <a:pt x="22131" y="1085"/>
                      <a:pt x="22216" y="915"/>
                      <a:pt x="22216" y="724"/>
                    </a:cubicBezTo>
                    <a:cubicBezTo>
                      <a:pt x="22216" y="319"/>
                      <a:pt x="21897" y="0"/>
                      <a:pt x="21492"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6941450" y="4077075"/>
                <a:ext cx="356950" cy="35675"/>
              </a:xfrm>
              <a:custGeom>
                <a:avLst/>
                <a:gdLst/>
                <a:ahLst/>
                <a:cxnLst/>
                <a:rect l="l" t="t" r="r" b="b"/>
                <a:pathLst>
                  <a:path w="14278" h="1427" extrusionOk="0">
                    <a:moveTo>
                      <a:pt x="723" y="0"/>
                    </a:moveTo>
                    <a:cubicBezTo>
                      <a:pt x="531" y="0"/>
                      <a:pt x="340" y="86"/>
                      <a:pt x="213" y="213"/>
                    </a:cubicBezTo>
                    <a:cubicBezTo>
                      <a:pt x="85" y="341"/>
                      <a:pt x="0" y="511"/>
                      <a:pt x="0" y="704"/>
                    </a:cubicBezTo>
                    <a:cubicBezTo>
                      <a:pt x="0" y="1107"/>
                      <a:pt x="318" y="1427"/>
                      <a:pt x="723" y="1427"/>
                    </a:cubicBezTo>
                    <a:lnTo>
                      <a:pt x="13554" y="1427"/>
                    </a:lnTo>
                    <a:cubicBezTo>
                      <a:pt x="13746" y="1427"/>
                      <a:pt x="13937" y="1342"/>
                      <a:pt x="14064" y="1214"/>
                    </a:cubicBezTo>
                    <a:cubicBezTo>
                      <a:pt x="14192" y="1087"/>
                      <a:pt x="14277" y="916"/>
                      <a:pt x="14277" y="704"/>
                    </a:cubicBezTo>
                    <a:cubicBezTo>
                      <a:pt x="14277" y="321"/>
                      <a:pt x="13959" y="0"/>
                      <a:pt x="1355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6"/>
              <p:cNvSpPr/>
              <p:nvPr/>
            </p:nvSpPr>
            <p:spPr>
              <a:xfrm>
                <a:off x="6321175" y="4119625"/>
                <a:ext cx="301100" cy="98375"/>
              </a:xfrm>
              <a:custGeom>
                <a:avLst/>
                <a:gdLst/>
                <a:ahLst/>
                <a:cxnLst/>
                <a:rect l="l" t="t" r="r" b="b"/>
                <a:pathLst>
                  <a:path w="12044" h="3935" extrusionOk="0">
                    <a:moveTo>
                      <a:pt x="0" y="554"/>
                    </a:moveTo>
                    <a:cubicBezTo>
                      <a:pt x="0" y="570"/>
                      <a:pt x="1" y="586"/>
                      <a:pt x="2" y="601"/>
                    </a:cubicBezTo>
                    <a:lnTo>
                      <a:pt x="2" y="601"/>
                    </a:lnTo>
                    <a:lnTo>
                      <a:pt x="0" y="554"/>
                    </a:lnTo>
                    <a:close/>
                    <a:moveTo>
                      <a:pt x="11916" y="1"/>
                    </a:moveTo>
                    <a:cubicBezTo>
                      <a:pt x="11916" y="299"/>
                      <a:pt x="11746" y="597"/>
                      <a:pt x="11383" y="852"/>
                    </a:cubicBezTo>
                    <a:cubicBezTo>
                      <a:pt x="10937" y="1214"/>
                      <a:pt x="10171" y="1555"/>
                      <a:pt x="9235" y="1788"/>
                    </a:cubicBezTo>
                    <a:cubicBezTo>
                      <a:pt x="8319" y="2023"/>
                      <a:pt x="7235" y="2193"/>
                      <a:pt x="6043" y="2256"/>
                    </a:cubicBezTo>
                    <a:cubicBezTo>
                      <a:pt x="5803" y="2265"/>
                      <a:pt x="5564" y="2269"/>
                      <a:pt x="5329" y="2269"/>
                    </a:cubicBezTo>
                    <a:cubicBezTo>
                      <a:pt x="4417" y="2269"/>
                      <a:pt x="3553" y="2205"/>
                      <a:pt x="2809" y="2086"/>
                    </a:cubicBezTo>
                    <a:cubicBezTo>
                      <a:pt x="1850" y="1938"/>
                      <a:pt x="1084" y="1683"/>
                      <a:pt x="574" y="1363"/>
                    </a:cubicBezTo>
                    <a:cubicBezTo>
                      <a:pt x="232" y="1142"/>
                      <a:pt x="23" y="881"/>
                      <a:pt x="2" y="601"/>
                    </a:cubicBezTo>
                    <a:lnTo>
                      <a:pt x="2" y="601"/>
                    </a:lnTo>
                    <a:lnTo>
                      <a:pt x="63" y="2214"/>
                    </a:lnTo>
                    <a:cubicBezTo>
                      <a:pt x="122" y="3208"/>
                      <a:pt x="2394" y="3935"/>
                      <a:pt x="5310" y="3935"/>
                    </a:cubicBezTo>
                    <a:cubicBezTo>
                      <a:pt x="5578" y="3935"/>
                      <a:pt x="5851" y="3929"/>
                      <a:pt x="6128" y="3916"/>
                    </a:cubicBezTo>
                    <a:cubicBezTo>
                      <a:pt x="9405" y="3768"/>
                      <a:pt x="12044" y="2747"/>
                      <a:pt x="11979" y="1660"/>
                    </a:cubicBezTo>
                    <a:lnTo>
                      <a:pt x="119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6319550" y="4077125"/>
                <a:ext cx="299550" cy="99250"/>
              </a:xfrm>
              <a:custGeom>
                <a:avLst/>
                <a:gdLst/>
                <a:ahLst/>
                <a:cxnLst/>
                <a:rect l="l" t="t" r="r" b="b"/>
                <a:pathLst>
                  <a:path w="11982" h="3970" extrusionOk="0">
                    <a:moveTo>
                      <a:pt x="6771" y="1"/>
                    </a:moveTo>
                    <a:cubicBezTo>
                      <a:pt x="6492" y="1"/>
                      <a:pt x="6206" y="7"/>
                      <a:pt x="5916" y="21"/>
                    </a:cubicBezTo>
                    <a:cubicBezTo>
                      <a:pt x="2639" y="169"/>
                      <a:pt x="0" y="1170"/>
                      <a:pt x="65" y="2254"/>
                    </a:cubicBezTo>
                    <a:cubicBezTo>
                      <a:pt x="65" y="2552"/>
                      <a:pt x="278" y="2829"/>
                      <a:pt x="639" y="3063"/>
                    </a:cubicBezTo>
                    <a:cubicBezTo>
                      <a:pt x="1149" y="3383"/>
                      <a:pt x="1915" y="3638"/>
                      <a:pt x="2874" y="3786"/>
                    </a:cubicBezTo>
                    <a:cubicBezTo>
                      <a:pt x="3618" y="3905"/>
                      <a:pt x="4482" y="3969"/>
                      <a:pt x="5394" y="3969"/>
                    </a:cubicBezTo>
                    <a:cubicBezTo>
                      <a:pt x="5629" y="3969"/>
                      <a:pt x="5868" y="3965"/>
                      <a:pt x="6108" y="3956"/>
                    </a:cubicBezTo>
                    <a:cubicBezTo>
                      <a:pt x="7300" y="3893"/>
                      <a:pt x="8384" y="3723"/>
                      <a:pt x="9300" y="3488"/>
                    </a:cubicBezTo>
                    <a:cubicBezTo>
                      <a:pt x="10236" y="3255"/>
                      <a:pt x="11002" y="2914"/>
                      <a:pt x="11448" y="2552"/>
                    </a:cubicBezTo>
                    <a:cubicBezTo>
                      <a:pt x="11811" y="2297"/>
                      <a:pt x="11981" y="1999"/>
                      <a:pt x="11981" y="1701"/>
                    </a:cubicBezTo>
                    <a:cubicBezTo>
                      <a:pt x="11981" y="1680"/>
                      <a:pt x="11959" y="1658"/>
                      <a:pt x="11959" y="1616"/>
                    </a:cubicBezTo>
                    <a:cubicBezTo>
                      <a:pt x="11804" y="668"/>
                      <a:pt x="9590" y="1"/>
                      <a:pt x="6771"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6382875" y="4096650"/>
                <a:ext cx="167575" cy="41150"/>
              </a:xfrm>
              <a:custGeom>
                <a:avLst/>
                <a:gdLst/>
                <a:ahLst/>
                <a:cxnLst/>
                <a:rect l="l" t="t" r="r" b="b"/>
                <a:pathLst>
                  <a:path w="6703" h="1646" extrusionOk="0">
                    <a:moveTo>
                      <a:pt x="4719" y="301"/>
                    </a:moveTo>
                    <a:cubicBezTo>
                      <a:pt x="5188" y="301"/>
                      <a:pt x="5451" y="445"/>
                      <a:pt x="5490" y="644"/>
                    </a:cubicBezTo>
                    <a:lnTo>
                      <a:pt x="3723" y="729"/>
                    </a:lnTo>
                    <a:cubicBezTo>
                      <a:pt x="3873" y="516"/>
                      <a:pt x="4064" y="346"/>
                      <a:pt x="4617" y="304"/>
                    </a:cubicBezTo>
                    <a:cubicBezTo>
                      <a:pt x="4652" y="302"/>
                      <a:pt x="4686" y="301"/>
                      <a:pt x="4719" y="301"/>
                    </a:cubicBezTo>
                    <a:close/>
                    <a:moveTo>
                      <a:pt x="3000" y="942"/>
                    </a:moveTo>
                    <a:lnTo>
                      <a:pt x="3000" y="942"/>
                    </a:lnTo>
                    <a:cubicBezTo>
                      <a:pt x="2872" y="1155"/>
                      <a:pt x="2659" y="1325"/>
                      <a:pt x="2128" y="1345"/>
                    </a:cubicBezTo>
                    <a:cubicBezTo>
                      <a:pt x="2088" y="1347"/>
                      <a:pt x="2049" y="1348"/>
                      <a:pt x="2010" y="1348"/>
                    </a:cubicBezTo>
                    <a:cubicBezTo>
                      <a:pt x="1597" y="1348"/>
                      <a:pt x="1272" y="1240"/>
                      <a:pt x="1212" y="1027"/>
                    </a:cubicBezTo>
                    <a:lnTo>
                      <a:pt x="3000" y="942"/>
                    </a:lnTo>
                    <a:close/>
                    <a:moveTo>
                      <a:pt x="4744" y="1"/>
                    </a:moveTo>
                    <a:cubicBezTo>
                      <a:pt x="4682" y="1"/>
                      <a:pt x="4619" y="2"/>
                      <a:pt x="4554" y="6"/>
                    </a:cubicBezTo>
                    <a:cubicBezTo>
                      <a:pt x="3511" y="69"/>
                      <a:pt x="3298" y="431"/>
                      <a:pt x="3107" y="750"/>
                    </a:cubicBezTo>
                    <a:lnTo>
                      <a:pt x="1212" y="857"/>
                    </a:lnTo>
                    <a:cubicBezTo>
                      <a:pt x="1277" y="622"/>
                      <a:pt x="1638" y="494"/>
                      <a:pt x="2043" y="452"/>
                    </a:cubicBezTo>
                    <a:lnTo>
                      <a:pt x="2021" y="133"/>
                    </a:lnTo>
                    <a:cubicBezTo>
                      <a:pt x="1212" y="196"/>
                      <a:pt x="702" y="494"/>
                      <a:pt x="639" y="877"/>
                    </a:cubicBezTo>
                    <a:lnTo>
                      <a:pt x="0" y="899"/>
                    </a:lnTo>
                    <a:lnTo>
                      <a:pt x="21" y="1090"/>
                    </a:lnTo>
                    <a:lnTo>
                      <a:pt x="639" y="1047"/>
                    </a:lnTo>
                    <a:cubicBezTo>
                      <a:pt x="719" y="1470"/>
                      <a:pt x="1385" y="1645"/>
                      <a:pt x="2051" y="1645"/>
                    </a:cubicBezTo>
                    <a:cubicBezTo>
                      <a:pt x="2091" y="1645"/>
                      <a:pt x="2131" y="1644"/>
                      <a:pt x="2171" y="1643"/>
                    </a:cubicBezTo>
                    <a:cubicBezTo>
                      <a:pt x="3235" y="1580"/>
                      <a:pt x="3448" y="1240"/>
                      <a:pt x="3618" y="899"/>
                    </a:cubicBezTo>
                    <a:lnTo>
                      <a:pt x="5490" y="814"/>
                    </a:lnTo>
                    <a:lnTo>
                      <a:pt x="5490" y="814"/>
                    </a:lnTo>
                    <a:cubicBezTo>
                      <a:pt x="5405" y="1005"/>
                      <a:pt x="5065" y="1133"/>
                      <a:pt x="4724" y="1175"/>
                    </a:cubicBezTo>
                    <a:lnTo>
                      <a:pt x="4745" y="1473"/>
                    </a:lnTo>
                    <a:cubicBezTo>
                      <a:pt x="5511" y="1410"/>
                      <a:pt x="6021" y="1155"/>
                      <a:pt x="6086" y="772"/>
                    </a:cubicBezTo>
                    <a:lnTo>
                      <a:pt x="6702" y="750"/>
                    </a:lnTo>
                    <a:lnTo>
                      <a:pt x="6702" y="579"/>
                    </a:lnTo>
                    <a:lnTo>
                      <a:pt x="6064" y="601"/>
                    </a:lnTo>
                    <a:cubicBezTo>
                      <a:pt x="5986" y="228"/>
                      <a:pt x="5473" y="1"/>
                      <a:pt x="4744"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6098800" y="4194100"/>
                <a:ext cx="630375" cy="35700"/>
              </a:xfrm>
              <a:custGeom>
                <a:avLst/>
                <a:gdLst/>
                <a:ahLst/>
                <a:cxnLst/>
                <a:rect l="l" t="t" r="r" b="b"/>
                <a:pathLst>
                  <a:path w="25215" h="1428" extrusionOk="0">
                    <a:moveTo>
                      <a:pt x="724" y="1"/>
                    </a:moveTo>
                    <a:cubicBezTo>
                      <a:pt x="532" y="1"/>
                      <a:pt x="341" y="86"/>
                      <a:pt x="213" y="214"/>
                    </a:cubicBezTo>
                    <a:cubicBezTo>
                      <a:pt x="86" y="341"/>
                      <a:pt x="1" y="511"/>
                      <a:pt x="1" y="724"/>
                    </a:cubicBezTo>
                    <a:cubicBezTo>
                      <a:pt x="1" y="1107"/>
                      <a:pt x="319" y="1427"/>
                      <a:pt x="724" y="1427"/>
                    </a:cubicBezTo>
                    <a:lnTo>
                      <a:pt x="24492" y="1427"/>
                    </a:lnTo>
                    <a:cubicBezTo>
                      <a:pt x="24704" y="1427"/>
                      <a:pt x="24875" y="1363"/>
                      <a:pt x="25002" y="1214"/>
                    </a:cubicBezTo>
                    <a:cubicBezTo>
                      <a:pt x="25130" y="1087"/>
                      <a:pt x="25215" y="917"/>
                      <a:pt x="25215" y="724"/>
                    </a:cubicBezTo>
                    <a:cubicBezTo>
                      <a:pt x="25215" y="321"/>
                      <a:pt x="24897" y="1"/>
                      <a:pt x="24492"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6"/>
            <p:cNvSpPr/>
            <p:nvPr/>
          </p:nvSpPr>
          <p:spPr>
            <a:xfrm>
              <a:off x="-106900" y="273425"/>
              <a:ext cx="2047250" cy="2142650"/>
            </a:xfrm>
            <a:custGeom>
              <a:avLst/>
              <a:gdLst/>
              <a:ahLst/>
              <a:cxnLst/>
              <a:rect l="l" t="t" r="r" b="b"/>
              <a:pathLst>
                <a:path w="81890" h="85706" extrusionOk="0">
                  <a:moveTo>
                    <a:pt x="81890" y="85706"/>
                  </a:moveTo>
                  <a:lnTo>
                    <a:pt x="12839" y="0"/>
                  </a:lnTo>
                  <a:lnTo>
                    <a:pt x="0" y="0"/>
                  </a:lnTo>
                  <a:lnTo>
                    <a:pt x="651" y="42448"/>
                  </a:lnTo>
                  <a:lnTo>
                    <a:pt x="46755" y="79383"/>
                  </a:lnTo>
                  <a:lnTo>
                    <a:pt x="51701" y="69398"/>
                  </a:lnTo>
                  <a:close/>
                </a:path>
              </a:pathLst>
            </a:custGeom>
            <a:solidFill>
              <a:schemeClr val="accent1"/>
            </a:solidFill>
            <a:ln>
              <a:noFill/>
            </a:ln>
          </p:spPr>
        </p:sp>
      </p:grpSp>
    </p:spTree>
    <p:extLst>
      <p:ext uri="{BB962C8B-B14F-4D97-AF65-F5344CB8AC3E}">
        <p14:creationId xmlns:p14="http://schemas.microsoft.com/office/powerpoint/2010/main" val="1247999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Gamestop stock price  FORECAST</a:t>
            </a:r>
            <a:endParaRPr sz="1800" dirty="0"/>
          </a:p>
        </p:txBody>
      </p:sp>
      <p:pic>
        <p:nvPicPr>
          <p:cNvPr id="6" name="Picture 5">
            <a:extLst>
              <a:ext uri="{FF2B5EF4-FFF2-40B4-BE49-F238E27FC236}">
                <a16:creationId xmlns:a16="http://schemas.microsoft.com/office/drawing/2014/main" id="{7FB9979E-709F-9F55-A4C7-ECE10DB85305}"/>
              </a:ext>
            </a:extLst>
          </p:cNvPr>
          <p:cNvPicPr>
            <a:picLocks noChangeAspect="1"/>
          </p:cNvPicPr>
          <p:nvPr/>
        </p:nvPicPr>
        <p:blipFill>
          <a:blip r:embed="rId3"/>
          <a:stretch>
            <a:fillRect/>
          </a:stretch>
        </p:blipFill>
        <p:spPr>
          <a:xfrm>
            <a:off x="4979836" y="311264"/>
            <a:ext cx="1306876" cy="324755"/>
          </a:xfrm>
          <a:prstGeom prst="rect">
            <a:avLst/>
          </a:prstGeom>
        </p:spPr>
      </p:pic>
      <p:pic>
        <p:nvPicPr>
          <p:cNvPr id="12" name="Picture 11">
            <a:extLst>
              <a:ext uri="{FF2B5EF4-FFF2-40B4-BE49-F238E27FC236}">
                <a16:creationId xmlns:a16="http://schemas.microsoft.com/office/drawing/2014/main" id="{AD247A92-644B-559B-70FD-A1B88CD395AA}"/>
              </a:ext>
            </a:extLst>
          </p:cNvPr>
          <p:cNvPicPr>
            <a:picLocks noChangeAspect="1"/>
          </p:cNvPicPr>
          <p:nvPr/>
        </p:nvPicPr>
        <p:blipFill>
          <a:blip r:embed="rId4"/>
          <a:stretch>
            <a:fillRect/>
          </a:stretch>
        </p:blipFill>
        <p:spPr>
          <a:xfrm>
            <a:off x="1964247" y="883964"/>
            <a:ext cx="4689582" cy="3540093"/>
          </a:xfrm>
          <a:prstGeom prst="rect">
            <a:avLst/>
          </a:prstGeom>
        </p:spPr>
      </p:pic>
      <p:sp>
        <p:nvSpPr>
          <p:cNvPr id="13" name="Oval 12">
            <a:extLst>
              <a:ext uri="{FF2B5EF4-FFF2-40B4-BE49-F238E27FC236}">
                <a16:creationId xmlns:a16="http://schemas.microsoft.com/office/drawing/2014/main" id="{EE1AFD46-2143-5573-A630-6C186E3A0839}"/>
              </a:ext>
            </a:extLst>
          </p:cNvPr>
          <p:cNvSpPr/>
          <p:nvPr/>
        </p:nvSpPr>
        <p:spPr>
          <a:xfrm>
            <a:off x="5103906" y="1117601"/>
            <a:ext cx="585697" cy="17809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Google Shape;2345;p60">
            <a:extLst>
              <a:ext uri="{FF2B5EF4-FFF2-40B4-BE49-F238E27FC236}">
                <a16:creationId xmlns:a16="http://schemas.microsoft.com/office/drawing/2014/main" id="{198C9EBE-97E7-4D27-E375-A3549A6FE580}"/>
              </a:ext>
            </a:extLst>
          </p:cNvPr>
          <p:cNvSpPr txBox="1">
            <a:spLocks noGrp="1"/>
          </p:cNvSpPr>
          <p:nvPr>
            <p:ph type="subTitle" idx="1"/>
          </p:nvPr>
        </p:nvSpPr>
        <p:spPr>
          <a:xfrm>
            <a:off x="128338" y="1221746"/>
            <a:ext cx="1706812" cy="16768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 sz="1000" dirty="0"/>
              <a:t>Forecast Period : 2 years</a:t>
            </a:r>
          </a:p>
          <a:p>
            <a:pPr marL="0" lvl="0" indent="0" algn="l" rtl="0">
              <a:spcBef>
                <a:spcPts val="0"/>
              </a:spcBef>
              <a:spcAft>
                <a:spcPts val="0"/>
              </a:spcAft>
            </a:pPr>
            <a:endParaRPr lang="en" sz="1000" dirty="0"/>
          </a:p>
          <a:p>
            <a:pPr marL="0" lvl="0" indent="0" algn="l" rtl="0">
              <a:spcBef>
                <a:spcPts val="0"/>
              </a:spcBef>
              <a:spcAft>
                <a:spcPts val="0"/>
              </a:spcAft>
            </a:pPr>
            <a:r>
              <a:rPr lang="en" sz="1000" dirty="0"/>
              <a:t>Recommendation:</a:t>
            </a:r>
          </a:p>
          <a:p>
            <a:pPr marL="0" lvl="0" indent="0" algn="l" rtl="0">
              <a:spcBef>
                <a:spcPts val="0"/>
              </a:spcBef>
              <a:spcAft>
                <a:spcPts val="0"/>
              </a:spcAft>
            </a:pPr>
            <a:r>
              <a:rPr lang="en" sz="2400" dirty="0">
                <a:solidFill>
                  <a:srgbClr val="FF0000"/>
                </a:solidFill>
              </a:rPr>
              <a:t>SELL</a:t>
            </a:r>
          </a:p>
          <a:p>
            <a:pPr marL="0" lvl="0" indent="0" algn="l" rtl="0">
              <a:spcBef>
                <a:spcPts val="0"/>
              </a:spcBef>
              <a:spcAft>
                <a:spcPts val="0"/>
              </a:spcAft>
            </a:pPr>
            <a:endParaRPr lang="en" sz="1000" dirty="0"/>
          </a:p>
          <a:p>
            <a:pPr marL="0" lvl="0" indent="0" algn="l" rtl="0">
              <a:spcBef>
                <a:spcPts val="0"/>
              </a:spcBef>
              <a:spcAft>
                <a:spcPts val="0"/>
              </a:spcAft>
            </a:pPr>
            <a:endParaRPr lang="en" sz="1000" dirty="0"/>
          </a:p>
          <a:p>
            <a:pPr marL="0" lvl="0" indent="0" algn="l" rtl="0">
              <a:spcBef>
                <a:spcPts val="0"/>
              </a:spcBef>
              <a:spcAft>
                <a:spcPts val="0"/>
              </a:spcAft>
            </a:pPr>
            <a:endParaRPr lang="en" sz="1200" dirty="0"/>
          </a:p>
        </p:txBody>
      </p:sp>
      <p:pic>
        <p:nvPicPr>
          <p:cNvPr id="3" name="Picture 2">
            <a:extLst>
              <a:ext uri="{FF2B5EF4-FFF2-40B4-BE49-F238E27FC236}">
                <a16:creationId xmlns:a16="http://schemas.microsoft.com/office/drawing/2014/main" id="{DB4D2F02-98C7-8056-6BC8-8C09BFE3053D}"/>
              </a:ext>
            </a:extLst>
          </p:cNvPr>
          <p:cNvPicPr>
            <a:picLocks noChangeAspect="1"/>
          </p:cNvPicPr>
          <p:nvPr/>
        </p:nvPicPr>
        <p:blipFill>
          <a:blip r:embed="rId5"/>
          <a:stretch>
            <a:fillRect/>
          </a:stretch>
        </p:blipFill>
        <p:spPr>
          <a:xfrm>
            <a:off x="1964247" y="883964"/>
            <a:ext cx="5739594" cy="3540093"/>
          </a:xfrm>
          <a:prstGeom prst="rect">
            <a:avLst/>
          </a:prstGeom>
        </p:spPr>
      </p:pic>
    </p:spTree>
    <p:extLst>
      <p:ext uri="{BB962C8B-B14F-4D97-AF65-F5344CB8AC3E}">
        <p14:creationId xmlns:p14="http://schemas.microsoft.com/office/powerpoint/2010/main" val="1434062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4" name="Picture 3">
            <a:extLst>
              <a:ext uri="{FF2B5EF4-FFF2-40B4-BE49-F238E27FC236}">
                <a16:creationId xmlns:a16="http://schemas.microsoft.com/office/drawing/2014/main" id="{268F5A88-5C23-A262-4B24-CCFB3B9BEE51}"/>
              </a:ext>
            </a:extLst>
          </p:cNvPr>
          <p:cNvPicPr>
            <a:picLocks noChangeAspect="1"/>
          </p:cNvPicPr>
          <p:nvPr/>
        </p:nvPicPr>
        <p:blipFill>
          <a:blip r:embed="rId3"/>
          <a:stretch>
            <a:fillRect/>
          </a:stretch>
        </p:blipFill>
        <p:spPr>
          <a:xfrm>
            <a:off x="1964246" y="883963"/>
            <a:ext cx="5739593" cy="3516879"/>
          </a:xfrm>
          <a:prstGeom prst="rect">
            <a:avLst/>
          </a:prstGeom>
        </p:spPr>
      </p:pic>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AMC stock price  FORECAST</a:t>
            </a:r>
            <a:endParaRPr sz="1800" dirty="0"/>
          </a:p>
        </p:txBody>
      </p:sp>
      <p:pic>
        <p:nvPicPr>
          <p:cNvPr id="5" name="Picture 4">
            <a:extLst>
              <a:ext uri="{FF2B5EF4-FFF2-40B4-BE49-F238E27FC236}">
                <a16:creationId xmlns:a16="http://schemas.microsoft.com/office/drawing/2014/main" id="{A636E339-746C-A12A-8D51-14E0F4BD98A8}"/>
              </a:ext>
            </a:extLst>
          </p:cNvPr>
          <p:cNvPicPr>
            <a:picLocks noChangeAspect="1"/>
          </p:cNvPicPr>
          <p:nvPr/>
        </p:nvPicPr>
        <p:blipFill>
          <a:blip r:embed="rId4"/>
          <a:stretch>
            <a:fillRect/>
          </a:stretch>
        </p:blipFill>
        <p:spPr>
          <a:xfrm>
            <a:off x="4434809" y="288346"/>
            <a:ext cx="768947" cy="300370"/>
          </a:xfrm>
          <a:prstGeom prst="rect">
            <a:avLst/>
          </a:prstGeom>
        </p:spPr>
      </p:pic>
      <p:sp>
        <p:nvSpPr>
          <p:cNvPr id="10" name="Google Shape;2345;p60">
            <a:extLst>
              <a:ext uri="{FF2B5EF4-FFF2-40B4-BE49-F238E27FC236}">
                <a16:creationId xmlns:a16="http://schemas.microsoft.com/office/drawing/2014/main" id="{274979A3-720F-3C68-75A3-5CBD854A85B3}"/>
              </a:ext>
            </a:extLst>
          </p:cNvPr>
          <p:cNvSpPr txBox="1">
            <a:spLocks/>
          </p:cNvSpPr>
          <p:nvPr/>
        </p:nvSpPr>
        <p:spPr>
          <a:xfrm>
            <a:off x="128338" y="1221746"/>
            <a:ext cx="1706812" cy="16768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r>
              <a:rPr lang="en" sz="1000" dirty="0"/>
              <a:t>Forecast Period : 2 years</a:t>
            </a:r>
          </a:p>
          <a:p>
            <a:pPr marL="0" indent="0"/>
            <a:endParaRPr lang="en" sz="1000" dirty="0"/>
          </a:p>
          <a:p>
            <a:pPr marL="0" indent="0"/>
            <a:r>
              <a:rPr lang="en" sz="1000" dirty="0"/>
              <a:t>Recommendation:</a:t>
            </a:r>
          </a:p>
          <a:p>
            <a:pPr marL="0" indent="0"/>
            <a:r>
              <a:rPr lang="en" sz="2400" dirty="0">
                <a:solidFill>
                  <a:srgbClr val="FF0000"/>
                </a:solidFill>
              </a:rPr>
              <a:t>SELL</a:t>
            </a:r>
          </a:p>
          <a:p>
            <a:pPr marL="0" indent="0"/>
            <a:endParaRPr lang="en" sz="1000" dirty="0"/>
          </a:p>
          <a:p>
            <a:pPr marL="0" indent="0"/>
            <a:endParaRPr lang="en" sz="1000" dirty="0"/>
          </a:p>
          <a:p>
            <a:pPr marL="0" indent="0"/>
            <a:endParaRPr lang="en" sz="1200" dirty="0"/>
          </a:p>
        </p:txBody>
      </p:sp>
    </p:spTree>
    <p:extLst>
      <p:ext uri="{BB962C8B-B14F-4D97-AF65-F5344CB8AC3E}">
        <p14:creationId xmlns:p14="http://schemas.microsoft.com/office/powerpoint/2010/main" val="2075280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9" name="Picture 8">
            <a:extLst>
              <a:ext uri="{FF2B5EF4-FFF2-40B4-BE49-F238E27FC236}">
                <a16:creationId xmlns:a16="http://schemas.microsoft.com/office/drawing/2014/main" id="{3D76F1E1-11DB-C223-D504-1197DF9E191A}"/>
              </a:ext>
            </a:extLst>
          </p:cNvPr>
          <p:cNvPicPr>
            <a:picLocks noChangeAspect="1"/>
          </p:cNvPicPr>
          <p:nvPr/>
        </p:nvPicPr>
        <p:blipFill>
          <a:blip r:embed="rId3"/>
          <a:stretch>
            <a:fillRect/>
          </a:stretch>
        </p:blipFill>
        <p:spPr>
          <a:xfrm>
            <a:off x="1964246" y="878974"/>
            <a:ext cx="5739594" cy="3540093"/>
          </a:xfrm>
          <a:prstGeom prst="rect">
            <a:avLst/>
          </a:prstGeom>
        </p:spPr>
      </p:pic>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TESLA stock price  FORECAST</a:t>
            </a:r>
            <a:endParaRPr sz="1800" dirty="0"/>
          </a:p>
        </p:txBody>
      </p:sp>
      <p:pic>
        <p:nvPicPr>
          <p:cNvPr id="6" name="Picture 5">
            <a:extLst>
              <a:ext uri="{FF2B5EF4-FFF2-40B4-BE49-F238E27FC236}">
                <a16:creationId xmlns:a16="http://schemas.microsoft.com/office/drawing/2014/main" id="{537F1DBC-115A-414F-3412-9E6E841FE107}"/>
              </a:ext>
            </a:extLst>
          </p:cNvPr>
          <p:cNvPicPr>
            <a:picLocks noChangeAspect="1"/>
          </p:cNvPicPr>
          <p:nvPr/>
        </p:nvPicPr>
        <p:blipFill>
          <a:blip r:embed="rId4"/>
          <a:stretch>
            <a:fillRect/>
          </a:stretch>
        </p:blipFill>
        <p:spPr>
          <a:xfrm>
            <a:off x="4566243" y="118312"/>
            <a:ext cx="1320578" cy="643781"/>
          </a:xfrm>
          <a:prstGeom prst="rect">
            <a:avLst/>
          </a:prstGeom>
        </p:spPr>
      </p:pic>
      <p:sp>
        <p:nvSpPr>
          <p:cNvPr id="5" name="Google Shape;2345;p60">
            <a:extLst>
              <a:ext uri="{FF2B5EF4-FFF2-40B4-BE49-F238E27FC236}">
                <a16:creationId xmlns:a16="http://schemas.microsoft.com/office/drawing/2014/main" id="{0EC0D515-D407-ED05-2928-497829FC635C}"/>
              </a:ext>
            </a:extLst>
          </p:cNvPr>
          <p:cNvSpPr txBox="1">
            <a:spLocks/>
          </p:cNvSpPr>
          <p:nvPr/>
        </p:nvSpPr>
        <p:spPr>
          <a:xfrm>
            <a:off x="128338" y="1221746"/>
            <a:ext cx="1706812" cy="16768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r>
              <a:rPr lang="en" sz="1000" dirty="0"/>
              <a:t>Forecast Period : 2 years</a:t>
            </a:r>
          </a:p>
          <a:p>
            <a:pPr marL="0" indent="0"/>
            <a:endParaRPr lang="en" sz="1000" dirty="0"/>
          </a:p>
          <a:p>
            <a:pPr marL="0" indent="0"/>
            <a:r>
              <a:rPr lang="en" sz="1000" dirty="0"/>
              <a:t>Recommendation:</a:t>
            </a:r>
          </a:p>
          <a:p>
            <a:pPr marL="0" indent="0"/>
            <a:r>
              <a:rPr lang="en" sz="2400" dirty="0">
                <a:solidFill>
                  <a:schemeClr val="accent1"/>
                </a:solidFill>
              </a:rPr>
              <a:t>Depends</a:t>
            </a:r>
            <a:r>
              <a:rPr lang="en" sz="1400" dirty="0">
                <a:solidFill>
                  <a:schemeClr val="accent1"/>
                </a:solidFill>
              </a:rPr>
              <a:t> on your personal risk tolerance</a:t>
            </a:r>
          </a:p>
          <a:p>
            <a:pPr marL="0" indent="0"/>
            <a:endParaRPr lang="en" sz="1000" dirty="0"/>
          </a:p>
          <a:p>
            <a:pPr marL="0" indent="0"/>
            <a:endParaRPr lang="en" sz="1000" dirty="0"/>
          </a:p>
          <a:p>
            <a:pPr marL="0" indent="0"/>
            <a:endParaRPr lang="en" sz="1200" dirty="0"/>
          </a:p>
        </p:txBody>
      </p:sp>
    </p:spTree>
    <p:extLst>
      <p:ext uri="{BB962C8B-B14F-4D97-AF65-F5344CB8AC3E}">
        <p14:creationId xmlns:p14="http://schemas.microsoft.com/office/powerpoint/2010/main" val="3253629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11" name="Picture 10">
            <a:extLst>
              <a:ext uri="{FF2B5EF4-FFF2-40B4-BE49-F238E27FC236}">
                <a16:creationId xmlns:a16="http://schemas.microsoft.com/office/drawing/2014/main" id="{AE0E8A76-9B67-189E-C0C6-AAA984A07C7C}"/>
              </a:ext>
            </a:extLst>
          </p:cNvPr>
          <p:cNvPicPr>
            <a:picLocks noChangeAspect="1"/>
          </p:cNvPicPr>
          <p:nvPr/>
        </p:nvPicPr>
        <p:blipFill>
          <a:blip r:embed="rId3"/>
          <a:stretch>
            <a:fillRect/>
          </a:stretch>
        </p:blipFill>
        <p:spPr>
          <a:xfrm>
            <a:off x="1965366" y="878974"/>
            <a:ext cx="5739592" cy="3540092"/>
          </a:xfrm>
          <a:prstGeom prst="rect">
            <a:avLst/>
          </a:prstGeom>
        </p:spPr>
      </p:pic>
      <p:sp>
        <p:nvSpPr>
          <p:cNvPr id="8" name="Rectangle 7">
            <a:extLst>
              <a:ext uri="{FF2B5EF4-FFF2-40B4-BE49-F238E27FC236}">
                <a16:creationId xmlns:a16="http://schemas.microsoft.com/office/drawing/2014/main" id="{AFC1FF54-8E52-C7CF-97B7-5673F77CBFB0}"/>
              </a:ext>
            </a:extLst>
          </p:cNvPr>
          <p:cNvSpPr/>
          <p:nvPr/>
        </p:nvSpPr>
        <p:spPr>
          <a:xfrm>
            <a:off x="4535020" y="284988"/>
            <a:ext cx="1159435" cy="3227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META stock price  FORECAST</a:t>
            </a:r>
            <a:endParaRPr sz="1800" dirty="0"/>
          </a:p>
        </p:txBody>
      </p:sp>
      <p:pic>
        <p:nvPicPr>
          <p:cNvPr id="7" name="Picture 6">
            <a:extLst>
              <a:ext uri="{FF2B5EF4-FFF2-40B4-BE49-F238E27FC236}">
                <a16:creationId xmlns:a16="http://schemas.microsoft.com/office/drawing/2014/main" id="{E6A2567B-2F3F-CA54-2A37-28E51477AEEE}"/>
              </a:ext>
            </a:extLst>
          </p:cNvPr>
          <p:cNvPicPr>
            <a:picLocks noChangeAspect="1"/>
          </p:cNvPicPr>
          <p:nvPr/>
        </p:nvPicPr>
        <p:blipFill>
          <a:blip r:embed="rId4"/>
          <a:stretch>
            <a:fillRect/>
          </a:stretch>
        </p:blipFill>
        <p:spPr>
          <a:xfrm>
            <a:off x="4600015" y="345164"/>
            <a:ext cx="1004047" cy="202378"/>
          </a:xfrm>
          <a:prstGeom prst="rect">
            <a:avLst/>
          </a:prstGeom>
        </p:spPr>
      </p:pic>
      <p:sp>
        <p:nvSpPr>
          <p:cNvPr id="6" name="Google Shape;2345;p60">
            <a:extLst>
              <a:ext uri="{FF2B5EF4-FFF2-40B4-BE49-F238E27FC236}">
                <a16:creationId xmlns:a16="http://schemas.microsoft.com/office/drawing/2014/main" id="{55EFB330-46D8-CBCF-DBE5-2791508681DC}"/>
              </a:ext>
            </a:extLst>
          </p:cNvPr>
          <p:cNvSpPr txBox="1">
            <a:spLocks/>
          </p:cNvSpPr>
          <p:nvPr/>
        </p:nvSpPr>
        <p:spPr>
          <a:xfrm>
            <a:off x="128338" y="1221746"/>
            <a:ext cx="1706812" cy="16768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r>
              <a:rPr lang="en" sz="1000" dirty="0"/>
              <a:t>Forecast Period : 2 years</a:t>
            </a:r>
          </a:p>
          <a:p>
            <a:pPr marL="0" indent="0"/>
            <a:endParaRPr lang="en" sz="1000" dirty="0"/>
          </a:p>
          <a:p>
            <a:pPr marL="0" indent="0"/>
            <a:r>
              <a:rPr lang="en" sz="1000" dirty="0"/>
              <a:t>Recommendation:</a:t>
            </a:r>
          </a:p>
          <a:p>
            <a:pPr marL="0" indent="0"/>
            <a:r>
              <a:rPr lang="en" sz="2400" dirty="0">
                <a:solidFill>
                  <a:srgbClr val="92D050"/>
                </a:solidFill>
              </a:rPr>
              <a:t>BUY</a:t>
            </a:r>
          </a:p>
          <a:p>
            <a:pPr marL="0" indent="0"/>
            <a:endParaRPr lang="en" sz="1000" dirty="0"/>
          </a:p>
          <a:p>
            <a:pPr marL="0" indent="0"/>
            <a:endParaRPr lang="en" sz="1000" dirty="0"/>
          </a:p>
          <a:p>
            <a:pPr marL="0" indent="0"/>
            <a:endParaRPr lang="en" sz="1200" dirty="0"/>
          </a:p>
        </p:txBody>
      </p:sp>
    </p:spTree>
    <p:extLst>
      <p:ext uri="{BB962C8B-B14F-4D97-AF65-F5344CB8AC3E}">
        <p14:creationId xmlns:p14="http://schemas.microsoft.com/office/powerpoint/2010/main" val="3923470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11" name="Picture 10">
            <a:extLst>
              <a:ext uri="{FF2B5EF4-FFF2-40B4-BE49-F238E27FC236}">
                <a16:creationId xmlns:a16="http://schemas.microsoft.com/office/drawing/2014/main" id="{54ECD713-B9E4-78AC-56EE-A0251116CB21}"/>
              </a:ext>
            </a:extLst>
          </p:cNvPr>
          <p:cNvPicPr>
            <a:picLocks noChangeAspect="1"/>
          </p:cNvPicPr>
          <p:nvPr/>
        </p:nvPicPr>
        <p:blipFill>
          <a:blip r:embed="rId3"/>
          <a:stretch>
            <a:fillRect/>
          </a:stretch>
        </p:blipFill>
        <p:spPr>
          <a:xfrm>
            <a:off x="1964248" y="878973"/>
            <a:ext cx="5739592" cy="3540092"/>
          </a:xfrm>
          <a:prstGeom prst="rect">
            <a:avLst/>
          </a:prstGeom>
        </p:spPr>
      </p:pic>
      <p:sp>
        <p:nvSpPr>
          <p:cNvPr id="8" name="Rectangle 7">
            <a:extLst>
              <a:ext uri="{FF2B5EF4-FFF2-40B4-BE49-F238E27FC236}">
                <a16:creationId xmlns:a16="http://schemas.microsoft.com/office/drawing/2014/main" id="{8DA5BBF8-F7A7-2189-51E5-8F16695C9087}"/>
              </a:ext>
            </a:extLst>
          </p:cNvPr>
          <p:cNvSpPr/>
          <p:nvPr/>
        </p:nvSpPr>
        <p:spPr>
          <a:xfrm>
            <a:off x="4243294" y="292847"/>
            <a:ext cx="1159435" cy="3227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GM stock price  FORECAST</a:t>
            </a:r>
            <a:endParaRPr sz="1800" dirty="0"/>
          </a:p>
        </p:txBody>
      </p:sp>
      <p:pic>
        <p:nvPicPr>
          <p:cNvPr id="2" name="Picture 1">
            <a:extLst>
              <a:ext uri="{FF2B5EF4-FFF2-40B4-BE49-F238E27FC236}">
                <a16:creationId xmlns:a16="http://schemas.microsoft.com/office/drawing/2014/main" id="{18F6F9E4-5951-9A0F-C297-DA9F41418A2B}"/>
              </a:ext>
            </a:extLst>
          </p:cNvPr>
          <p:cNvPicPr>
            <a:picLocks noChangeAspect="1"/>
          </p:cNvPicPr>
          <p:nvPr/>
        </p:nvPicPr>
        <p:blipFill>
          <a:blip r:embed="rId4"/>
          <a:stretch>
            <a:fillRect/>
          </a:stretch>
        </p:blipFill>
        <p:spPr>
          <a:xfrm>
            <a:off x="4243304" y="303492"/>
            <a:ext cx="1153450" cy="305934"/>
          </a:xfrm>
          <a:prstGeom prst="rect">
            <a:avLst/>
          </a:prstGeom>
        </p:spPr>
      </p:pic>
      <p:sp>
        <p:nvSpPr>
          <p:cNvPr id="6" name="Google Shape;2345;p60">
            <a:extLst>
              <a:ext uri="{FF2B5EF4-FFF2-40B4-BE49-F238E27FC236}">
                <a16:creationId xmlns:a16="http://schemas.microsoft.com/office/drawing/2014/main" id="{A32DA836-A24E-4828-7BC4-AB67DC922FFF}"/>
              </a:ext>
            </a:extLst>
          </p:cNvPr>
          <p:cNvSpPr txBox="1">
            <a:spLocks/>
          </p:cNvSpPr>
          <p:nvPr/>
        </p:nvSpPr>
        <p:spPr>
          <a:xfrm>
            <a:off x="128338" y="1221746"/>
            <a:ext cx="1706812" cy="16768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r>
              <a:rPr lang="en" sz="1000" dirty="0"/>
              <a:t>Forecast Period : 2 years</a:t>
            </a:r>
          </a:p>
          <a:p>
            <a:pPr marL="0" indent="0"/>
            <a:endParaRPr lang="en" sz="1000" dirty="0"/>
          </a:p>
          <a:p>
            <a:pPr marL="0" indent="0"/>
            <a:r>
              <a:rPr lang="en" sz="1000" dirty="0"/>
              <a:t>Recommendation:</a:t>
            </a:r>
          </a:p>
          <a:p>
            <a:pPr marL="0" indent="0"/>
            <a:r>
              <a:rPr lang="en" sz="2400" dirty="0">
                <a:solidFill>
                  <a:srgbClr val="FF0000"/>
                </a:solidFill>
              </a:rPr>
              <a:t>SELL</a:t>
            </a:r>
          </a:p>
          <a:p>
            <a:pPr marL="0" indent="0"/>
            <a:endParaRPr lang="en" sz="1000" dirty="0"/>
          </a:p>
          <a:p>
            <a:pPr marL="0" indent="0"/>
            <a:endParaRPr lang="en" sz="1000" dirty="0"/>
          </a:p>
          <a:p>
            <a:pPr marL="0" indent="0"/>
            <a:endParaRPr lang="en" sz="1200" dirty="0"/>
          </a:p>
        </p:txBody>
      </p:sp>
    </p:spTree>
    <p:extLst>
      <p:ext uri="{BB962C8B-B14F-4D97-AF65-F5344CB8AC3E}">
        <p14:creationId xmlns:p14="http://schemas.microsoft.com/office/powerpoint/2010/main" val="3692960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10" name="Picture 9">
            <a:extLst>
              <a:ext uri="{FF2B5EF4-FFF2-40B4-BE49-F238E27FC236}">
                <a16:creationId xmlns:a16="http://schemas.microsoft.com/office/drawing/2014/main" id="{749F5A08-7017-7FF6-9D76-D14D265AE6A1}"/>
              </a:ext>
            </a:extLst>
          </p:cNvPr>
          <p:cNvPicPr>
            <a:picLocks noChangeAspect="1"/>
          </p:cNvPicPr>
          <p:nvPr/>
        </p:nvPicPr>
        <p:blipFill>
          <a:blip r:embed="rId3"/>
          <a:stretch>
            <a:fillRect/>
          </a:stretch>
        </p:blipFill>
        <p:spPr>
          <a:xfrm>
            <a:off x="1964248" y="878973"/>
            <a:ext cx="5739591" cy="3511074"/>
          </a:xfrm>
          <a:prstGeom prst="rect">
            <a:avLst/>
          </a:prstGeom>
        </p:spPr>
      </p:pic>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UBER stock price  FORECAST</a:t>
            </a:r>
            <a:endParaRPr sz="1800" dirty="0"/>
          </a:p>
        </p:txBody>
      </p:sp>
      <p:pic>
        <p:nvPicPr>
          <p:cNvPr id="7" name="Picture 6">
            <a:extLst>
              <a:ext uri="{FF2B5EF4-FFF2-40B4-BE49-F238E27FC236}">
                <a16:creationId xmlns:a16="http://schemas.microsoft.com/office/drawing/2014/main" id="{E2E5D983-F476-3F70-ECC0-FB6534754FD8}"/>
              </a:ext>
            </a:extLst>
          </p:cNvPr>
          <p:cNvPicPr>
            <a:picLocks noChangeAspect="1"/>
          </p:cNvPicPr>
          <p:nvPr/>
        </p:nvPicPr>
        <p:blipFill>
          <a:blip r:embed="rId4"/>
          <a:stretch>
            <a:fillRect/>
          </a:stretch>
        </p:blipFill>
        <p:spPr>
          <a:xfrm>
            <a:off x="4572000" y="170109"/>
            <a:ext cx="572700" cy="572700"/>
          </a:xfrm>
          <a:prstGeom prst="rect">
            <a:avLst/>
          </a:prstGeom>
        </p:spPr>
      </p:pic>
      <p:sp>
        <p:nvSpPr>
          <p:cNvPr id="6" name="Google Shape;2345;p60">
            <a:extLst>
              <a:ext uri="{FF2B5EF4-FFF2-40B4-BE49-F238E27FC236}">
                <a16:creationId xmlns:a16="http://schemas.microsoft.com/office/drawing/2014/main" id="{53976FBA-E5FA-C136-7F33-AE5DD6E1EB96}"/>
              </a:ext>
            </a:extLst>
          </p:cNvPr>
          <p:cNvSpPr txBox="1">
            <a:spLocks/>
          </p:cNvSpPr>
          <p:nvPr/>
        </p:nvSpPr>
        <p:spPr>
          <a:xfrm>
            <a:off x="128338" y="1221746"/>
            <a:ext cx="1706812" cy="16768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r>
              <a:rPr lang="en" sz="1000" dirty="0"/>
              <a:t>Forecast Period : 2 years</a:t>
            </a:r>
          </a:p>
          <a:p>
            <a:pPr marL="0" indent="0"/>
            <a:endParaRPr lang="en" sz="1000" dirty="0"/>
          </a:p>
          <a:p>
            <a:pPr marL="0" indent="0"/>
            <a:r>
              <a:rPr lang="en" sz="1000" dirty="0"/>
              <a:t>Recommendation:</a:t>
            </a:r>
          </a:p>
          <a:p>
            <a:pPr marL="0" indent="0"/>
            <a:r>
              <a:rPr lang="en" sz="2400" dirty="0">
                <a:solidFill>
                  <a:srgbClr val="92D050"/>
                </a:solidFill>
              </a:rPr>
              <a:t>BUY</a:t>
            </a:r>
          </a:p>
          <a:p>
            <a:pPr marL="0" indent="0"/>
            <a:endParaRPr lang="en" sz="1000" dirty="0"/>
          </a:p>
          <a:p>
            <a:pPr marL="0" indent="0"/>
            <a:endParaRPr lang="en" sz="1000" dirty="0"/>
          </a:p>
          <a:p>
            <a:pPr marL="0" indent="0"/>
            <a:endParaRPr lang="en" sz="1200" dirty="0"/>
          </a:p>
        </p:txBody>
      </p:sp>
    </p:spTree>
    <p:extLst>
      <p:ext uri="{BB962C8B-B14F-4D97-AF65-F5344CB8AC3E}">
        <p14:creationId xmlns:p14="http://schemas.microsoft.com/office/powerpoint/2010/main" val="1716544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10" name="Picture 9">
            <a:extLst>
              <a:ext uri="{FF2B5EF4-FFF2-40B4-BE49-F238E27FC236}">
                <a16:creationId xmlns:a16="http://schemas.microsoft.com/office/drawing/2014/main" id="{EEBFA989-8BC0-912C-9CEE-FBCED1B6086E}"/>
              </a:ext>
            </a:extLst>
          </p:cNvPr>
          <p:cNvPicPr>
            <a:picLocks noChangeAspect="1"/>
          </p:cNvPicPr>
          <p:nvPr/>
        </p:nvPicPr>
        <p:blipFill>
          <a:blip r:embed="rId3"/>
          <a:stretch>
            <a:fillRect/>
          </a:stretch>
        </p:blipFill>
        <p:spPr>
          <a:xfrm>
            <a:off x="1964248" y="878973"/>
            <a:ext cx="5739592" cy="3540092"/>
          </a:xfrm>
          <a:prstGeom prst="rect">
            <a:avLst/>
          </a:prstGeom>
        </p:spPr>
      </p:pic>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RIOT Platforms stock price  FORECAST</a:t>
            </a:r>
            <a:endParaRPr sz="1800" dirty="0"/>
          </a:p>
        </p:txBody>
      </p:sp>
      <p:pic>
        <p:nvPicPr>
          <p:cNvPr id="2" name="Picture 1">
            <a:extLst>
              <a:ext uri="{FF2B5EF4-FFF2-40B4-BE49-F238E27FC236}">
                <a16:creationId xmlns:a16="http://schemas.microsoft.com/office/drawing/2014/main" id="{4025612D-D142-DCB3-093F-9B71D1854AAD}"/>
              </a:ext>
            </a:extLst>
          </p:cNvPr>
          <p:cNvPicPr>
            <a:picLocks noChangeAspect="1"/>
          </p:cNvPicPr>
          <p:nvPr/>
        </p:nvPicPr>
        <p:blipFill>
          <a:blip r:embed="rId4"/>
          <a:stretch>
            <a:fillRect/>
          </a:stretch>
        </p:blipFill>
        <p:spPr>
          <a:xfrm>
            <a:off x="6026150" y="245311"/>
            <a:ext cx="1158454" cy="428242"/>
          </a:xfrm>
          <a:prstGeom prst="rect">
            <a:avLst/>
          </a:prstGeom>
        </p:spPr>
      </p:pic>
      <p:sp>
        <p:nvSpPr>
          <p:cNvPr id="7" name="Google Shape;2345;p60">
            <a:extLst>
              <a:ext uri="{FF2B5EF4-FFF2-40B4-BE49-F238E27FC236}">
                <a16:creationId xmlns:a16="http://schemas.microsoft.com/office/drawing/2014/main" id="{7A90C722-F1D4-B1FD-43B5-92BF707D863A}"/>
              </a:ext>
            </a:extLst>
          </p:cNvPr>
          <p:cNvSpPr txBox="1">
            <a:spLocks/>
          </p:cNvSpPr>
          <p:nvPr/>
        </p:nvSpPr>
        <p:spPr>
          <a:xfrm>
            <a:off x="128338" y="1221746"/>
            <a:ext cx="1706812" cy="16768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r>
              <a:rPr lang="en" sz="1000" dirty="0"/>
              <a:t>Forecast Period : 2 years</a:t>
            </a:r>
          </a:p>
          <a:p>
            <a:pPr marL="0" indent="0"/>
            <a:endParaRPr lang="en" sz="1000" dirty="0"/>
          </a:p>
          <a:p>
            <a:pPr marL="0" indent="0"/>
            <a:r>
              <a:rPr lang="en" sz="1000" dirty="0"/>
              <a:t>Recommendation: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dirty="0">
                <a:ln>
                  <a:noFill/>
                </a:ln>
                <a:solidFill>
                  <a:srgbClr val="11DCCA"/>
                </a:solidFill>
                <a:effectLst/>
                <a:uLnTx/>
                <a:uFillTx/>
                <a:latin typeface="Arial"/>
                <a:cs typeface="Arial"/>
                <a:sym typeface="Arial"/>
              </a:rPr>
              <a:t>Depends</a:t>
            </a:r>
            <a:r>
              <a:rPr kumimoji="0" lang="en" sz="1400" b="0" i="0" u="none" strike="noStrike" kern="0" cap="none" spc="0" normalizeH="0" baseline="0" noProof="0" dirty="0">
                <a:ln>
                  <a:noFill/>
                </a:ln>
                <a:solidFill>
                  <a:srgbClr val="11DCCA"/>
                </a:solidFill>
                <a:effectLs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11DCCA"/>
                </a:solidFill>
                <a:effectLst/>
                <a:uLnTx/>
                <a:uFillTx/>
                <a:latin typeface="Arial"/>
                <a:cs typeface="Arial"/>
                <a:sym typeface="Arial"/>
              </a:rPr>
              <a:t>on your personal risk tolerance</a:t>
            </a:r>
          </a:p>
          <a:p>
            <a:pPr marL="0" indent="0"/>
            <a:endParaRPr lang="en" sz="1000" dirty="0"/>
          </a:p>
          <a:p>
            <a:pPr marL="0" indent="0"/>
            <a:endParaRPr lang="en" sz="1000" dirty="0"/>
          </a:p>
          <a:p>
            <a:pPr marL="0" indent="0"/>
            <a:endParaRPr lang="en" sz="1200" dirty="0"/>
          </a:p>
        </p:txBody>
      </p:sp>
    </p:spTree>
    <p:extLst>
      <p:ext uri="{BB962C8B-B14F-4D97-AF65-F5344CB8AC3E}">
        <p14:creationId xmlns:p14="http://schemas.microsoft.com/office/powerpoint/2010/main" val="4275043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12" name="Picture 11">
            <a:extLst>
              <a:ext uri="{FF2B5EF4-FFF2-40B4-BE49-F238E27FC236}">
                <a16:creationId xmlns:a16="http://schemas.microsoft.com/office/drawing/2014/main" id="{6C040A98-29DB-480C-6EB7-CA290D6C3B99}"/>
              </a:ext>
            </a:extLst>
          </p:cNvPr>
          <p:cNvPicPr>
            <a:picLocks noChangeAspect="1"/>
          </p:cNvPicPr>
          <p:nvPr/>
        </p:nvPicPr>
        <p:blipFill>
          <a:blip r:embed="rId3"/>
          <a:stretch>
            <a:fillRect/>
          </a:stretch>
        </p:blipFill>
        <p:spPr>
          <a:xfrm>
            <a:off x="1964247" y="878973"/>
            <a:ext cx="5739592" cy="3540092"/>
          </a:xfrm>
          <a:prstGeom prst="rect">
            <a:avLst/>
          </a:prstGeom>
        </p:spPr>
      </p:pic>
      <p:sp>
        <p:nvSpPr>
          <p:cNvPr id="10" name="Rectangle 9">
            <a:extLst>
              <a:ext uri="{FF2B5EF4-FFF2-40B4-BE49-F238E27FC236}">
                <a16:creationId xmlns:a16="http://schemas.microsoft.com/office/drawing/2014/main" id="{6382D0C5-6790-7F7F-9A44-A402840A70F3}"/>
              </a:ext>
            </a:extLst>
          </p:cNvPr>
          <p:cNvSpPr/>
          <p:nvPr/>
        </p:nvSpPr>
        <p:spPr>
          <a:xfrm>
            <a:off x="4408395" y="292847"/>
            <a:ext cx="976405" cy="3227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Google Shape;780;p38">
            <a:extLst>
              <a:ext uri="{FF2B5EF4-FFF2-40B4-BE49-F238E27FC236}">
                <a16:creationId xmlns:a16="http://schemas.microsoft.com/office/drawing/2014/main" id="{65DF543D-625F-D33B-8D0E-1917D7B60B07}"/>
              </a:ext>
            </a:extLst>
          </p:cNvPr>
          <p:cNvSpPr txBox="1">
            <a:spLocks noGrp="1"/>
          </p:cNvSpPr>
          <p:nvPr>
            <p:ph type="title"/>
          </p:nvPr>
        </p:nvSpPr>
        <p:spPr>
          <a:xfrm>
            <a:off x="457038" y="1701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AMD stock price  FORECAST</a:t>
            </a:r>
            <a:endParaRPr sz="1800" dirty="0"/>
          </a:p>
        </p:txBody>
      </p:sp>
      <p:sp>
        <p:nvSpPr>
          <p:cNvPr id="8" name="AutoShape 4" descr="AMD Logo PNG Transparent – Brands Logos">
            <a:extLst>
              <a:ext uri="{FF2B5EF4-FFF2-40B4-BE49-F238E27FC236}">
                <a16:creationId xmlns:a16="http://schemas.microsoft.com/office/drawing/2014/main" id="{E0DD4E4C-355B-3024-1324-A56BD7537D04}"/>
              </a:ext>
            </a:extLst>
          </p:cNvPr>
          <p:cNvSpPr>
            <a:spLocks noChangeAspect="1" noChangeArrowheads="1"/>
          </p:cNvSpPr>
          <p:nvPr/>
        </p:nvSpPr>
        <p:spPr bwMode="auto">
          <a:xfrm>
            <a:off x="7315200" y="2419350"/>
            <a:ext cx="2330450" cy="23304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9" name="Picture 8">
            <a:extLst>
              <a:ext uri="{FF2B5EF4-FFF2-40B4-BE49-F238E27FC236}">
                <a16:creationId xmlns:a16="http://schemas.microsoft.com/office/drawing/2014/main" id="{58E4A895-5E6E-2B1B-BC68-FEE495BA8A30}"/>
              </a:ext>
            </a:extLst>
          </p:cNvPr>
          <p:cNvPicPr>
            <a:picLocks noChangeAspect="1"/>
          </p:cNvPicPr>
          <p:nvPr/>
        </p:nvPicPr>
        <p:blipFill>
          <a:blip r:embed="rId4"/>
          <a:stretch>
            <a:fillRect/>
          </a:stretch>
        </p:blipFill>
        <p:spPr>
          <a:xfrm>
            <a:off x="4425950" y="-38100"/>
            <a:ext cx="958850" cy="958850"/>
          </a:xfrm>
          <a:prstGeom prst="rect">
            <a:avLst/>
          </a:prstGeom>
        </p:spPr>
      </p:pic>
      <p:sp>
        <p:nvSpPr>
          <p:cNvPr id="6" name="Google Shape;2345;p60">
            <a:extLst>
              <a:ext uri="{FF2B5EF4-FFF2-40B4-BE49-F238E27FC236}">
                <a16:creationId xmlns:a16="http://schemas.microsoft.com/office/drawing/2014/main" id="{A77D71D9-5D1D-B5FB-C856-51B27BF4293D}"/>
              </a:ext>
            </a:extLst>
          </p:cNvPr>
          <p:cNvSpPr txBox="1">
            <a:spLocks/>
          </p:cNvSpPr>
          <p:nvPr/>
        </p:nvSpPr>
        <p:spPr>
          <a:xfrm>
            <a:off x="128338" y="1221746"/>
            <a:ext cx="1706812" cy="16768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r>
              <a:rPr lang="en" sz="1000" dirty="0"/>
              <a:t>Forecast Period : 2 years</a:t>
            </a:r>
          </a:p>
          <a:p>
            <a:pPr marL="0" indent="0"/>
            <a:endParaRPr lang="en" sz="1000" dirty="0"/>
          </a:p>
          <a:p>
            <a:pPr marL="0" indent="0"/>
            <a:r>
              <a:rPr lang="en" sz="1000" dirty="0"/>
              <a:t>Recommendation:</a:t>
            </a:r>
          </a:p>
          <a:p>
            <a:pPr marL="0" indent="0"/>
            <a:r>
              <a:rPr lang="en" sz="2400" dirty="0">
                <a:solidFill>
                  <a:srgbClr val="92D050"/>
                </a:solidFill>
              </a:rPr>
              <a:t>BUY</a:t>
            </a:r>
          </a:p>
          <a:p>
            <a:pPr marL="0" indent="0"/>
            <a:endParaRPr lang="en" sz="1000" dirty="0"/>
          </a:p>
          <a:p>
            <a:pPr marL="0" indent="0"/>
            <a:endParaRPr lang="en" sz="1000" dirty="0"/>
          </a:p>
          <a:p>
            <a:pPr marL="0" indent="0"/>
            <a:endParaRPr lang="en" sz="1200" dirty="0"/>
          </a:p>
        </p:txBody>
      </p:sp>
    </p:spTree>
    <p:extLst>
      <p:ext uri="{BB962C8B-B14F-4D97-AF65-F5344CB8AC3E}">
        <p14:creationId xmlns:p14="http://schemas.microsoft.com/office/powerpoint/2010/main" val="1492700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4"/>
          <p:cNvSpPr/>
          <p:nvPr/>
        </p:nvSpPr>
        <p:spPr>
          <a:xfrm>
            <a:off x="2549400" y="2123300"/>
            <a:ext cx="4045200" cy="11664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 name="Google Shape;328;p34"/>
          <p:cNvSpPr txBox="1">
            <a:spLocks noGrp="1"/>
          </p:cNvSpPr>
          <p:nvPr>
            <p:ph type="title"/>
          </p:nvPr>
        </p:nvSpPr>
        <p:spPr>
          <a:xfrm>
            <a:off x="2590650" y="2176950"/>
            <a:ext cx="4045200" cy="83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52%</a:t>
            </a:r>
            <a:endParaRPr dirty="0"/>
          </a:p>
        </p:txBody>
      </p:sp>
      <p:sp>
        <p:nvSpPr>
          <p:cNvPr id="329" name="Google Shape;329;p34"/>
          <p:cNvSpPr txBox="1">
            <a:spLocks noGrp="1"/>
          </p:cNvSpPr>
          <p:nvPr>
            <p:ph type="subTitle" idx="1"/>
          </p:nvPr>
        </p:nvSpPr>
        <p:spPr>
          <a:xfrm>
            <a:off x="2549400" y="3436500"/>
            <a:ext cx="4045200" cy="68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Amount </a:t>
            </a:r>
            <a:r>
              <a:rPr lang="en-US" dirty="0"/>
              <a:t>o</a:t>
            </a:r>
            <a:r>
              <a:rPr lang="en-US" sz="1600" dirty="0"/>
              <a:t>f global assets </a:t>
            </a:r>
            <a:r>
              <a:rPr lang="en-US" dirty="0"/>
              <a:t>that are under the management of retail investors </a:t>
            </a:r>
            <a:r>
              <a:rPr lang="en-US" sz="1600" dirty="0"/>
              <a:t>and is expected to grow &gt; 61% by 2030</a:t>
            </a:r>
          </a:p>
        </p:txBody>
      </p:sp>
      <p:sp>
        <p:nvSpPr>
          <p:cNvPr id="330" name="Google Shape;330;p34"/>
          <p:cNvSpPr/>
          <p:nvPr/>
        </p:nvSpPr>
        <p:spPr>
          <a:xfrm>
            <a:off x="4152450" y="1021475"/>
            <a:ext cx="839100" cy="8391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1" name="Google Shape;331;p34"/>
          <p:cNvGrpSpPr/>
          <p:nvPr/>
        </p:nvGrpSpPr>
        <p:grpSpPr>
          <a:xfrm>
            <a:off x="4436312" y="1305476"/>
            <a:ext cx="271376" cy="271124"/>
            <a:chOff x="1000963" y="1591325"/>
            <a:chExt cx="377225" cy="376875"/>
          </a:xfrm>
        </p:grpSpPr>
        <p:sp>
          <p:nvSpPr>
            <p:cNvPr id="332" name="Google Shape;332;p34"/>
            <p:cNvSpPr/>
            <p:nvPr/>
          </p:nvSpPr>
          <p:spPr>
            <a:xfrm>
              <a:off x="1000963" y="1729625"/>
              <a:ext cx="377225" cy="238575"/>
            </a:xfrm>
            <a:custGeom>
              <a:avLst/>
              <a:gdLst/>
              <a:ahLst/>
              <a:cxnLst/>
              <a:rect l="l" t="t" r="r" b="b"/>
              <a:pathLst>
                <a:path w="15089" h="9543" extrusionOk="0">
                  <a:moveTo>
                    <a:pt x="2423" y="7955"/>
                  </a:moveTo>
                  <a:lnTo>
                    <a:pt x="2423" y="8951"/>
                  </a:lnTo>
                  <a:lnTo>
                    <a:pt x="1360" y="8951"/>
                  </a:lnTo>
                  <a:lnTo>
                    <a:pt x="1360" y="7955"/>
                  </a:lnTo>
                  <a:close/>
                  <a:moveTo>
                    <a:pt x="5249" y="6070"/>
                  </a:moveTo>
                  <a:lnTo>
                    <a:pt x="5249" y="8951"/>
                  </a:lnTo>
                  <a:lnTo>
                    <a:pt x="4186" y="8951"/>
                  </a:lnTo>
                  <a:lnTo>
                    <a:pt x="4186" y="6070"/>
                  </a:lnTo>
                  <a:close/>
                  <a:moveTo>
                    <a:pt x="8076" y="4011"/>
                  </a:moveTo>
                  <a:lnTo>
                    <a:pt x="8076" y="8951"/>
                  </a:lnTo>
                  <a:lnTo>
                    <a:pt x="7013" y="8951"/>
                  </a:lnTo>
                  <a:lnTo>
                    <a:pt x="7013" y="4011"/>
                  </a:lnTo>
                  <a:close/>
                  <a:moveTo>
                    <a:pt x="10902" y="5896"/>
                  </a:moveTo>
                  <a:lnTo>
                    <a:pt x="10902" y="8951"/>
                  </a:lnTo>
                  <a:lnTo>
                    <a:pt x="9840" y="8951"/>
                  </a:lnTo>
                  <a:lnTo>
                    <a:pt x="9840" y="5896"/>
                  </a:lnTo>
                  <a:close/>
                  <a:moveTo>
                    <a:pt x="12370" y="0"/>
                  </a:moveTo>
                  <a:cubicBezTo>
                    <a:pt x="12208" y="0"/>
                    <a:pt x="12074" y="135"/>
                    <a:pt x="12074" y="297"/>
                  </a:cubicBezTo>
                  <a:lnTo>
                    <a:pt x="12074" y="8951"/>
                  </a:lnTo>
                  <a:lnTo>
                    <a:pt x="11495" y="8951"/>
                  </a:lnTo>
                  <a:lnTo>
                    <a:pt x="11495" y="5600"/>
                  </a:lnTo>
                  <a:cubicBezTo>
                    <a:pt x="11495" y="5438"/>
                    <a:pt x="11360" y="5304"/>
                    <a:pt x="11198" y="5304"/>
                  </a:cubicBezTo>
                  <a:lnTo>
                    <a:pt x="9543" y="5304"/>
                  </a:lnTo>
                  <a:cubicBezTo>
                    <a:pt x="9382" y="5304"/>
                    <a:pt x="9247" y="5438"/>
                    <a:pt x="9247" y="5600"/>
                  </a:cubicBezTo>
                  <a:lnTo>
                    <a:pt x="9247" y="8951"/>
                  </a:lnTo>
                  <a:lnTo>
                    <a:pt x="8655" y="8951"/>
                  </a:lnTo>
                  <a:lnTo>
                    <a:pt x="8655" y="3715"/>
                  </a:lnTo>
                  <a:cubicBezTo>
                    <a:pt x="8655" y="3554"/>
                    <a:pt x="8533" y="3419"/>
                    <a:pt x="8372" y="3419"/>
                  </a:cubicBezTo>
                  <a:lnTo>
                    <a:pt x="6717" y="3419"/>
                  </a:lnTo>
                  <a:cubicBezTo>
                    <a:pt x="6555" y="3419"/>
                    <a:pt x="6421" y="3554"/>
                    <a:pt x="6421" y="3715"/>
                  </a:cubicBezTo>
                  <a:lnTo>
                    <a:pt x="6421" y="8951"/>
                  </a:lnTo>
                  <a:lnTo>
                    <a:pt x="5829" y="8951"/>
                  </a:lnTo>
                  <a:lnTo>
                    <a:pt x="5829" y="5774"/>
                  </a:lnTo>
                  <a:cubicBezTo>
                    <a:pt x="5829" y="5613"/>
                    <a:pt x="5707" y="5478"/>
                    <a:pt x="5545" y="5478"/>
                  </a:cubicBezTo>
                  <a:lnTo>
                    <a:pt x="3890" y="5478"/>
                  </a:lnTo>
                  <a:cubicBezTo>
                    <a:pt x="3729" y="5478"/>
                    <a:pt x="3594" y="5613"/>
                    <a:pt x="3594" y="5774"/>
                  </a:cubicBezTo>
                  <a:lnTo>
                    <a:pt x="3594" y="8951"/>
                  </a:lnTo>
                  <a:lnTo>
                    <a:pt x="3002" y="8951"/>
                  </a:lnTo>
                  <a:lnTo>
                    <a:pt x="3002" y="7658"/>
                  </a:lnTo>
                  <a:cubicBezTo>
                    <a:pt x="3002" y="7497"/>
                    <a:pt x="2880" y="7362"/>
                    <a:pt x="2719" y="7362"/>
                  </a:cubicBezTo>
                  <a:lnTo>
                    <a:pt x="1064" y="7362"/>
                  </a:lnTo>
                  <a:cubicBezTo>
                    <a:pt x="902" y="7362"/>
                    <a:pt x="768" y="7497"/>
                    <a:pt x="768" y="7658"/>
                  </a:cubicBezTo>
                  <a:lnTo>
                    <a:pt x="768" y="8951"/>
                  </a:lnTo>
                  <a:lnTo>
                    <a:pt x="296" y="8951"/>
                  </a:lnTo>
                  <a:cubicBezTo>
                    <a:pt x="135" y="8951"/>
                    <a:pt x="0" y="9085"/>
                    <a:pt x="0" y="9247"/>
                  </a:cubicBezTo>
                  <a:cubicBezTo>
                    <a:pt x="0" y="9408"/>
                    <a:pt x="135" y="9543"/>
                    <a:pt x="296" y="9543"/>
                  </a:cubicBezTo>
                  <a:lnTo>
                    <a:pt x="14793" y="9543"/>
                  </a:lnTo>
                  <a:cubicBezTo>
                    <a:pt x="14954" y="9543"/>
                    <a:pt x="15089" y="9408"/>
                    <a:pt x="15089" y="9247"/>
                  </a:cubicBezTo>
                  <a:cubicBezTo>
                    <a:pt x="15089" y="9085"/>
                    <a:pt x="14954" y="8951"/>
                    <a:pt x="14793" y="8951"/>
                  </a:cubicBezTo>
                  <a:lnTo>
                    <a:pt x="14321" y="8951"/>
                  </a:lnTo>
                  <a:lnTo>
                    <a:pt x="14321" y="5936"/>
                  </a:lnTo>
                  <a:cubicBezTo>
                    <a:pt x="14321" y="5774"/>
                    <a:pt x="14186" y="5639"/>
                    <a:pt x="14025" y="5639"/>
                  </a:cubicBezTo>
                  <a:cubicBezTo>
                    <a:pt x="13863" y="5639"/>
                    <a:pt x="13729" y="5774"/>
                    <a:pt x="13729" y="5936"/>
                  </a:cubicBezTo>
                  <a:lnTo>
                    <a:pt x="13729" y="8951"/>
                  </a:lnTo>
                  <a:lnTo>
                    <a:pt x="12666" y="8951"/>
                  </a:lnTo>
                  <a:lnTo>
                    <a:pt x="12666" y="593"/>
                  </a:lnTo>
                  <a:lnTo>
                    <a:pt x="13729" y="593"/>
                  </a:lnTo>
                  <a:lnTo>
                    <a:pt x="13729" y="3554"/>
                  </a:lnTo>
                  <a:cubicBezTo>
                    <a:pt x="13729" y="3715"/>
                    <a:pt x="13863" y="3850"/>
                    <a:pt x="14025" y="3850"/>
                  </a:cubicBezTo>
                  <a:cubicBezTo>
                    <a:pt x="14186" y="3850"/>
                    <a:pt x="14321" y="3715"/>
                    <a:pt x="14321" y="3554"/>
                  </a:cubicBezTo>
                  <a:lnTo>
                    <a:pt x="14321" y="297"/>
                  </a:lnTo>
                  <a:cubicBezTo>
                    <a:pt x="14321" y="135"/>
                    <a:pt x="14186" y="0"/>
                    <a:pt x="140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3" name="Google Shape;333;p34"/>
            <p:cNvSpPr/>
            <p:nvPr/>
          </p:nvSpPr>
          <p:spPr>
            <a:xfrm>
              <a:off x="1344163" y="1841650"/>
              <a:ext cx="14850" cy="14525"/>
            </a:xfrm>
            <a:custGeom>
              <a:avLst/>
              <a:gdLst/>
              <a:ahLst/>
              <a:cxnLst/>
              <a:rect l="l" t="t" r="r" b="b"/>
              <a:pathLst>
                <a:path w="594" h="581" extrusionOk="0">
                  <a:moveTo>
                    <a:pt x="297" y="1"/>
                  </a:moveTo>
                  <a:cubicBezTo>
                    <a:pt x="216" y="1"/>
                    <a:pt x="135" y="28"/>
                    <a:pt x="82" y="82"/>
                  </a:cubicBezTo>
                  <a:cubicBezTo>
                    <a:pt x="28" y="136"/>
                    <a:pt x="1" y="216"/>
                    <a:pt x="1" y="297"/>
                  </a:cubicBezTo>
                  <a:cubicBezTo>
                    <a:pt x="1" y="365"/>
                    <a:pt x="28" y="446"/>
                    <a:pt x="82" y="499"/>
                  </a:cubicBezTo>
                  <a:cubicBezTo>
                    <a:pt x="135" y="553"/>
                    <a:pt x="216" y="580"/>
                    <a:pt x="297" y="580"/>
                  </a:cubicBezTo>
                  <a:cubicBezTo>
                    <a:pt x="378" y="580"/>
                    <a:pt x="446" y="553"/>
                    <a:pt x="499" y="499"/>
                  </a:cubicBezTo>
                  <a:cubicBezTo>
                    <a:pt x="553" y="446"/>
                    <a:pt x="593" y="365"/>
                    <a:pt x="593" y="297"/>
                  </a:cubicBezTo>
                  <a:cubicBezTo>
                    <a:pt x="593" y="216"/>
                    <a:pt x="553" y="136"/>
                    <a:pt x="499" y="82"/>
                  </a:cubicBezTo>
                  <a:cubicBezTo>
                    <a:pt x="446" y="28"/>
                    <a:pt x="37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4" name="Google Shape;334;p34"/>
            <p:cNvSpPr/>
            <p:nvPr/>
          </p:nvSpPr>
          <p:spPr>
            <a:xfrm>
              <a:off x="1000963" y="1591325"/>
              <a:ext cx="138650" cy="138325"/>
            </a:xfrm>
            <a:custGeom>
              <a:avLst/>
              <a:gdLst/>
              <a:ahLst/>
              <a:cxnLst/>
              <a:rect l="l" t="t" r="r" b="b"/>
              <a:pathLst>
                <a:path w="5546" h="5533" extrusionOk="0">
                  <a:moveTo>
                    <a:pt x="2773" y="579"/>
                  </a:moveTo>
                  <a:cubicBezTo>
                    <a:pt x="3971" y="579"/>
                    <a:pt x="4953" y="1561"/>
                    <a:pt x="4953" y="2760"/>
                  </a:cubicBezTo>
                  <a:cubicBezTo>
                    <a:pt x="4953" y="3971"/>
                    <a:pt x="3971" y="4940"/>
                    <a:pt x="2773" y="4940"/>
                  </a:cubicBezTo>
                  <a:cubicBezTo>
                    <a:pt x="1575" y="4940"/>
                    <a:pt x="592" y="3971"/>
                    <a:pt x="592" y="2760"/>
                  </a:cubicBezTo>
                  <a:cubicBezTo>
                    <a:pt x="592" y="1561"/>
                    <a:pt x="1575" y="579"/>
                    <a:pt x="2773" y="579"/>
                  </a:cubicBezTo>
                  <a:close/>
                  <a:moveTo>
                    <a:pt x="2773" y="0"/>
                  </a:moveTo>
                  <a:cubicBezTo>
                    <a:pt x="1238" y="0"/>
                    <a:pt x="0" y="1238"/>
                    <a:pt x="0" y="2760"/>
                  </a:cubicBezTo>
                  <a:cubicBezTo>
                    <a:pt x="0" y="4294"/>
                    <a:pt x="1238" y="5532"/>
                    <a:pt x="2773" y="5532"/>
                  </a:cubicBezTo>
                  <a:cubicBezTo>
                    <a:pt x="4294" y="5532"/>
                    <a:pt x="5545" y="4294"/>
                    <a:pt x="5545" y="2760"/>
                  </a:cubicBezTo>
                  <a:cubicBezTo>
                    <a:pt x="5545" y="1238"/>
                    <a:pt x="4294" y="0"/>
                    <a:pt x="2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5" name="Google Shape;335;p34"/>
            <p:cNvSpPr/>
            <p:nvPr/>
          </p:nvSpPr>
          <p:spPr>
            <a:xfrm>
              <a:off x="1048063" y="1620925"/>
              <a:ext cx="44125" cy="79425"/>
            </a:xfrm>
            <a:custGeom>
              <a:avLst/>
              <a:gdLst/>
              <a:ahLst/>
              <a:cxnLst/>
              <a:rect l="l" t="t" r="r" b="b"/>
              <a:pathLst>
                <a:path w="1765" h="3177" extrusionOk="0">
                  <a:moveTo>
                    <a:pt x="889" y="0"/>
                  </a:moveTo>
                  <a:cubicBezTo>
                    <a:pt x="727" y="0"/>
                    <a:pt x="593" y="122"/>
                    <a:pt x="593" y="284"/>
                  </a:cubicBezTo>
                  <a:cubicBezTo>
                    <a:pt x="257" y="404"/>
                    <a:pt x="0" y="700"/>
                    <a:pt x="0" y="1064"/>
                  </a:cubicBezTo>
                  <a:cubicBezTo>
                    <a:pt x="0" y="1522"/>
                    <a:pt x="404" y="1899"/>
                    <a:pt x="889" y="1899"/>
                  </a:cubicBezTo>
                  <a:cubicBezTo>
                    <a:pt x="1050" y="1899"/>
                    <a:pt x="1185" y="2006"/>
                    <a:pt x="1185" y="2127"/>
                  </a:cubicBezTo>
                  <a:cubicBezTo>
                    <a:pt x="1185" y="2262"/>
                    <a:pt x="1050" y="2369"/>
                    <a:pt x="889" y="2369"/>
                  </a:cubicBezTo>
                  <a:cubicBezTo>
                    <a:pt x="727" y="2369"/>
                    <a:pt x="593" y="2262"/>
                    <a:pt x="593" y="2127"/>
                  </a:cubicBezTo>
                  <a:cubicBezTo>
                    <a:pt x="593" y="1966"/>
                    <a:pt x="458" y="1845"/>
                    <a:pt x="296" y="1845"/>
                  </a:cubicBezTo>
                  <a:cubicBezTo>
                    <a:pt x="135" y="1845"/>
                    <a:pt x="0" y="1966"/>
                    <a:pt x="0" y="2127"/>
                  </a:cubicBezTo>
                  <a:cubicBezTo>
                    <a:pt x="0" y="2491"/>
                    <a:pt x="257" y="2800"/>
                    <a:pt x="593" y="2908"/>
                  </a:cubicBezTo>
                  <a:cubicBezTo>
                    <a:pt x="607" y="3069"/>
                    <a:pt x="727" y="3177"/>
                    <a:pt x="889" y="3177"/>
                  </a:cubicBezTo>
                  <a:cubicBezTo>
                    <a:pt x="1037" y="3177"/>
                    <a:pt x="1172" y="3069"/>
                    <a:pt x="1185" y="2908"/>
                  </a:cubicBezTo>
                  <a:cubicBezTo>
                    <a:pt x="1522" y="2800"/>
                    <a:pt x="1764" y="2491"/>
                    <a:pt x="1764" y="2127"/>
                  </a:cubicBezTo>
                  <a:cubicBezTo>
                    <a:pt x="1764" y="1669"/>
                    <a:pt x="1373" y="1307"/>
                    <a:pt x="889" y="1307"/>
                  </a:cubicBezTo>
                  <a:cubicBezTo>
                    <a:pt x="727" y="1307"/>
                    <a:pt x="593" y="1199"/>
                    <a:pt x="593" y="1064"/>
                  </a:cubicBezTo>
                  <a:cubicBezTo>
                    <a:pt x="593" y="930"/>
                    <a:pt x="727" y="822"/>
                    <a:pt x="889" y="822"/>
                  </a:cubicBezTo>
                  <a:cubicBezTo>
                    <a:pt x="1050" y="822"/>
                    <a:pt x="1185" y="930"/>
                    <a:pt x="1185" y="1064"/>
                  </a:cubicBezTo>
                  <a:cubicBezTo>
                    <a:pt x="1185" y="1226"/>
                    <a:pt x="1306" y="1360"/>
                    <a:pt x="1468" y="1360"/>
                  </a:cubicBezTo>
                  <a:cubicBezTo>
                    <a:pt x="1642" y="1360"/>
                    <a:pt x="1764" y="1226"/>
                    <a:pt x="1764" y="1064"/>
                  </a:cubicBezTo>
                  <a:cubicBezTo>
                    <a:pt x="1764" y="700"/>
                    <a:pt x="1522" y="404"/>
                    <a:pt x="1185" y="284"/>
                  </a:cubicBezTo>
                  <a:cubicBezTo>
                    <a:pt x="1185" y="122"/>
                    <a:pt x="1050" y="0"/>
                    <a:pt x="8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6" name="Google Shape;336;p34"/>
            <p:cNvSpPr/>
            <p:nvPr/>
          </p:nvSpPr>
          <p:spPr>
            <a:xfrm>
              <a:off x="1000963" y="1867575"/>
              <a:ext cx="14825" cy="14850"/>
            </a:xfrm>
            <a:custGeom>
              <a:avLst/>
              <a:gdLst/>
              <a:ahLst/>
              <a:cxnLst/>
              <a:rect l="l" t="t" r="r" b="b"/>
              <a:pathLst>
                <a:path w="593" h="594" extrusionOk="0">
                  <a:moveTo>
                    <a:pt x="296" y="1"/>
                  </a:moveTo>
                  <a:cubicBezTo>
                    <a:pt x="215" y="1"/>
                    <a:pt x="149" y="41"/>
                    <a:pt x="95" y="95"/>
                  </a:cubicBezTo>
                  <a:cubicBezTo>
                    <a:pt x="27" y="148"/>
                    <a:pt x="0" y="216"/>
                    <a:pt x="0" y="297"/>
                  </a:cubicBezTo>
                  <a:cubicBezTo>
                    <a:pt x="0" y="378"/>
                    <a:pt x="27" y="459"/>
                    <a:pt x="95" y="512"/>
                  </a:cubicBezTo>
                  <a:cubicBezTo>
                    <a:pt x="149" y="566"/>
                    <a:pt x="215" y="593"/>
                    <a:pt x="296" y="593"/>
                  </a:cubicBezTo>
                  <a:cubicBezTo>
                    <a:pt x="377" y="593"/>
                    <a:pt x="445" y="566"/>
                    <a:pt x="499" y="512"/>
                  </a:cubicBezTo>
                  <a:cubicBezTo>
                    <a:pt x="565" y="459"/>
                    <a:pt x="592" y="378"/>
                    <a:pt x="592" y="297"/>
                  </a:cubicBezTo>
                  <a:cubicBezTo>
                    <a:pt x="592" y="216"/>
                    <a:pt x="565" y="148"/>
                    <a:pt x="499" y="95"/>
                  </a:cubicBezTo>
                  <a:cubicBezTo>
                    <a:pt x="445" y="41"/>
                    <a:pt x="377"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7" name="Google Shape;337;p34"/>
            <p:cNvSpPr/>
            <p:nvPr/>
          </p:nvSpPr>
          <p:spPr>
            <a:xfrm>
              <a:off x="1019113" y="1618900"/>
              <a:ext cx="359075" cy="244675"/>
            </a:xfrm>
            <a:custGeom>
              <a:avLst/>
              <a:gdLst/>
              <a:ahLst/>
              <a:cxnLst/>
              <a:rect l="l" t="t" r="r" b="b"/>
              <a:pathLst>
                <a:path w="14363" h="9787" extrusionOk="0">
                  <a:moveTo>
                    <a:pt x="13353" y="1"/>
                  </a:moveTo>
                  <a:cubicBezTo>
                    <a:pt x="13191" y="1"/>
                    <a:pt x="13057" y="135"/>
                    <a:pt x="13057" y="297"/>
                  </a:cubicBezTo>
                  <a:cubicBezTo>
                    <a:pt x="13057" y="445"/>
                    <a:pt x="13178" y="566"/>
                    <a:pt x="13326" y="593"/>
                  </a:cubicBezTo>
                  <a:lnTo>
                    <a:pt x="9719" y="4200"/>
                  </a:lnTo>
                  <a:lnTo>
                    <a:pt x="8777" y="3272"/>
                  </a:lnTo>
                  <a:cubicBezTo>
                    <a:pt x="8723" y="3211"/>
                    <a:pt x="8649" y="3181"/>
                    <a:pt x="8573" y="3181"/>
                  </a:cubicBezTo>
                  <a:cubicBezTo>
                    <a:pt x="8497" y="3181"/>
                    <a:pt x="8420" y="3211"/>
                    <a:pt x="8360" y="3272"/>
                  </a:cubicBezTo>
                  <a:lnTo>
                    <a:pt x="4564" y="7068"/>
                  </a:lnTo>
                  <a:lnTo>
                    <a:pt x="3649" y="6165"/>
                  </a:lnTo>
                  <a:cubicBezTo>
                    <a:pt x="3595" y="6105"/>
                    <a:pt x="3521" y="6075"/>
                    <a:pt x="3445" y="6075"/>
                  </a:cubicBezTo>
                  <a:cubicBezTo>
                    <a:pt x="3370" y="6075"/>
                    <a:pt x="3292" y="6105"/>
                    <a:pt x="3231" y="6165"/>
                  </a:cubicBezTo>
                  <a:lnTo>
                    <a:pt x="122" y="9275"/>
                  </a:lnTo>
                  <a:cubicBezTo>
                    <a:pt x="1" y="9395"/>
                    <a:pt x="1" y="9584"/>
                    <a:pt x="122" y="9692"/>
                  </a:cubicBezTo>
                  <a:cubicBezTo>
                    <a:pt x="176" y="9759"/>
                    <a:pt x="257" y="9786"/>
                    <a:pt x="324" y="9786"/>
                  </a:cubicBezTo>
                  <a:cubicBezTo>
                    <a:pt x="405" y="9786"/>
                    <a:pt x="485" y="9759"/>
                    <a:pt x="539" y="9692"/>
                  </a:cubicBezTo>
                  <a:lnTo>
                    <a:pt x="3447" y="6784"/>
                  </a:lnTo>
                  <a:lnTo>
                    <a:pt x="4349" y="7700"/>
                  </a:lnTo>
                  <a:cubicBezTo>
                    <a:pt x="4409" y="7753"/>
                    <a:pt x="4486" y="7780"/>
                    <a:pt x="4562" y="7780"/>
                  </a:cubicBezTo>
                  <a:cubicBezTo>
                    <a:pt x="4638" y="7780"/>
                    <a:pt x="4712" y="7753"/>
                    <a:pt x="4766" y="7700"/>
                  </a:cubicBezTo>
                  <a:lnTo>
                    <a:pt x="8575" y="3891"/>
                  </a:lnTo>
                  <a:lnTo>
                    <a:pt x="9503" y="4819"/>
                  </a:lnTo>
                  <a:cubicBezTo>
                    <a:pt x="9557" y="4873"/>
                    <a:pt x="9638" y="4914"/>
                    <a:pt x="9719" y="4914"/>
                  </a:cubicBezTo>
                  <a:cubicBezTo>
                    <a:pt x="9787" y="4914"/>
                    <a:pt x="9867" y="4873"/>
                    <a:pt x="9921" y="4819"/>
                  </a:cubicBezTo>
                  <a:lnTo>
                    <a:pt x="13771" y="984"/>
                  </a:lnTo>
                  <a:lnTo>
                    <a:pt x="13771" y="997"/>
                  </a:lnTo>
                  <a:cubicBezTo>
                    <a:pt x="13771" y="1172"/>
                    <a:pt x="13905" y="1293"/>
                    <a:pt x="14067" y="1293"/>
                  </a:cubicBezTo>
                  <a:cubicBezTo>
                    <a:pt x="14228" y="1293"/>
                    <a:pt x="14363" y="1172"/>
                    <a:pt x="14363" y="997"/>
                  </a:cubicBezTo>
                  <a:lnTo>
                    <a:pt x="14363" y="297"/>
                  </a:lnTo>
                  <a:cubicBezTo>
                    <a:pt x="14363" y="135"/>
                    <a:pt x="14228" y="1"/>
                    <a:pt x="14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 name="Google Shape;338;p34"/>
            <p:cNvSpPr/>
            <p:nvPr/>
          </p:nvSpPr>
          <p:spPr>
            <a:xfrm>
              <a:off x="1022838" y="1750475"/>
              <a:ext cx="14825" cy="22575"/>
            </a:xfrm>
            <a:custGeom>
              <a:avLst/>
              <a:gdLst/>
              <a:ahLst/>
              <a:cxnLst/>
              <a:rect l="l" t="t" r="r" b="b"/>
              <a:pathLst>
                <a:path w="593" h="903" extrusionOk="0">
                  <a:moveTo>
                    <a:pt x="297" y="1"/>
                  </a:moveTo>
                  <a:cubicBezTo>
                    <a:pt x="135" y="1"/>
                    <a:pt x="0" y="136"/>
                    <a:pt x="0" y="297"/>
                  </a:cubicBezTo>
                  <a:lnTo>
                    <a:pt x="0" y="606"/>
                  </a:lnTo>
                  <a:cubicBezTo>
                    <a:pt x="0" y="782"/>
                    <a:pt x="135" y="902"/>
                    <a:pt x="297" y="902"/>
                  </a:cubicBezTo>
                  <a:cubicBezTo>
                    <a:pt x="458" y="902"/>
                    <a:pt x="593" y="782"/>
                    <a:pt x="593" y="606"/>
                  </a:cubicBezTo>
                  <a:lnTo>
                    <a:pt x="593" y="297"/>
                  </a:lnTo>
                  <a:cubicBezTo>
                    <a:pt x="593" y="136"/>
                    <a:pt x="45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9" name="Google Shape;339;p34"/>
            <p:cNvSpPr/>
            <p:nvPr/>
          </p:nvSpPr>
          <p:spPr>
            <a:xfrm>
              <a:off x="1022838" y="1786150"/>
              <a:ext cx="14825" cy="22550"/>
            </a:xfrm>
            <a:custGeom>
              <a:avLst/>
              <a:gdLst/>
              <a:ahLst/>
              <a:cxnLst/>
              <a:rect l="l" t="t" r="r" b="b"/>
              <a:pathLst>
                <a:path w="593" h="902" extrusionOk="0">
                  <a:moveTo>
                    <a:pt x="297" y="1"/>
                  </a:moveTo>
                  <a:cubicBezTo>
                    <a:pt x="135" y="1"/>
                    <a:pt x="0" y="135"/>
                    <a:pt x="0" y="297"/>
                  </a:cubicBezTo>
                  <a:lnTo>
                    <a:pt x="0" y="620"/>
                  </a:lnTo>
                  <a:cubicBezTo>
                    <a:pt x="0" y="781"/>
                    <a:pt x="135" y="902"/>
                    <a:pt x="297" y="902"/>
                  </a:cubicBezTo>
                  <a:cubicBezTo>
                    <a:pt x="458" y="902"/>
                    <a:pt x="593" y="781"/>
                    <a:pt x="593" y="620"/>
                  </a:cubicBezTo>
                  <a:lnTo>
                    <a:pt x="593" y="297"/>
                  </a:lnTo>
                  <a:cubicBezTo>
                    <a:pt x="593" y="135"/>
                    <a:pt x="45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0" name="Google Shape;340;p34"/>
            <p:cNvSpPr/>
            <p:nvPr/>
          </p:nvSpPr>
          <p:spPr>
            <a:xfrm>
              <a:off x="1036613" y="1772350"/>
              <a:ext cx="22600" cy="14825"/>
            </a:xfrm>
            <a:custGeom>
              <a:avLst/>
              <a:gdLst/>
              <a:ahLst/>
              <a:cxnLst/>
              <a:rect l="l" t="t" r="r" b="b"/>
              <a:pathLst>
                <a:path w="904" h="593" extrusionOk="0">
                  <a:moveTo>
                    <a:pt x="297" y="0"/>
                  </a:moveTo>
                  <a:cubicBezTo>
                    <a:pt x="135" y="0"/>
                    <a:pt x="1" y="135"/>
                    <a:pt x="1" y="296"/>
                  </a:cubicBezTo>
                  <a:cubicBezTo>
                    <a:pt x="1" y="458"/>
                    <a:pt x="135" y="592"/>
                    <a:pt x="297" y="592"/>
                  </a:cubicBezTo>
                  <a:lnTo>
                    <a:pt x="607" y="592"/>
                  </a:lnTo>
                  <a:cubicBezTo>
                    <a:pt x="781" y="592"/>
                    <a:pt x="903" y="458"/>
                    <a:pt x="903" y="296"/>
                  </a:cubicBezTo>
                  <a:cubicBezTo>
                    <a:pt x="903" y="135"/>
                    <a:pt x="781" y="0"/>
                    <a:pt x="6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1" name="Google Shape;341;p34"/>
            <p:cNvSpPr/>
            <p:nvPr/>
          </p:nvSpPr>
          <p:spPr>
            <a:xfrm>
              <a:off x="1000963" y="1772350"/>
              <a:ext cx="22575" cy="14825"/>
            </a:xfrm>
            <a:custGeom>
              <a:avLst/>
              <a:gdLst/>
              <a:ahLst/>
              <a:cxnLst/>
              <a:rect l="l" t="t" r="r" b="b"/>
              <a:pathLst>
                <a:path w="903" h="593" extrusionOk="0">
                  <a:moveTo>
                    <a:pt x="296" y="0"/>
                  </a:moveTo>
                  <a:cubicBezTo>
                    <a:pt x="135" y="0"/>
                    <a:pt x="0" y="135"/>
                    <a:pt x="0" y="296"/>
                  </a:cubicBezTo>
                  <a:cubicBezTo>
                    <a:pt x="0" y="458"/>
                    <a:pt x="135" y="592"/>
                    <a:pt x="296" y="592"/>
                  </a:cubicBezTo>
                  <a:lnTo>
                    <a:pt x="606" y="592"/>
                  </a:lnTo>
                  <a:cubicBezTo>
                    <a:pt x="768" y="592"/>
                    <a:pt x="902" y="458"/>
                    <a:pt x="902" y="296"/>
                  </a:cubicBezTo>
                  <a:cubicBezTo>
                    <a:pt x="902" y="135"/>
                    <a:pt x="768" y="0"/>
                    <a:pt x="6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 name="Google Shape;342;p34"/>
            <p:cNvSpPr/>
            <p:nvPr/>
          </p:nvSpPr>
          <p:spPr>
            <a:xfrm>
              <a:off x="1203863" y="1591325"/>
              <a:ext cx="14825" cy="22575"/>
            </a:xfrm>
            <a:custGeom>
              <a:avLst/>
              <a:gdLst/>
              <a:ahLst/>
              <a:cxnLst/>
              <a:rect l="l" t="t" r="r" b="b"/>
              <a:pathLst>
                <a:path w="593" h="903" extrusionOk="0">
                  <a:moveTo>
                    <a:pt x="297" y="0"/>
                  </a:moveTo>
                  <a:cubicBezTo>
                    <a:pt x="135" y="0"/>
                    <a:pt x="1" y="122"/>
                    <a:pt x="1" y="283"/>
                  </a:cubicBezTo>
                  <a:lnTo>
                    <a:pt x="1" y="606"/>
                  </a:lnTo>
                  <a:cubicBezTo>
                    <a:pt x="1" y="768"/>
                    <a:pt x="135" y="902"/>
                    <a:pt x="297" y="902"/>
                  </a:cubicBezTo>
                  <a:cubicBezTo>
                    <a:pt x="458" y="902"/>
                    <a:pt x="593" y="768"/>
                    <a:pt x="593" y="606"/>
                  </a:cubicBezTo>
                  <a:lnTo>
                    <a:pt x="593" y="283"/>
                  </a:lnTo>
                  <a:cubicBezTo>
                    <a:pt x="593" y="122"/>
                    <a:pt x="458"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3" name="Google Shape;343;p34"/>
            <p:cNvSpPr/>
            <p:nvPr/>
          </p:nvSpPr>
          <p:spPr>
            <a:xfrm>
              <a:off x="1203863" y="1626975"/>
              <a:ext cx="14825" cy="22600"/>
            </a:xfrm>
            <a:custGeom>
              <a:avLst/>
              <a:gdLst/>
              <a:ahLst/>
              <a:cxnLst/>
              <a:rect l="l" t="t" r="r" b="b"/>
              <a:pathLst>
                <a:path w="593" h="904" extrusionOk="0">
                  <a:moveTo>
                    <a:pt x="297" y="1"/>
                  </a:moveTo>
                  <a:cubicBezTo>
                    <a:pt x="135" y="1"/>
                    <a:pt x="1" y="135"/>
                    <a:pt x="1" y="297"/>
                  </a:cubicBezTo>
                  <a:lnTo>
                    <a:pt x="1" y="607"/>
                  </a:lnTo>
                  <a:cubicBezTo>
                    <a:pt x="1" y="768"/>
                    <a:pt x="135" y="903"/>
                    <a:pt x="297" y="903"/>
                  </a:cubicBezTo>
                  <a:cubicBezTo>
                    <a:pt x="458" y="903"/>
                    <a:pt x="593" y="768"/>
                    <a:pt x="593" y="607"/>
                  </a:cubicBezTo>
                  <a:lnTo>
                    <a:pt x="593" y="297"/>
                  </a:lnTo>
                  <a:cubicBezTo>
                    <a:pt x="593" y="135"/>
                    <a:pt x="45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4" name="Google Shape;344;p34"/>
            <p:cNvSpPr/>
            <p:nvPr/>
          </p:nvSpPr>
          <p:spPr>
            <a:xfrm>
              <a:off x="1218013" y="1612850"/>
              <a:ext cx="22550" cy="14825"/>
            </a:xfrm>
            <a:custGeom>
              <a:avLst/>
              <a:gdLst/>
              <a:ahLst/>
              <a:cxnLst/>
              <a:rect l="l" t="t" r="r" b="b"/>
              <a:pathLst>
                <a:path w="902" h="593" extrusionOk="0">
                  <a:moveTo>
                    <a:pt x="296" y="0"/>
                  </a:moveTo>
                  <a:cubicBezTo>
                    <a:pt x="121" y="0"/>
                    <a:pt x="0" y="135"/>
                    <a:pt x="0" y="297"/>
                  </a:cubicBezTo>
                  <a:cubicBezTo>
                    <a:pt x="0" y="458"/>
                    <a:pt x="121" y="593"/>
                    <a:pt x="296" y="593"/>
                  </a:cubicBezTo>
                  <a:lnTo>
                    <a:pt x="605" y="593"/>
                  </a:lnTo>
                  <a:cubicBezTo>
                    <a:pt x="767" y="593"/>
                    <a:pt x="901" y="458"/>
                    <a:pt x="901" y="297"/>
                  </a:cubicBezTo>
                  <a:cubicBezTo>
                    <a:pt x="901" y="135"/>
                    <a:pt x="767" y="0"/>
                    <a:pt x="6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5" name="Google Shape;345;p34"/>
            <p:cNvSpPr/>
            <p:nvPr/>
          </p:nvSpPr>
          <p:spPr>
            <a:xfrm>
              <a:off x="1181988" y="1612850"/>
              <a:ext cx="22900" cy="14825"/>
            </a:xfrm>
            <a:custGeom>
              <a:avLst/>
              <a:gdLst/>
              <a:ahLst/>
              <a:cxnLst/>
              <a:rect l="l" t="t" r="r" b="b"/>
              <a:pathLst>
                <a:path w="916" h="593" extrusionOk="0">
                  <a:moveTo>
                    <a:pt x="296" y="0"/>
                  </a:moveTo>
                  <a:cubicBezTo>
                    <a:pt x="135" y="0"/>
                    <a:pt x="0" y="135"/>
                    <a:pt x="0" y="297"/>
                  </a:cubicBezTo>
                  <a:cubicBezTo>
                    <a:pt x="0" y="458"/>
                    <a:pt x="135" y="593"/>
                    <a:pt x="296" y="593"/>
                  </a:cubicBezTo>
                  <a:lnTo>
                    <a:pt x="619" y="593"/>
                  </a:lnTo>
                  <a:cubicBezTo>
                    <a:pt x="781" y="593"/>
                    <a:pt x="916" y="458"/>
                    <a:pt x="916" y="297"/>
                  </a:cubicBezTo>
                  <a:cubicBezTo>
                    <a:pt x="916" y="135"/>
                    <a:pt x="781" y="0"/>
                    <a:pt x="6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 name="Google Shape;817;p39">
            <a:extLst>
              <a:ext uri="{FF2B5EF4-FFF2-40B4-BE49-F238E27FC236}">
                <a16:creationId xmlns:a16="http://schemas.microsoft.com/office/drawing/2014/main" id="{C414D556-D1E3-658C-6740-16D378A7C61C}"/>
              </a:ext>
            </a:extLst>
          </p:cNvPr>
          <p:cNvSpPr txBox="1">
            <a:spLocks/>
          </p:cNvSpPr>
          <p:nvPr/>
        </p:nvSpPr>
        <p:spPr>
          <a:xfrm>
            <a:off x="-1" y="4960549"/>
            <a:ext cx="8119175" cy="3173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lgn="l"/>
            <a:r>
              <a:rPr lang="en-US" sz="800" dirty="0"/>
              <a:t>Source:</a:t>
            </a:r>
          </a:p>
          <a:p>
            <a:pPr marL="0" indent="0" algn="l"/>
            <a:r>
              <a:rPr lang="en-US" sz="800" dirty="0">
                <a:hlinkClick r:id="rId3"/>
              </a:rPr>
              <a:t>https://www.weforum.org/agenda/2022/10/a-fresh-look-at-how-to-empower-retail-investors/</a:t>
            </a:r>
            <a:endParaRPr lang="en-US" sz="800" dirty="0"/>
          </a:p>
          <a:p>
            <a:pPr marL="0" indent="0" algn="l"/>
            <a:endParaRPr lang="en-US" sz="800" dirty="0"/>
          </a:p>
          <a:p>
            <a:pPr marL="0" indent="0" algn="l"/>
            <a:endParaRPr lang="en-US" sz="800" dirty="0"/>
          </a:p>
          <a:p>
            <a:pPr marL="0" indent="0" algn="l"/>
            <a:endParaRPr lang="en-US" sz="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7"/>
          <p:cNvSpPr txBox="1">
            <a:spLocks noGrp="1"/>
          </p:cNvSpPr>
          <p:nvPr>
            <p:ph type="body" idx="1"/>
          </p:nvPr>
        </p:nvSpPr>
        <p:spPr>
          <a:xfrm>
            <a:off x="720000" y="1389600"/>
            <a:ext cx="4344000" cy="3179400"/>
          </a:xfrm>
          <a:prstGeom prst="rect">
            <a:avLst/>
          </a:prstGeom>
        </p:spPr>
        <p:txBody>
          <a:bodyPr spcFirstLastPara="1" wrap="square" lIns="91425" tIns="91425" rIns="91425" bIns="91425" anchor="ctr" anchorCtr="0">
            <a:noAutofit/>
          </a:bodyPr>
          <a:lstStyle/>
          <a:p>
            <a:pPr marL="342900" indent="-342900">
              <a:buClr>
                <a:schemeClr val="accent2"/>
              </a:buClr>
              <a:buSzPct val="99000"/>
            </a:pPr>
            <a:r>
              <a:rPr lang="en-SG" dirty="0"/>
              <a:t>This is NOT financial advise.</a:t>
            </a:r>
          </a:p>
          <a:p>
            <a:pPr marL="800100" lvl="1" indent="-342900">
              <a:buClr>
                <a:schemeClr val="accent2"/>
              </a:buClr>
              <a:buSzPct val="99000"/>
              <a:buFont typeface="Inter" panose="020B0604020202020204" charset="0"/>
              <a:buChar char="‒"/>
            </a:pPr>
            <a:r>
              <a:rPr lang="en-SG" sz="1100" dirty="0"/>
              <a:t>Please always consult a professional investment advisor before making any investment decision.</a:t>
            </a:r>
          </a:p>
          <a:p>
            <a:pPr marL="628650" lvl="1" indent="-171450">
              <a:buClr>
                <a:schemeClr val="accent2"/>
              </a:buClr>
              <a:buSzPct val="99000"/>
            </a:pPr>
            <a:endParaRPr lang="en-SG" sz="1100" dirty="0"/>
          </a:p>
          <a:p>
            <a:pPr marL="342900" indent="-342900">
              <a:buClr>
                <a:schemeClr val="accent2"/>
              </a:buClr>
              <a:buSzPct val="99000"/>
            </a:pPr>
            <a:r>
              <a:rPr lang="en-SG" dirty="0"/>
              <a:t>Correlation does not imply causation.</a:t>
            </a:r>
          </a:p>
          <a:p>
            <a:pPr marL="0" indent="0">
              <a:buClr>
                <a:schemeClr val="accent2"/>
              </a:buClr>
              <a:buSzPct val="99000"/>
              <a:buNone/>
            </a:pPr>
            <a:endParaRPr lang="en-SG" dirty="0"/>
          </a:p>
          <a:p>
            <a:pPr marL="342900" indent="-342900">
              <a:buClr>
                <a:schemeClr val="accent2"/>
              </a:buClr>
              <a:buSzPct val="99000"/>
            </a:pPr>
            <a:r>
              <a:rPr lang="en-SG" dirty="0"/>
              <a:t>“Nobody knows if a stock is </a:t>
            </a:r>
            <a:r>
              <a:rPr lang="en-SG" dirty="0" err="1"/>
              <a:t>gonna</a:t>
            </a:r>
            <a:r>
              <a:rPr lang="en-SG" dirty="0"/>
              <a:t> go up, down, sideways, or in circles.” </a:t>
            </a:r>
          </a:p>
          <a:p>
            <a:pPr marL="800100" lvl="1" indent="-342900">
              <a:buClr>
                <a:schemeClr val="accent2"/>
              </a:buClr>
              <a:buSzPct val="99000"/>
              <a:buFont typeface="Inter" panose="020B0604020202020204" charset="0"/>
              <a:buChar char="‒"/>
            </a:pPr>
            <a:r>
              <a:rPr lang="en-SG" dirty="0"/>
              <a:t>Mark Hanna, Wolf of Wall Street (2013)</a:t>
            </a:r>
          </a:p>
          <a:p>
            <a:pPr marL="0" lvl="0" indent="0" algn="l" rtl="0">
              <a:spcBef>
                <a:spcPts val="0"/>
              </a:spcBef>
              <a:spcAft>
                <a:spcPts val="0"/>
              </a:spcAft>
              <a:buClr>
                <a:schemeClr val="accent2"/>
              </a:buClr>
              <a:buSzPct val="99000"/>
              <a:buNone/>
            </a:pPr>
            <a:endParaRPr lang="en-SG" dirty="0"/>
          </a:p>
          <a:p>
            <a:pPr marL="342900" indent="-342900">
              <a:buClr>
                <a:schemeClr val="accent2"/>
              </a:buClr>
              <a:buSzPct val="99000"/>
            </a:pPr>
            <a:r>
              <a:rPr lang="en-SG" dirty="0"/>
              <a:t>“All models are wrong, but some are useful.”</a:t>
            </a:r>
          </a:p>
          <a:p>
            <a:pPr marL="800100" lvl="1" indent="-342900">
              <a:buClr>
                <a:schemeClr val="accent2"/>
              </a:buClr>
              <a:buSzPct val="99000"/>
              <a:buFont typeface="Inter" panose="020B0604020202020204" charset="0"/>
              <a:buChar char="‒"/>
            </a:pPr>
            <a:r>
              <a:rPr lang="en-SG" sz="1100" dirty="0"/>
              <a:t>George Box</a:t>
            </a:r>
            <a:endParaRPr lang="en-SG" sz="1500" dirty="0"/>
          </a:p>
        </p:txBody>
      </p:sp>
      <p:sp>
        <p:nvSpPr>
          <p:cNvPr id="482" name="Google Shape;48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Disclaimers</a:t>
            </a:r>
            <a:endParaRPr dirty="0"/>
          </a:p>
        </p:txBody>
      </p:sp>
      <p:grpSp>
        <p:nvGrpSpPr>
          <p:cNvPr id="483" name="Google Shape;483;p37"/>
          <p:cNvGrpSpPr/>
          <p:nvPr/>
        </p:nvGrpSpPr>
        <p:grpSpPr>
          <a:xfrm>
            <a:off x="5574158" y="1624224"/>
            <a:ext cx="2686360" cy="2580797"/>
            <a:chOff x="5002350" y="604550"/>
            <a:chExt cx="1509700" cy="1450375"/>
          </a:xfrm>
        </p:grpSpPr>
        <p:sp>
          <p:nvSpPr>
            <p:cNvPr id="484" name="Google Shape;484;p37"/>
            <p:cNvSpPr/>
            <p:nvPr/>
          </p:nvSpPr>
          <p:spPr>
            <a:xfrm>
              <a:off x="5085050" y="604550"/>
              <a:ext cx="291875" cy="128275"/>
            </a:xfrm>
            <a:custGeom>
              <a:avLst/>
              <a:gdLst/>
              <a:ahLst/>
              <a:cxnLst/>
              <a:rect l="l" t="t" r="r" b="b"/>
              <a:pathLst>
                <a:path w="11675" h="5131" extrusionOk="0">
                  <a:moveTo>
                    <a:pt x="6212" y="1"/>
                  </a:moveTo>
                  <a:cubicBezTo>
                    <a:pt x="5737" y="1"/>
                    <a:pt x="5271" y="107"/>
                    <a:pt x="4868" y="339"/>
                  </a:cubicBezTo>
                  <a:cubicBezTo>
                    <a:pt x="4142" y="767"/>
                    <a:pt x="3778" y="1640"/>
                    <a:pt x="3963" y="2375"/>
                  </a:cubicBezTo>
                  <a:lnTo>
                    <a:pt x="3963" y="2375"/>
                  </a:lnTo>
                  <a:cubicBezTo>
                    <a:pt x="3791" y="2260"/>
                    <a:pt x="3584" y="2189"/>
                    <a:pt x="3371" y="2189"/>
                  </a:cubicBezTo>
                  <a:cubicBezTo>
                    <a:pt x="3363" y="2189"/>
                    <a:pt x="3355" y="2190"/>
                    <a:pt x="3347" y="2190"/>
                  </a:cubicBezTo>
                  <a:cubicBezTo>
                    <a:pt x="2908" y="2200"/>
                    <a:pt x="2512" y="2521"/>
                    <a:pt x="2408" y="2903"/>
                  </a:cubicBezTo>
                  <a:lnTo>
                    <a:pt x="2408" y="2903"/>
                  </a:lnTo>
                  <a:cubicBezTo>
                    <a:pt x="2355" y="2510"/>
                    <a:pt x="1885" y="2169"/>
                    <a:pt x="1412" y="2169"/>
                  </a:cubicBezTo>
                  <a:cubicBezTo>
                    <a:pt x="1373" y="2169"/>
                    <a:pt x="1333" y="2172"/>
                    <a:pt x="1294" y="2177"/>
                  </a:cubicBezTo>
                  <a:cubicBezTo>
                    <a:pt x="698" y="2266"/>
                    <a:pt x="254" y="2773"/>
                    <a:pt x="128" y="3305"/>
                  </a:cubicBezTo>
                  <a:cubicBezTo>
                    <a:pt x="1" y="3850"/>
                    <a:pt x="622" y="4585"/>
                    <a:pt x="736" y="5131"/>
                  </a:cubicBezTo>
                  <a:lnTo>
                    <a:pt x="11396" y="5131"/>
                  </a:lnTo>
                  <a:cubicBezTo>
                    <a:pt x="11511" y="4750"/>
                    <a:pt x="11675" y="4281"/>
                    <a:pt x="11624" y="3900"/>
                  </a:cubicBezTo>
                  <a:cubicBezTo>
                    <a:pt x="11573" y="3508"/>
                    <a:pt x="11333" y="3115"/>
                    <a:pt x="10927" y="2950"/>
                  </a:cubicBezTo>
                  <a:cubicBezTo>
                    <a:pt x="10826" y="2912"/>
                    <a:pt x="10716" y="2894"/>
                    <a:pt x="10605" y="2894"/>
                  </a:cubicBezTo>
                  <a:cubicBezTo>
                    <a:pt x="10275" y="2894"/>
                    <a:pt x="9945" y="3058"/>
                    <a:pt x="9850" y="3343"/>
                  </a:cubicBezTo>
                  <a:cubicBezTo>
                    <a:pt x="9621" y="2303"/>
                    <a:pt x="9102" y="1264"/>
                    <a:pt x="8164" y="618"/>
                  </a:cubicBezTo>
                  <a:cubicBezTo>
                    <a:pt x="7615" y="227"/>
                    <a:pt x="6905" y="1"/>
                    <a:pt x="6212"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6251875" y="1628225"/>
              <a:ext cx="230725" cy="101225"/>
            </a:xfrm>
            <a:custGeom>
              <a:avLst/>
              <a:gdLst/>
              <a:ahLst/>
              <a:cxnLst/>
              <a:rect l="l" t="t" r="r" b="b"/>
              <a:pathLst>
                <a:path w="9229" h="4049" extrusionOk="0">
                  <a:moveTo>
                    <a:pt x="4312" y="0"/>
                  </a:moveTo>
                  <a:cubicBezTo>
                    <a:pt x="3765" y="0"/>
                    <a:pt x="3204" y="179"/>
                    <a:pt x="2776" y="487"/>
                  </a:cubicBezTo>
                  <a:cubicBezTo>
                    <a:pt x="2041" y="1006"/>
                    <a:pt x="1623" y="1818"/>
                    <a:pt x="1445" y="2642"/>
                  </a:cubicBezTo>
                  <a:cubicBezTo>
                    <a:pt x="1370" y="2417"/>
                    <a:pt x="1108" y="2289"/>
                    <a:pt x="848" y="2289"/>
                  </a:cubicBezTo>
                  <a:cubicBezTo>
                    <a:pt x="757" y="2289"/>
                    <a:pt x="666" y="2305"/>
                    <a:pt x="583" y="2338"/>
                  </a:cubicBezTo>
                  <a:cubicBezTo>
                    <a:pt x="266" y="2465"/>
                    <a:pt x="89" y="2769"/>
                    <a:pt x="38" y="3073"/>
                  </a:cubicBezTo>
                  <a:cubicBezTo>
                    <a:pt x="0" y="3389"/>
                    <a:pt x="139" y="3744"/>
                    <a:pt x="228" y="4049"/>
                  </a:cubicBezTo>
                  <a:lnTo>
                    <a:pt x="8645" y="4049"/>
                  </a:lnTo>
                  <a:cubicBezTo>
                    <a:pt x="8733" y="3631"/>
                    <a:pt x="9228" y="3034"/>
                    <a:pt x="9127" y="2617"/>
                  </a:cubicBezTo>
                  <a:cubicBezTo>
                    <a:pt x="9025" y="2198"/>
                    <a:pt x="8671" y="1792"/>
                    <a:pt x="8201" y="1716"/>
                  </a:cubicBezTo>
                  <a:cubicBezTo>
                    <a:pt x="8168" y="1712"/>
                    <a:pt x="8136" y="1710"/>
                    <a:pt x="8103" y="1710"/>
                  </a:cubicBezTo>
                  <a:cubicBezTo>
                    <a:pt x="7727" y="1710"/>
                    <a:pt x="7357" y="1981"/>
                    <a:pt x="7319" y="2297"/>
                  </a:cubicBezTo>
                  <a:lnTo>
                    <a:pt x="7319" y="2297"/>
                  </a:lnTo>
                  <a:cubicBezTo>
                    <a:pt x="7237" y="1994"/>
                    <a:pt x="6926" y="1739"/>
                    <a:pt x="6579" y="1729"/>
                  </a:cubicBezTo>
                  <a:cubicBezTo>
                    <a:pt x="6571" y="1729"/>
                    <a:pt x="6563" y="1729"/>
                    <a:pt x="6555" y="1729"/>
                  </a:cubicBezTo>
                  <a:cubicBezTo>
                    <a:pt x="6391" y="1729"/>
                    <a:pt x="6230" y="1783"/>
                    <a:pt x="6095" y="1872"/>
                  </a:cubicBezTo>
                  <a:lnTo>
                    <a:pt x="6095" y="1872"/>
                  </a:lnTo>
                  <a:cubicBezTo>
                    <a:pt x="6241" y="1294"/>
                    <a:pt x="5951" y="606"/>
                    <a:pt x="5375" y="271"/>
                  </a:cubicBezTo>
                  <a:cubicBezTo>
                    <a:pt x="5059" y="85"/>
                    <a:pt x="4689" y="0"/>
                    <a:pt x="4312"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6224625" y="832350"/>
              <a:ext cx="287425" cy="138450"/>
            </a:xfrm>
            <a:custGeom>
              <a:avLst/>
              <a:gdLst/>
              <a:ahLst/>
              <a:cxnLst/>
              <a:rect l="l" t="t" r="r" b="b"/>
              <a:pathLst>
                <a:path w="11497" h="5538" extrusionOk="0">
                  <a:moveTo>
                    <a:pt x="7153" y="1"/>
                  </a:moveTo>
                  <a:cubicBezTo>
                    <a:pt x="6853" y="1"/>
                    <a:pt x="6553" y="69"/>
                    <a:pt x="6274" y="214"/>
                  </a:cubicBezTo>
                  <a:cubicBezTo>
                    <a:pt x="5502" y="620"/>
                    <a:pt x="4999" y="1638"/>
                    <a:pt x="5025" y="2620"/>
                  </a:cubicBezTo>
                  <a:lnTo>
                    <a:pt x="5025" y="2620"/>
                  </a:lnTo>
                  <a:cubicBezTo>
                    <a:pt x="4891" y="2405"/>
                    <a:pt x="4679" y="2253"/>
                    <a:pt x="4454" y="2253"/>
                  </a:cubicBezTo>
                  <a:cubicBezTo>
                    <a:pt x="4440" y="2253"/>
                    <a:pt x="4425" y="2254"/>
                    <a:pt x="4411" y="2255"/>
                  </a:cubicBezTo>
                  <a:cubicBezTo>
                    <a:pt x="3942" y="2306"/>
                    <a:pt x="3612" y="2965"/>
                    <a:pt x="3815" y="3459"/>
                  </a:cubicBezTo>
                  <a:cubicBezTo>
                    <a:pt x="3383" y="3144"/>
                    <a:pt x="2868" y="2981"/>
                    <a:pt x="2355" y="2981"/>
                  </a:cubicBezTo>
                  <a:cubicBezTo>
                    <a:pt x="2040" y="2981"/>
                    <a:pt x="1726" y="3042"/>
                    <a:pt x="1432" y="3168"/>
                  </a:cubicBezTo>
                  <a:cubicBezTo>
                    <a:pt x="646" y="3484"/>
                    <a:pt x="0" y="4600"/>
                    <a:pt x="304" y="5538"/>
                  </a:cubicBezTo>
                  <a:lnTo>
                    <a:pt x="10964" y="5538"/>
                  </a:lnTo>
                  <a:cubicBezTo>
                    <a:pt x="11358" y="5538"/>
                    <a:pt x="11497" y="4435"/>
                    <a:pt x="11231" y="4067"/>
                  </a:cubicBezTo>
                  <a:cubicBezTo>
                    <a:pt x="11061" y="3821"/>
                    <a:pt x="10794" y="3711"/>
                    <a:pt x="10522" y="3711"/>
                  </a:cubicBezTo>
                  <a:cubicBezTo>
                    <a:pt x="10388" y="3711"/>
                    <a:pt x="10253" y="3738"/>
                    <a:pt x="10128" y="3788"/>
                  </a:cubicBezTo>
                  <a:cubicBezTo>
                    <a:pt x="9747" y="3954"/>
                    <a:pt x="9456" y="4309"/>
                    <a:pt x="9203" y="4676"/>
                  </a:cubicBezTo>
                  <a:cubicBezTo>
                    <a:pt x="9761" y="3611"/>
                    <a:pt x="9747" y="2154"/>
                    <a:pt x="9114" y="1152"/>
                  </a:cubicBezTo>
                  <a:cubicBezTo>
                    <a:pt x="8661" y="427"/>
                    <a:pt x="7904" y="1"/>
                    <a:pt x="7153"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5002350" y="1465200"/>
              <a:ext cx="257325" cy="89325"/>
            </a:xfrm>
            <a:custGeom>
              <a:avLst/>
              <a:gdLst/>
              <a:ahLst/>
              <a:cxnLst/>
              <a:rect l="l" t="t" r="r" b="b"/>
              <a:pathLst>
                <a:path w="10293" h="3573" extrusionOk="0">
                  <a:moveTo>
                    <a:pt x="2999" y="0"/>
                  </a:moveTo>
                  <a:cubicBezTo>
                    <a:pt x="2471" y="0"/>
                    <a:pt x="1940" y="209"/>
                    <a:pt x="1597" y="606"/>
                  </a:cubicBezTo>
                  <a:cubicBezTo>
                    <a:pt x="1129" y="1164"/>
                    <a:pt x="1090" y="2051"/>
                    <a:pt x="1585" y="2597"/>
                  </a:cubicBezTo>
                  <a:cubicBezTo>
                    <a:pt x="1374" y="2442"/>
                    <a:pt x="1105" y="2340"/>
                    <a:pt x="849" y="2340"/>
                  </a:cubicBezTo>
                  <a:cubicBezTo>
                    <a:pt x="706" y="2340"/>
                    <a:pt x="567" y="2372"/>
                    <a:pt x="444" y="2445"/>
                  </a:cubicBezTo>
                  <a:cubicBezTo>
                    <a:pt x="89" y="2648"/>
                    <a:pt x="0" y="3370"/>
                    <a:pt x="355" y="3572"/>
                  </a:cubicBezTo>
                  <a:lnTo>
                    <a:pt x="9913" y="3572"/>
                  </a:lnTo>
                  <a:cubicBezTo>
                    <a:pt x="10293" y="2888"/>
                    <a:pt x="9989" y="1772"/>
                    <a:pt x="9241" y="1532"/>
                  </a:cubicBezTo>
                  <a:cubicBezTo>
                    <a:pt x="9161" y="1506"/>
                    <a:pt x="9089" y="1494"/>
                    <a:pt x="9024" y="1494"/>
                  </a:cubicBezTo>
                  <a:cubicBezTo>
                    <a:pt x="8514" y="1494"/>
                    <a:pt x="8430" y="2235"/>
                    <a:pt x="8356" y="2905"/>
                  </a:cubicBezTo>
                  <a:lnTo>
                    <a:pt x="8356" y="2905"/>
                  </a:lnTo>
                  <a:cubicBezTo>
                    <a:pt x="8273" y="2593"/>
                    <a:pt x="7599" y="2022"/>
                    <a:pt x="7416" y="1849"/>
                  </a:cubicBezTo>
                  <a:cubicBezTo>
                    <a:pt x="7307" y="1758"/>
                    <a:pt x="7167" y="1714"/>
                    <a:pt x="7028" y="1714"/>
                  </a:cubicBezTo>
                  <a:cubicBezTo>
                    <a:pt x="6875" y="1714"/>
                    <a:pt x="6723" y="1768"/>
                    <a:pt x="6617" y="1874"/>
                  </a:cubicBezTo>
                  <a:cubicBezTo>
                    <a:pt x="6718" y="1468"/>
                    <a:pt x="6427" y="1000"/>
                    <a:pt x="6008" y="911"/>
                  </a:cubicBezTo>
                  <a:cubicBezTo>
                    <a:pt x="5961" y="900"/>
                    <a:pt x="5913" y="896"/>
                    <a:pt x="5865" y="896"/>
                  </a:cubicBezTo>
                  <a:cubicBezTo>
                    <a:pt x="5492" y="896"/>
                    <a:pt x="5127" y="1186"/>
                    <a:pt x="5070" y="1558"/>
                  </a:cubicBezTo>
                  <a:cubicBezTo>
                    <a:pt x="4817" y="885"/>
                    <a:pt x="4259" y="302"/>
                    <a:pt x="3575" y="87"/>
                  </a:cubicBezTo>
                  <a:cubicBezTo>
                    <a:pt x="3390" y="29"/>
                    <a:pt x="3194" y="0"/>
                    <a:pt x="2999"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6100400" y="1050975"/>
              <a:ext cx="1275" cy="17425"/>
            </a:xfrm>
            <a:custGeom>
              <a:avLst/>
              <a:gdLst/>
              <a:ahLst/>
              <a:cxnLst/>
              <a:rect l="l" t="t" r="r" b="b"/>
              <a:pathLst>
                <a:path w="51" h="697" extrusionOk="0">
                  <a:moveTo>
                    <a:pt x="51" y="0"/>
                  </a:moveTo>
                  <a:cubicBezTo>
                    <a:pt x="26" y="228"/>
                    <a:pt x="0" y="469"/>
                    <a:pt x="0" y="697"/>
                  </a:cubicBezTo>
                  <a:cubicBezTo>
                    <a:pt x="0" y="469"/>
                    <a:pt x="26" y="228"/>
                    <a:pt x="51"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6160600" y="1193875"/>
              <a:ext cx="24125" cy="9225"/>
            </a:xfrm>
            <a:custGeom>
              <a:avLst/>
              <a:gdLst/>
              <a:ahLst/>
              <a:cxnLst/>
              <a:rect l="l" t="t" r="r" b="b"/>
              <a:pathLst>
                <a:path w="965" h="369" extrusionOk="0">
                  <a:moveTo>
                    <a:pt x="1" y="0"/>
                  </a:moveTo>
                  <a:cubicBezTo>
                    <a:pt x="305" y="152"/>
                    <a:pt x="634" y="267"/>
                    <a:pt x="964" y="368"/>
                  </a:cubicBezTo>
                  <a:cubicBezTo>
                    <a:pt x="634" y="267"/>
                    <a:pt x="305" y="152"/>
                    <a:pt x="1"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6108300" y="1005975"/>
              <a:ext cx="11125" cy="6975"/>
            </a:xfrm>
            <a:custGeom>
              <a:avLst/>
              <a:gdLst/>
              <a:ahLst/>
              <a:cxnLst/>
              <a:rect l="l" t="t" r="r" b="b"/>
              <a:pathLst>
                <a:path w="445" h="279" extrusionOk="0">
                  <a:moveTo>
                    <a:pt x="65" y="0"/>
                  </a:moveTo>
                  <a:cubicBezTo>
                    <a:pt x="39" y="88"/>
                    <a:pt x="14" y="190"/>
                    <a:pt x="1" y="279"/>
                  </a:cubicBezTo>
                  <a:cubicBezTo>
                    <a:pt x="106" y="195"/>
                    <a:pt x="228" y="146"/>
                    <a:pt x="361" y="146"/>
                  </a:cubicBezTo>
                  <a:cubicBezTo>
                    <a:pt x="388" y="146"/>
                    <a:pt x="416" y="148"/>
                    <a:pt x="445" y="152"/>
                  </a:cubicBezTo>
                  <a:cubicBezTo>
                    <a:pt x="305" y="114"/>
                    <a:pt x="178" y="63"/>
                    <a:pt x="65"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5903600" y="748000"/>
              <a:ext cx="12050" cy="2875"/>
            </a:xfrm>
            <a:custGeom>
              <a:avLst/>
              <a:gdLst/>
              <a:ahLst/>
              <a:cxnLst/>
              <a:rect l="l" t="t" r="r" b="b"/>
              <a:pathLst>
                <a:path w="482" h="115" extrusionOk="0">
                  <a:moveTo>
                    <a:pt x="0" y="115"/>
                  </a:moveTo>
                  <a:cubicBezTo>
                    <a:pt x="165" y="77"/>
                    <a:pt x="317" y="38"/>
                    <a:pt x="482" y="1"/>
                  </a:cubicBezTo>
                  <a:cubicBezTo>
                    <a:pt x="317" y="38"/>
                    <a:pt x="165" y="77"/>
                    <a:pt x="0" y="115"/>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5825325" y="763225"/>
              <a:ext cx="18075" cy="2225"/>
            </a:xfrm>
            <a:custGeom>
              <a:avLst/>
              <a:gdLst/>
              <a:ahLst/>
              <a:cxnLst/>
              <a:rect l="l" t="t" r="r" b="b"/>
              <a:pathLst>
                <a:path w="723" h="89" extrusionOk="0">
                  <a:moveTo>
                    <a:pt x="1" y="89"/>
                  </a:moveTo>
                  <a:cubicBezTo>
                    <a:pt x="241" y="63"/>
                    <a:pt x="482" y="38"/>
                    <a:pt x="723" y="0"/>
                  </a:cubicBezTo>
                  <a:cubicBezTo>
                    <a:pt x="482" y="38"/>
                    <a:pt x="241" y="63"/>
                    <a:pt x="1" y="89"/>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5843375" y="752125"/>
              <a:ext cx="54225" cy="11125"/>
            </a:xfrm>
            <a:custGeom>
              <a:avLst/>
              <a:gdLst/>
              <a:ahLst/>
              <a:cxnLst/>
              <a:rect l="l" t="t" r="r" b="b"/>
              <a:pathLst>
                <a:path w="2169" h="445" extrusionOk="0">
                  <a:moveTo>
                    <a:pt x="1" y="444"/>
                  </a:moveTo>
                  <a:cubicBezTo>
                    <a:pt x="724" y="330"/>
                    <a:pt x="1446" y="166"/>
                    <a:pt x="2169" y="0"/>
                  </a:cubicBezTo>
                  <a:cubicBezTo>
                    <a:pt x="1446" y="166"/>
                    <a:pt x="724" y="330"/>
                    <a:pt x="1" y="444"/>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5299575" y="1352325"/>
              <a:ext cx="2575" cy="2550"/>
            </a:xfrm>
            <a:custGeom>
              <a:avLst/>
              <a:gdLst/>
              <a:ahLst/>
              <a:cxnLst/>
              <a:rect l="l" t="t" r="r" b="b"/>
              <a:pathLst>
                <a:path w="103" h="102" extrusionOk="0">
                  <a:moveTo>
                    <a:pt x="1" y="0"/>
                  </a:moveTo>
                  <a:cubicBezTo>
                    <a:pt x="26" y="39"/>
                    <a:pt x="65" y="64"/>
                    <a:pt x="102" y="102"/>
                  </a:cubicBezTo>
                  <a:cubicBezTo>
                    <a:pt x="65" y="64"/>
                    <a:pt x="26" y="39"/>
                    <a:pt x="1"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5271400" y="1328225"/>
              <a:ext cx="2225" cy="1625"/>
            </a:xfrm>
            <a:custGeom>
              <a:avLst/>
              <a:gdLst/>
              <a:ahLst/>
              <a:cxnLst/>
              <a:rect l="l" t="t" r="r" b="b"/>
              <a:pathLst>
                <a:path w="89" h="65" extrusionOk="0">
                  <a:moveTo>
                    <a:pt x="89" y="65"/>
                  </a:moveTo>
                  <a:cubicBezTo>
                    <a:pt x="51" y="39"/>
                    <a:pt x="26" y="14"/>
                    <a:pt x="0" y="1"/>
                  </a:cubicBezTo>
                  <a:cubicBezTo>
                    <a:pt x="26" y="14"/>
                    <a:pt x="51" y="39"/>
                    <a:pt x="89" y="65"/>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5294525" y="1347575"/>
              <a:ext cx="2550" cy="2575"/>
            </a:xfrm>
            <a:custGeom>
              <a:avLst/>
              <a:gdLst/>
              <a:ahLst/>
              <a:cxnLst/>
              <a:rect l="l" t="t" r="r" b="b"/>
              <a:pathLst>
                <a:path w="102" h="103" extrusionOk="0">
                  <a:moveTo>
                    <a:pt x="102" y="102"/>
                  </a:moveTo>
                  <a:lnTo>
                    <a:pt x="0"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5289450" y="1343150"/>
              <a:ext cx="2550" cy="2225"/>
            </a:xfrm>
            <a:custGeom>
              <a:avLst/>
              <a:gdLst/>
              <a:ahLst/>
              <a:cxnLst/>
              <a:rect l="l" t="t" r="r" b="b"/>
              <a:pathLst>
                <a:path w="102" h="89" extrusionOk="0">
                  <a:moveTo>
                    <a:pt x="102" y="88"/>
                  </a:moveTo>
                  <a:cubicBezTo>
                    <a:pt x="76" y="63"/>
                    <a:pt x="39" y="26"/>
                    <a:pt x="0" y="0"/>
                  </a:cubicBezTo>
                  <a:cubicBezTo>
                    <a:pt x="39" y="26"/>
                    <a:pt x="76" y="63"/>
                    <a:pt x="102" y="88"/>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5304350" y="1357075"/>
              <a:ext cx="2550" cy="2875"/>
            </a:xfrm>
            <a:custGeom>
              <a:avLst/>
              <a:gdLst/>
              <a:ahLst/>
              <a:cxnLst/>
              <a:rect l="l" t="t" r="r" b="b"/>
              <a:pathLst>
                <a:path w="102" h="115" extrusionOk="0">
                  <a:moveTo>
                    <a:pt x="102" y="114"/>
                  </a:moveTo>
                  <a:cubicBezTo>
                    <a:pt x="63" y="77"/>
                    <a:pt x="26" y="38"/>
                    <a:pt x="1" y="1"/>
                  </a:cubicBezTo>
                  <a:cubicBezTo>
                    <a:pt x="26" y="38"/>
                    <a:pt x="63" y="77"/>
                    <a:pt x="102" y="114"/>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5801250" y="765425"/>
              <a:ext cx="24100" cy="1300"/>
            </a:xfrm>
            <a:custGeom>
              <a:avLst/>
              <a:gdLst/>
              <a:ahLst/>
              <a:cxnLst/>
              <a:rect l="l" t="t" r="r" b="b"/>
              <a:pathLst>
                <a:path w="964" h="52" extrusionOk="0">
                  <a:moveTo>
                    <a:pt x="0" y="51"/>
                  </a:moveTo>
                  <a:cubicBezTo>
                    <a:pt x="317" y="51"/>
                    <a:pt x="634" y="26"/>
                    <a:pt x="964" y="1"/>
                  </a:cubicBezTo>
                  <a:cubicBezTo>
                    <a:pt x="634" y="26"/>
                    <a:pt x="317" y="51"/>
                    <a:pt x="0" y="5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5279000" y="1334275"/>
              <a:ext cx="2875" cy="2225"/>
            </a:xfrm>
            <a:custGeom>
              <a:avLst/>
              <a:gdLst/>
              <a:ahLst/>
              <a:cxnLst/>
              <a:rect l="l" t="t" r="r" b="b"/>
              <a:pathLst>
                <a:path w="115" h="89" extrusionOk="0">
                  <a:moveTo>
                    <a:pt x="114" y="88"/>
                  </a:moveTo>
                  <a:cubicBezTo>
                    <a:pt x="77" y="51"/>
                    <a:pt x="38" y="26"/>
                    <a:pt x="1" y="0"/>
                  </a:cubicBezTo>
                  <a:cubicBezTo>
                    <a:pt x="38" y="26"/>
                    <a:pt x="77" y="51"/>
                    <a:pt x="114" y="88"/>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5284375" y="1338700"/>
              <a:ext cx="2550" cy="2225"/>
            </a:xfrm>
            <a:custGeom>
              <a:avLst/>
              <a:gdLst/>
              <a:ahLst/>
              <a:cxnLst/>
              <a:rect l="l" t="t" r="r" b="b"/>
              <a:pathLst>
                <a:path w="102" h="89" extrusionOk="0">
                  <a:moveTo>
                    <a:pt x="102" y="89"/>
                  </a:moveTo>
                  <a:cubicBezTo>
                    <a:pt x="64" y="51"/>
                    <a:pt x="39" y="26"/>
                    <a:pt x="1" y="1"/>
                  </a:cubicBezTo>
                  <a:cubicBezTo>
                    <a:pt x="39" y="26"/>
                    <a:pt x="64" y="51"/>
                    <a:pt x="102" y="89"/>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5313225" y="1367225"/>
              <a:ext cx="57075" cy="88750"/>
            </a:xfrm>
            <a:custGeom>
              <a:avLst/>
              <a:gdLst/>
              <a:ahLst/>
              <a:cxnLst/>
              <a:rect l="l" t="t" r="r" b="b"/>
              <a:pathLst>
                <a:path w="2283" h="3550" extrusionOk="0">
                  <a:moveTo>
                    <a:pt x="1" y="1"/>
                  </a:moveTo>
                  <a:lnTo>
                    <a:pt x="1" y="1"/>
                  </a:lnTo>
                  <a:cubicBezTo>
                    <a:pt x="241" y="292"/>
                    <a:pt x="469" y="596"/>
                    <a:pt x="646" y="939"/>
                  </a:cubicBezTo>
                  <a:cubicBezTo>
                    <a:pt x="862" y="1331"/>
                    <a:pt x="1027" y="1737"/>
                    <a:pt x="1128" y="2155"/>
                  </a:cubicBezTo>
                  <a:lnTo>
                    <a:pt x="2282" y="3550"/>
                  </a:lnTo>
                  <a:cubicBezTo>
                    <a:pt x="1914" y="2421"/>
                    <a:pt x="1319" y="1356"/>
                    <a:pt x="444" y="432"/>
                  </a:cubicBezTo>
                  <a:cubicBezTo>
                    <a:pt x="305" y="292"/>
                    <a:pt x="165" y="139"/>
                    <a:pt x="1"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5223225" y="1290850"/>
              <a:ext cx="1925" cy="1625"/>
            </a:xfrm>
            <a:custGeom>
              <a:avLst/>
              <a:gdLst/>
              <a:ahLst/>
              <a:cxnLst/>
              <a:rect l="l" t="t" r="r" b="b"/>
              <a:pathLst>
                <a:path w="77" h="65" extrusionOk="0">
                  <a:moveTo>
                    <a:pt x="77" y="64"/>
                  </a:moveTo>
                  <a:cubicBezTo>
                    <a:pt x="51" y="39"/>
                    <a:pt x="26" y="26"/>
                    <a:pt x="1" y="0"/>
                  </a:cubicBezTo>
                  <a:cubicBezTo>
                    <a:pt x="26" y="26"/>
                    <a:pt x="51" y="39"/>
                    <a:pt x="77" y="64"/>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5192175" y="1260750"/>
              <a:ext cx="1600" cy="1600"/>
            </a:xfrm>
            <a:custGeom>
              <a:avLst/>
              <a:gdLst/>
              <a:ahLst/>
              <a:cxnLst/>
              <a:rect l="l" t="t" r="r" b="b"/>
              <a:pathLst>
                <a:path w="64" h="64" extrusionOk="0">
                  <a:moveTo>
                    <a:pt x="63" y="63"/>
                  </a:moveTo>
                  <a:cubicBezTo>
                    <a:pt x="38" y="51"/>
                    <a:pt x="26" y="26"/>
                    <a:pt x="0" y="0"/>
                  </a:cubicBezTo>
                  <a:cubicBezTo>
                    <a:pt x="26" y="26"/>
                    <a:pt x="38" y="51"/>
                    <a:pt x="63" y="63"/>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5202950" y="1272450"/>
              <a:ext cx="1300" cy="1300"/>
            </a:xfrm>
            <a:custGeom>
              <a:avLst/>
              <a:gdLst/>
              <a:ahLst/>
              <a:cxnLst/>
              <a:rect l="l" t="t" r="r" b="b"/>
              <a:pathLst>
                <a:path w="52" h="52" extrusionOk="0">
                  <a:moveTo>
                    <a:pt x="51" y="52"/>
                  </a:moveTo>
                  <a:lnTo>
                    <a:pt x="0"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5198175" y="1267400"/>
              <a:ext cx="25" cy="25"/>
            </a:xfrm>
            <a:custGeom>
              <a:avLst/>
              <a:gdLst/>
              <a:ahLst/>
              <a:cxnLst/>
              <a:rect l="l" t="t" r="r" b="b"/>
              <a:pathLst>
                <a:path w="1" h="1" extrusionOk="0">
                  <a:moveTo>
                    <a:pt x="1" y="0"/>
                  </a:move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5260925" y="1320000"/>
              <a:ext cx="1300" cy="975"/>
            </a:xfrm>
            <a:custGeom>
              <a:avLst/>
              <a:gdLst/>
              <a:ahLst/>
              <a:cxnLst/>
              <a:rect l="l" t="t" r="r" b="b"/>
              <a:pathLst>
                <a:path w="52" h="39" extrusionOk="0">
                  <a:moveTo>
                    <a:pt x="51" y="39"/>
                  </a:moveTo>
                  <a:cubicBezTo>
                    <a:pt x="39" y="26"/>
                    <a:pt x="14" y="14"/>
                    <a:pt x="1" y="0"/>
                  </a:cubicBezTo>
                  <a:cubicBezTo>
                    <a:pt x="14" y="14"/>
                    <a:pt x="39" y="26"/>
                    <a:pt x="51" y="39"/>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5207675" y="1276900"/>
              <a:ext cx="1625" cy="1925"/>
            </a:xfrm>
            <a:custGeom>
              <a:avLst/>
              <a:gdLst/>
              <a:ahLst/>
              <a:cxnLst/>
              <a:rect l="l" t="t" r="r" b="b"/>
              <a:pathLst>
                <a:path w="65" h="77" extrusionOk="0">
                  <a:moveTo>
                    <a:pt x="65" y="76"/>
                  </a:moveTo>
                  <a:cubicBezTo>
                    <a:pt x="52" y="51"/>
                    <a:pt x="26" y="26"/>
                    <a:pt x="1" y="0"/>
                  </a:cubicBezTo>
                  <a:cubicBezTo>
                    <a:pt x="26" y="26"/>
                    <a:pt x="52" y="51"/>
                    <a:pt x="65" y="76"/>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5266000" y="1323800"/>
              <a:ext cx="1925" cy="1625"/>
            </a:xfrm>
            <a:custGeom>
              <a:avLst/>
              <a:gdLst/>
              <a:ahLst/>
              <a:cxnLst/>
              <a:rect l="l" t="t" r="r" b="b"/>
              <a:pathLst>
                <a:path w="77" h="65" extrusionOk="0">
                  <a:moveTo>
                    <a:pt x="76" y="64"/>
                  </a:moveTo>
                  <a:cubicBezTo>
                    <a:pt x="51" y="51"/>
                    <a:pt x="26" y="26"/>
                    <a:pt x="0" y="0"/>
                  </a:cubicBezTo>
                  <a:cubicBezTo>
                    <a:pt x="26" y="26"/>
                    <a:pt x="51" y="51"/>
                    <a:pt x="76" y="64"/>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5217825" y="1286400"/>
              <a:ext cx="1925" cy="1625"/>
            </a:xfrm>
            <a:custGeom>
              <a:avLst/>
              <a:gdLst/>
              <a:ahLst/>
              <a:cxnLst/>
              <a:rect l="l" t="t" r="r" b="b"/>
              <a:pathLst>
                <a:path w="77" h="65" extrusionOk="0">
                  <a:moveTo>
                    <a:pt x="77" y="65"/>
                  </a:moveTo>
                  <a:cubicBezTo>
                    <a:pt x="51" y="39"/>
                    <a:pt x="26" y="14"/>
                    <a:pt x="1" y="1"/>
                  </a:cubicBezTo>
                  <a:cubicBezTo>
                    <a:pt x="26" y="14"/>
                    <a:pt x="51" y="39"/>
                    <a:pt x="77" y="65"/>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5317650" y="1747800"/>
              <a:ext cx="461100" cy="134350"/>
            </a:xfrm>
            <a:custGeom>
              <a:avLst/>
              <a:gdLst/>
              <a:ahLst/>
              <a:cxnLst/>
              <a:rect l="l" t="t" r="r" b="b"/>
              <a:pathLst>
                <a:path w="18444" h="5374" extrusionOk="0">
                  <a:moveTo>
                    <a:pt x="1610" y="1"/>
                  </a:moveTo>
                  <a:cubicBezTo>
                    <a:pt x="1686" y="356"/>
                    <a:pt x="1547" y="736"/>
                    <a:pt x="1281" y="977"/>
                  </a:cubicBezTo>
                  <a:cubicBezTo>
                    <a:pt x="1092" y="1140"/>
                    <a:pt x="845" y="1228"/>
                    <a:pt x="599" y="1228"/>
                  </a:cubicBezTo>
                  <a:cubicBezTo>
                    <a:pt x="481" y="1228"/>
                    <a:pt x="365" y="1208"/>
                    <a:pt x="255" y="1167"/>
                  </a:cubicBezTo>
                  <a:lnTo>
                    <a:pt x="255" y="1167"/>
                  </a:lnTo>
                  <a:cubicBezTo>
                    <a:pt x="584" y="1586"/>
                    <a:pt x="711" y="2143"/>
                    <a:pt x="609" y="2663"/>
                  </a:cubicBezTo>
                  <a:cubicBezTo>
                    <a:pt x="546" y="2967"/>
                    <a:pt x="317" y="3462"/>
                    <a:pt x="1" y="3677"/>
                  </a:cubicBezTo>
                  <a:cubicBezTo>
                    <a:pt x="495" y="4158"/>
                    <a:pt x="1116" y="4513"/>
                    <a:pt x="1776" y="4767"/>
                  </a:cubicBezTo>
                  <a:cubicBezTo>
                    <a:pt x="2986" y="5213"/>
                    <a:pt x="4289" y="5374"/>
                    <a:pt x="5601" y="5374"/>
                  </a:cubicBezTo>
                  <a:cubicBezTo>
                    <a:pt x="6900" y="5374"/>
                    <a:pt x="8208" y="5216"/>
                    <a:pt x="9444" y="5020"/>
                  </a:cubicBezTo>
                  <a:cubicBezTo>
                    <a:pt x="12119" y="4603"/>
                    <a:pt x="14438" y="3487"/>
                    <a:pt x="17037" y="2764"/>
                  </a:cubicBezTo>
                  <a:cubicBezTo>
                    <a:pt x="17480" y="2637"/>
                    <a:pt x="17950" y="2524"/>
                    <a:pt x="18444" y="2409"/>
                  </a:cubicBezTo>
                  <a:cubicBezTo>
                    <a:pt x="18065" y="2246"/>
                    <a:pt x="17650" y="2191"/>
                    <a:pt x="17225" y="2191"/>
                  </a:cubicBezTo>
                  <a:cubicBezTo>
                    <a:pt x="16825" y="2191"/>
                    <a:pt x="16417" y="2240"/>
                    <a:pt x="16023" y="2296"/>
                  </a:cubicBezTo>
                  <a:cubicBezTo>
                    <a:pt x="14514" y="2511"/>
                    <a:pt x="13019" y="2789"/>
                    <a:pt x="11511" y="3031"/>
                  </a:cubicBezTo>
                  <a:cubicBezTo>
                    <a:pt x="10409" y="3205"/>
                    <a:pt x="9013" y="3422"/>
                    <a:pt x="7635" y="3422"/>
                  </a:cubicBezTo>
                  <a:cubicBezTo>
                    <a:pt x="5699" y="3422"/>
                    <a:pt x="3797" y="2993"/>
                    <a:pt x="2790" y="1408"/>
                  </a:cubicBezTo>
                  <a:cubicBezTo>
                    <a:pt x="2536" y="1003"/>
                    <a:pt x="2346" y="584"/>
                    <a:pt x="2207" y="141"/>
                  </a:cubicBezTo>
                  <a:cubicBezTo>
                    <a:pt x="2004" y="115"/>
                    <a:pt x="1801" y="65"/>
                    <a:pt x="161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5229225" y="1295600"/>
              <a:ext cx="1000" cy="975"/>
            </a:xfrm>
            <a:custGeom>
              <a:avLst/>
              <a:gdLst/>
              <a:ahLst/>
              <a:cxnLst/>
              <a:rect l="l" t="t" r="r" b="b"/>
              <a:pathLst>
                <a:path w="40" h="39" extrusionOk="0">
                  <a:moveTo>
                    <a:pt x="39" y="38"/>
                  </a:moveTo>
                  <a:lnTo>
                    <a:pt x="1"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5173450" y="1232225"/>
              <a:ext cx="1000" cy="2225"/>
            </a:xfrm>
            <a:custGeom>
              <a:avLst/>
              <a:gdLst/>
              <a:ahLst/>
              <a:cxnLst/>
              <a:rect l="l" t="t" r="r" b="b"/>
              <a:pathLst>
                <a:path w="40" h="89" extrusionOk="0">
                  <a:moveTo>
                    <a:pt x="40" y="89"/>
                  </a:moveTo>
                  <a:cubicBezTo>
                    <a:pt x="26" y="64"/>
                    <a:pt x="14" y="38"/>
                    <a:pt x="1" y="1"/>
                  </a:cubicBezTo>
                  <a:cubicBezTo>
                    <a:pt x="14" y="38"/>
                    <a:pt x="26" y="64"/>
                    <a:pt x="40" y="89"/>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5162375" y="1192600"/>
              <a:ext cx="1300" cy="9875"/>
            </a:xfrm>
            <a:custGeom>
              <a:avLst/>
              <a:gdLst/>
              <a:ahLst/>
              <a:cxnLst/>
              <a:rect l="l" t="t" r="r" b="b"/>
              <a:pathLst>
                <a:path w="52" h="395" extrusionOk="0">
                  <a:moveTo>
                    <a:pt x="52" y="394"/>
                  </a:moveTo>
                  <a:cubicBezTo>
                    <a:pt x="38" y="267"/>
                    <a:pt x="13" y="127"/>
                    <a:pt x="1" y="1"/>
                  </a:cubicBezTo>
                  <a:cubicBezTo>
                    <a:pt x="13" y="127"/>
                    <a:pt x="38" y="267"/>
                    <a:pt x="52" y="394"/>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5187725" y="1255350"/>
              <a:ext cx="1600" cy="1925"/>
            </a:xfrm>
            <a:custGeom>
              <a:avLst/>
              <a:gdLst/>
              <a:ahLst/>
              <a:cxnLst/>
              <a:rect l="l" t="t" r="r" b="b"/>
              <a:pathLst>
                <a:path w="64" h="77" extrusionOk="0">
                  <a:moveTo>
                    <a:pt x="64" y="77"/>
                  </a:moveTo>
                  <a:cubicBezTo>
                    <a:pt x="52" y="51"/>
                    <a:pt x="26" y="26"/>
                    <a:pt x="1" y="0"/>
                  </a:cubicBezTo>
                  <a:cubicBezTo>
                    <a:pt x="26" y="26"/>
                    <a:pt x="52" y="51"/>
                    <a:pt x="64" y="77"/>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5162050" y="1182800"/>
              <a:ext cx="25" cy="4750"/>
            </a:xfrm>
            <a:custGeom>
              <a:avLst/>
              <a:gdLst/>
              <a:ahLst/>
              <a:cxnLst/>
              <a:rect l="l" t="t" r="r" b="b"/>
              <a:pathLst>
                <a:path w="1" h="190" extrusionOk="0">
                  <a:moveTo>
                    <a:pt x="1" y="190"/>
                  </a:moveTo>
                  <a:lnTo>
                    <a:pt x="1" y="0"/>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5176625" y="1238225"/>
              <a:ext cx="1300" cy="2275"/>
            </a:xfrm>
            <a:custGeom>
              <a:avLst/>
              <a:gdLst/>
              <a:ahLst/>
              <a:cxnLst/>
              <a:rect l="l" t="t" r="r" b="b"/>
              <a:pathLst>
                <a:path w="52" h="91" extrusionOk="0">
                  <a:moveTo>
                    <a:pt x="51" y="90"/>
                  </a:moveTo>
                  <a:cubicBezTo>
                    <a:pt x="39" y="65"/>
                    <a:pt x="14" y="40"/>
                    <a:pt x="1" y="1"/>
                  </a:cubicBezTo>
                  <a:cubicBezTo>
                    <a:pt x="14" y="40"/>
                    <a:pt x="39" y="65"/>
                    <a:pt x="51" y="9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5183925" y="1249975"/>
              <a:ext cx="1600" cy="1925"/>
            </a:xfrm>
            <a:custGeom>
              <a:avLst/>
              <a:gdLst/>
              <a:ahLst/>
              <a:cxnLst/>
              <a:rect l="l" t="t" r="r" b="b"/>
              <a:pathLst>
                <a:path w="64" h="77" extrusionOk="0">
                  <a:moveTo>
                    <a:pt x="64" y="77"/>
                  </a:moveTo>
                  <a:cubicBezTo>
                    <a:pt x="38" y="51"/>
                    <a:pt x="13" y="26"/>
                    <a:pt x="1" y="0"/>
                  </a:cubicBezTo>
                  <a:cubicBezTo>
                    <a:pt x="13" y="26"/>
                    <a:pt x="38" y="51"/>
                    <a:pt x="64" y="77"/>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5180125" y="1244275"/>
              <a:ext cx="1600" cy="2225"/>
            </a:xfrm>
            <a:custGeom>
              <a:avLst/>
              <a:gdLst/>
              <a:ahLst/>
              <a:cxnLst/>
              <a:rect l="l" t="t" r="r" b="b"/>
              <a:pathLst>
                <a:path w="64" h="89" extrusionOk="0">
                  <a:moveTo>
                    <a:pt x="64" y="89"/>
                  </a:moveTo>
                  <a:cubicBezTo>
                    <a:pt x="38" y="63"/>
                    <a:pt x="26" y="26"/>
                    <a:pt x="1" y="0"/>
                  </a:cubicBezTo>
                  <a:cubicBezTo>
                    <a:pt x="26" y="26"/>
                    <a:pt x="38" y="63"/>
                    <a:pt x="64" y="89"/>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5212750" y="1281675"/>
              <a:ext cx="1925" cy="1925"/>
            </a:xfrm>
            <a:custGeom>
              <a:avLst/>
              <a:gdLst/>
              <a:ahLst/>
              <a:cxnLst/>
              <a:rect l="l" t="t" r="r" b="b"/>
              <a:pathLst>
                <a:path w="77" h="77" extrusionOk="0">
                  <a:moveTo>
                    <a:pt x="77" y="76"/>
                  </a:moveTo>
                  <a:lnTo>
                    <a:pt x="1" y="0"/>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5420000" y="627400"/>
              <a:ext cx="829675" cy="354175"/>
            </a:xfrm>
            <a:custGeom>
              <a:avLst/>
              <a:gdLst/>
              <a:ahLst/>
              <a:cxnLst/>
              <a:rect l="l" t="t" r="r" b="b"/>
              <a:pathLst>
                <a:path w="33187" h="14167" extrusionOk="0">
                  <a:moveTo>
                    <a:pt x="6104" y="1"/>
                  </a:moveTo>
                  <a:cubicBezTo>
                    <a:pt x="4178" y="1"/>
                    <a:pt x="2379" y="1182"/>
                    <a:pt x="1383" y="2733"/>
                  </a:cubicBezTo>
                  <a:cubicBezTo>
                    <a:pt x="330" y="4369"/>
                    <a:pt x="39" y="6333"/>
                    <a:pt x="1" y="8260"/>
                  </a:cubicBezTo>
                  <a:lnTo>
                    <a:pt x="39" y="8184"/>
                  </a:lnTo>
                  <a:cubicBezTo>
                    <a:pt x="267" y="7487"/>
                    <a:pt x="572" y="6789"/>
                    <a:pt x="1091" y="6270"/>
                  </a:cubicBezTo>
                  <a:cubicBezTo>
                    <a:pt x="1560" y="5788"/>
                    <a:pt x="2194" y="5471"/>
                    <a:pt x="2853" y="5319"/>
                  </a:cubicBezTo>
                  <a:cubicBezTo>
                    <a:pt x="2879" y="5319"/>
                    <a:pt x="2891" y="5319"/>
                    <a:pt x="2916" y="5307"/>
                  </a:cubicBezTo>
                  <a:lnTo>
                    <a:pt x="2916" y="5293"/>
                  </a:lnTo>
                  <a:cubicBezTo>
                    <a:pt x="3423" y="4305"/>
                    <a:pt x="4184" y="3405"/>
                    <a:pt x="5096" y="2834"/>
                  </a:cubicBezTo>
                  <a:cubicBezTo>
                    <a:pt x="5198" y="2771"/>
                    <a:pt x="5299" y="2708"/>
                    <a:pt x="5414" y="2657"/>
                  </a:cubicBezTo>
                  <a:cubicBezTo>
                    <a:pt x="5515" y="2594"/>
                    <a:pt x="5617" y="2543"/>
                    <a:pt x="5730" y="2505"/>
                  </a:cubicBezTo>
                  <a:cubicBezTo>
                    <a:pt x="5997" y="2391"/>
                    <a:pt x="6276" y="2302"/>
                    <a:pt x="6567" y="2251"/>
                  </a:cubicBezTo>
                  <a:cubicBezTo>
                    <a:pt x="6748" y="2227"/>
                    <a:pt x="6939" y="2213"/>
                    <a:pt x="7131" y="2213"/>
                  </a:cubicBezTo>
                  <a:cubicBezTo>
                    <a:pt x="7235" y="2213"/>
                    <a:pt x="7339" y="2217"/>
                    <a:pt x="7442" y="2226"/>
                  </a:cubicBezTo>
                  <a:cubicBezTo>
                    <a:pt x="7758" y="2251"/>
                    <a:pt x="8050" y="2327"/>
                    <a:pt x="8341" y="2429"/>
                  </a:cubicBezTo>
                  <a:cubicBezTo>
                    <a:pt x="8456" y="2467"/>
                    <a:pt x="8570" y="2505"/>
                    <a:pt x="8684" y="2555"/>
                  </a:cubicBezTo>
                  <a:cubicBezTo>
                    <a:pt x="8848" y="2632"/>
                    <a:pt x="9014" y="2721"/>
                    <a:pt x="9178" y="2809"/>
                  </a:cubicBezTo>
                  <a:cubicBezTo>
                    <a:pt x="9343" y="2898"/>
                    <a:pt x="9495" y="3000"/>
                    <a:pt x="9660" y="3101"/>
                  </a:cubicBezTo>
                  <a:cubicBezTo>
                    <a:pt x="9761" y="3164"/>
                    <a:pt x="9863" y="3240"/>
                    <a:pt x="9977" y="3316"/>
                  </a:cubicBezTo>
                  <a:cubicBezTo>
                    <a:pt x="10028" y="3355"/>
                    <a:pt x="10079" y="3380"/>
                    <a:pt x="10129" y="3417"/>
                  </a:cubicBezTo>
                  <a:cubicBezTo>
                    <a:pt x="10395" y="3608"/>
                    <a:pt x="10648" y="3798"/>
                    <a:pt x="10915" y="3988"/>
                  </a:cubicBezTo>
                  <a:cubicBezTo>
                    <a:pt x="11232" y="4217"/>
                    <a:pt x="11549" y="4445"/>
                    <a:pt x="11865" y="4634"/>
                  </a:cubicBezTo>
                  <a:cubicBezTo>
                    <a:pt x="11929" y="4673"/>
                    <a:pt x="11980" y="4710"/>
                    <a:pt x="12031" y="4736"/>
                  </a:cubicBezTo>
                  <a:cubicBezTo>
                    <a:pt x="12195" y="4837"/>
                    <a:pt x="12372" y="4926"/>
                    <a:pt x="12538" y="5002"/>
                  </a:cubicBezTo>
                  <a:cubicBezTo>
                    <a:pt x="12601" y="5028"/>
                    <a:pt x="12651" y="5053"/>
                    <a:pt x="12715" y="5078"/>
                  </a:cubicBezTo>
                  <a:cubicBezTo>
                    <a:pt x="13158" y="5281"/>
                    <a:pt x="13615" y="5408"/>
                    <a:pt x="14071" y="5484"/>
                  </a:cubicBezTo>
                  <a:cubicBezTo>
                    <a:pt x="14236" y="5509"/>
                    <a:pt x="14388" y="5522"/>
                    <a:pt x="14540" y="5535"/>
                  </a:cubicBezTo>
                  <a:cubicBezTo>
                    <a:pt x="14705" y="5547"/>
                    <a:pt x="14857" y="5560"/>
                    <a:pt x="15009" y="5572"/>
                  </a:cubicBezTo>
                  <a:lnTo>
                    <a:pt x="15250" y="5572"/>
                  </a:lnTo>
                  <a:cubicBezTo>
                    <a:pt x="15567" y="5572"/>
                    <a:pt x="15884" y="5547"/>
                    <a:pt x="16214" y="5522"/>
                  </a:cubicBezTo>
                  <a:cubicBezTo>
                    <a:pt x="16454" y="5496"/>
                    <a:pt x="16695" y="5471"/>
                    <a:pt x="16936" y="5433"/>
                  </a:cubicBezTo>
                  <a:cubicBezTo>
                    <a:pt x="17659" y="5319"/>
                    <a:pt x="18381" y="5155"/>
                    <a:pt x="19104" y="4989"/>
                  </a:cubicBezTo>
                  <a:cubicBezTo>
                    <a:pt x="19180" y="4977"/>
                    <a:pt x="19268" y="4952"/>
                    <a:pt x="19344" y="4939"/>
                  </a:cubicBezTo>
                  <a:cubicBezTo>
                    <a:pt x="19509" y="4901"/>
                    <a:pt x="19661" y="4862"/>
                    <a:pt x="19826" y="4825"/>
                  </a:cubicBezTo>
                  <a:cubicBezTo>
                    <a:pt x="19978" y="4800"/>
                    <a:pt x="20143" y="4761"/>
                    <a:pt x="20295" y="4724"/>
                  </a:cubicBezTo>
                  <a:cubicBezTo>
                    <a:pt x="21193" y="4527"/>
                    <a:pt x="22158" y="4398"/>
                    <a:pt x="23101" y="4398"/>
                  </a:cubicBezTo>
                  <a:cubicBezTo>
                    <a:pt x="23317" y="4398"/>
                    <a:pt x="23531" y="4405"/>
                    <a:pt x="23743" y="4419"/>
                  </a:cubicBezTo>
                  <a:cubicBezTo>
                    <a:pt x="23907" y="4431"/>
                    <a:pt x="24073" y="4457"/>
                    <a:pt x="24225" y="4470"/>
                  </a:cubicBezTo>
                  <a:cubicBezTo>
                    <a:pt x="24313" y="4482"/>
                    <a:pt x="24402" y="4495"/>
                    <a:pt x="24478" y="4508"/>
                  </a:cubicBezTo>
                  <a:cubicBezTo>
                    <a:pt x="24504" y="4521"/>
                    <a:pt x="24516" y="4521"/>
                    <a:pt x="24529" y="4521"/>
                  </a:cubicBezTo>
                  <a:cubicBezTo>
                    <a:pt x="24592" y="4533"/>
                    <a:pt x="24643" y="4546"/>
                    <a:pt x="24706" y="4558"/>
                  </a:cubicBezTo>
                  <a:cubicBezTo>
                    <a:pt x="25797" y="4774"/>
                    <a:pt x="26785" y="5268"/>
                    <a:pt x="27507" y="6169"/>
                  </a:cubicBezTo>
                  <a:cubicBezTo>
                    <a:pt x="28661" y="7600"/>
                    <a:pt x="28775" y="9654"/>
                    <a:pt x="28458" y="11492"/>
                  </a:cubicBezTo>
                  <a:cubicBezTo>
                    <a:pt x="28395" y="11860"/>
                    <a:pt x="28319" y="12228"/>
                    <a:pt x="28230" y="12595"/>
                  </a:cubicBezTo>
                  <a:cubicBezTo>
                    <a:pt x="28281" y="12620"/>
                    <a:pt x="28332" y="12633"/>
                    <a:pt x="28395" y="12659"/>
                  </a:cubicBezTo>
                  <a:cubicBezTo>
                    <a:pt x="28826" y="12811"/>
                    <a:pt x="29257" y="13051"/>
                    <a:pt x="29574" y="13394"/>
                  </a:cubicBezTo>
                  <a:cubicBezTo>
                    <a:pt x="29802" y="13622"/>
                    <a:pt x="29966" y="13888"/>
                    <a:pt x="30093" y="14167"/>
                  </a:cubicBezTo>
                  <a:cubicBezTo>
                    <a:pt x="30803" y="12760"/>
                    <a:pt x="31690" y="11416"/>
                    <a:pt x="32273" y="9958"/>
                  </a:cubicBezTo>
                  <a:cubicBezTo>
                    <a:pt x="33085" y="7930"/>
                    <a:pt x="33186" y="5383"/>
                    <a:pt x="31577" y="3772"/>
                  </a:cubicBezTo>
                  <a:cubicBezTo>
                    <a:pt x="30569" y="2784"/>
                    <a:pt x="29206" y="2413"/>
                    <a:pt x="27761" y="2413"/>
                  </a:cubicBezTo>
                  <a:cubicBezTo>
                    <a:pt x="26279" y="2413"/>
                    <a:pt x="24710" y="2803"/>
                    <a:pt x="23350" y="3316"/>
                  </a:cubicBezTo>
                  <a:cubicBezTo>
                    <a:pt x="21249" y="4119"/>
                    <a:pt x="19024" y="5123"/>
                    <a:pt x="16814" y="5123"/>
                  </a:cubicBezTo>
                  <a:cubicBezTo>
                    <a:pt x="16198" y="5123"/>
                    <a:pt x="15582" y="5045"/>
                    <a:pt x="14971" y="4862"/>
                  </a:cubicBezTo>
                  <a:cubicBezTo>
                    <a:pt x="11840" y="3912"/>
                    <a:pt x="9901" y="426"/>
                    <a:pt x="6656" y="33"/>
                  </a:cubicBezTo>
                  <a:cubicBezTo>
                    <a:pt x="6471" y="11"/>
                    <a:pt x="6287" y="1"/>
                    <a:pt x="6104"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6100075" y="1037950"/>
              <a:ext cx="334025" cy="414875"/>
            </a:xfrm>
            <a:custGeom>
              <a:avLst/>
              <a:gdLst/>
              <a:ahLst/>
              <a:cxnLst/>
              <a:rect l="l" t="t" r="r" b="b"/>
              <a:pathLst>
                <a:path w="13361" h="16595" extrusionOk="0">
                  <a:moveTo>
                    <a:pt x="127" y="1"/>
                  </a:moveTo>
                  <a:cubicBezTo>
                    <a:pt x="101" y="178"/>
                    <a:pt x="76" y="344"/>
                    <a:pt x="64" y="521"/>
                  </a:cubicBezTo>
                  <a:cubicBezTo>
                    <a:pt x="39" y="749"/>
                    <a:pt x="13" y="990"/>
                    <a:pt x="13" y="1218"/>
                  </a:cubicBezTo>
                  <a:cubicBezTo>
                    <a:pt x="0" y="1573"/>
                    <a:pt x="0" y="1941"/>
                    <a:pt x="39" y="2296"/>
                  </a:cubicBezTo>
                  <a:cubicBezTo>
                    <a:pt x="64" y="2524"/>
                    <a:pt x="101" y="2764"/>
                    <a:pt x="140" y="2992"/>
                  </a:cubicBezTo>
                  <a:cubicBezTo>
                    <a:pt x="216" y="3335"/>
                    <a:pt x="304" y="3665"/>
                    <a:pt x="431" y="3994"/>
                  </a:cubicBezTo>
                  <a:cubicBezTo>
                    <a:pt x="520" y="4197"/>
                    <a:pt x="609" y="4412"/>
                    <a:pt x="723" y="4603"/>
                  </a:cubicBezTo>
                  <a:cubicBezTo>
                    <a:pt x="951" y="4995"/>
                    <a:pt x="1230" y="5350"/>
                    <a:pt x="1572" y="5654"/>
                  </a:cubicBezTo>
                  <a:cubicBezTo>
                    <a:pt x="1839" y="5882"/>
                    <a:pt x="2117" y="6073"/>
                    <a:pt x="2422" y="6237"/>
                  </a:cubicBezTo>
                  <a:cubicBezTo>
                    <a:pt x="2726" y="6389"/>
                    <a:pt x="3055" y="6504"/>
                    <a:pt x="3385" y="6605"/>
                  </a:cubicBezTo>
                  <a:cubicBezTo>
                    <a:pt x="4019" y="6795"/>
                    <a:pt x="4703" y="6896"/>
                    <a:pt x="5388" y="6998"/>
                  </a:cubicBezTo>
                  <a:cubicBezTo>
                    <a:pt x="5413" y="6998"/>
                    <a:pt x="5439" y="6998"/>
                    <a:pt x="5476" y="7011"/>
                  </a:cubicBezTo>
                  <a:cubicBezTo>
                    <a:pt x="5932" y="7074"/>
                    <a:pt x="6402" y="7138"/>
                    <a:pt x="6858" y="7214"/>
                  </a:cubicBezTo>
                  <a:cubicBezTo>
                    <a:pt x="8696" y="7569"/>
                    <a:pt x="10749" y="8811"/>
                    <a:pt x="10673" y="10738"/>
                  </a:cubicBezTo>
                  <a:cubicBezTo>
                    <a:pt x="10648" y="11346"/>
                    <a:pt x="10407" y="11904"/>
                    <a:pt x="10078" y="12411"/>
                  </a:cubicBezTo>
                  <a:cubicBezTo>
                    <a:pt x="9875" y="12715"/>
                    <a:pt x="9647" y="13006"/>
                    <a:pt x="9406" y="13273"/>
                  </a:cubicBezTo>
                  <a:cubicBezTo>
                    <a:pt x="9038" y="13691"/>
                    <a:pt x="9152" y="14958"/>
                    <a:pt x="9482" y="16594"/>
                  </a:cubicBezTo>
                  <a:cubicBezTo>
                    <a:pt x="10318" y="16201"/>
                    <a:pt x="11092" y="15744"/>
                    <a:pt x="11713" y="15124"/>
                  </a:cubicBezTo>
                  <a:cubicBezTo>
                    <a:pt x="12867" y="13995"/>
                    <a:pt x="13360" y="12296"/>
                    <a:pt x="12993" y="10738"/>
                  </a:cubicBezTo>
                  <a:cubicBezTo>
                    <a:pt x="12638" y="9191"/>
                    <a:pt x="11434" y="7809"/>
                    <a:pt x="9875" y="7163"/>
                  </a:cubicBezTo>
                  <a:cubicBezTo>
                    <a:pt x="7859" y="6339"/>
                    <a:pt x="5375" y="6682"/>
                    <a:pt x="3613" y="5439"/>
                  </a:cubicBezTo>
                  <a:cubicBezTo>
                    <a:pt x="3549" y="5401"/>
                    <a:pt x="3512" y="5363"/>
                    <a:pt x="3461" y="5325"/>
                  </a:cubicBezTo>
                  <a:cubicBezTo>
                    <a:pt x="3422" y="5333"/>
                    <a:pt x="3381" y="5337"/>
                    <a:pt x="3339" y="5337"/>
                  </a:cubicBezTo>
                  <a:cubicBezTo>
                    <a:pt x="3139" y="5337"/>
                    <a:pt x="2919" y="5249"/>
                    <a:pt x="2751" y="5186"/>
                  </a:cubicBezTo>
                  <a:cubicBezTo>
                    <a:pt x="2092" y="4958"/>
                    <a:pt x="1496" y="4501"/>
                    <a:pt x="1129" y="3893"/>
                  </a:cubicBezTo>
                  <a:cubicBezTo>
                    <a:pt x="583" y="3018"/>
                    <a:pt x="520" y="1852"/>
                    <a:pt x="977" y="927"/>
                  </a:cubicBezTo>
                  <a:cubicBezTo>
                    <a:pt x="723" y="724"/>
                    <a:pt x="470" y="533"/>
                    <a:pt x="279" y="280"/>
                  </a:cubicBezTo>
                  <a:cubicBezTo>
                    <a:pt x="216" y="191"/>
                    <a:pt x="165" y="102"/>
                    <a:pt x="127"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5291675" y="1423950"/>
              <a:ext cx="91300" cy="287125"/>
            </a:xfrm>
            <a:custGeom>
              <a:avLst/>
              <a:gdLst/>
              <a:ahLst/>
              <a:cxnLst/>
              <a:rect l="l" t="t" r="r" b="b"/>
              <a:pathLst>
                <a:path w="3652" h="11485" extrusionOk="0">
                  <a:moveTo>
                    <a:pt x="2029" y="0"/>
                  </a:moveTo>
                  <a:lnTo>
                    <a:pt x="2029" y="0"/>
                  </a:lnTo>
                  <a:cubicBezTo>
                    <a:pt x="2485" y="1851"/>
                    <a:pt x="1990" y="3904"/>
                    <a:pt x="1091" y="5743"/>
                  </a:cubicBezTo>
                  <a:cubicBezTo>
                    <a:pt x="1065" y="7061"/>
                    <a:pt x="761" y="8391"/>
                    <a:pt x="432" y="9659"/>
                  </a:cubicBezTo>
                  <a:cubicBezTo>
                    <a:pt x="279" y="10242"/>
                    <a:pt x="114" y="10864"/>
                    <a:pt x="1" y="11484"/>
                  </a:cubicBezTo>
                  <a:cubicBezTo>
                    <a:pt x="964" y="10483"/>
                    <a:pt x="2003" y="9558"/>
                    <a:pt x="3106" y="8721"/>
                  </a:cubicBezTo>
                  <a:cubicBezTo>
                    <a:pt x="3258" y="7529"/>
                    <a:pt x="3474" y="6351"/>
                    <a:pt x="3562" y="5273"/>
                  </a:cubicBezTo>
                  <a:cubicBezTo>
                    <a:pt x="3651" y="4006"/>
                    <a:pt x="3562" y="2777"/>
                    <a:pt x="3246" y="1610"/>
                  </a:cubicBezTo>
                  <a:lnTo>
                    <a:pt x="2029" y="0"/>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5066975" y="908350"/>
              <a:ext cx="382550" cy="659175"/>
            </a:xfrm>
            <a:custGeom>
              <a:avLst/>
              <a:gdLst/>
              <a:ahLst/>
              <a:cxnLst/>
              <a:rect l="l" t="t" r="r" b="b"/>
              <a:pathLst>
                <a:path w="15302" h="26367" extrusionOk="0">
                  <a:moveTo>
                    <a:pt x="15301" y="1"/>
                  </a:moveTo>
                  <a:cubicBezTo>
                    <a:pt x="15006" y="307"/>
                    <a:pt x="14450" y="744"/>
                    <a:pt x="14068" y="744"/>
                  </a:cubicBezTo>
                  <a:cubicBezTo>
                    <a:pt x="14038" y="744"/>
                    <a:pt x="14010" y="742"/>
                    <a:pt x="13983" y="736"/>
                  </a:cubicBezTo>
                  <a:cubicBezTo>
                    <a:pt x="13843" y="1636"/>
                    <a:pt x="13539" y="2485"/>
                    <a:pt x="12943" y="3195"/>
                  </a:cubicBezTo>
                  <a:cubicBezTo>
                    <a:pt x="10839" y="5680"/>
                    <a:pt x="6555" y="4957"/>
                    <a:pt x="3563" y="6452"/>
                  </a:cubicBezTo>
                  <a:cubicBezTo>
                    <a:pt x="1332" y="7568"/>
                    <a:pt x="1" y="9976"/>
                    <a:pt x="77" y="12373"/>
                  </a:cubicBezTo>
                  <a:cubicBezTo>
                    <a:pt x="166" y="14768"/>
                    <a:pt x="1586" y="17075"/>
                    <a:pt x="3639" y="18533"/>
                  </a:cubicBezTo>
                  <a:cubicBezTo>
                    <a:pt x="5553" y="19889"/>
                    <a:pt x="8000" y="20612"/>
                    <a:pt x="9242" y="22754"/>
                  </a:cubicBezTo>
                  <a:cubicBezTo>
                    <a:pt x="9888" y="23894"/>
                    <a:pt x="10104" y="25124"/>
                    <a:pt x="10079" y="26367"/>
                  </a:cubicBezTo>
                  <a:cubicBezTo>
                    <a:pt x="10978" y="24528"/>
                    <a:pt x="11473" y="22475"/>
                    <a:pt x="11017" y="20624"/>
                  </a:cubicBezTo>
                  <a:lnTo>
                    <a:pt x="10978" y="20510"/>
                  </a:lnTo>
                  <a:cubicBezTo>
                    <a:pt x="10877" y="20092"/>
                    <a:pt x="10712" y="19686"/>
                    <a:pt x="10496" y="19294"/>
                  </a:cubicBezTo>
                  <a:cubicBezTo>
                    <a:pt x="10319" y="18951"/>
                    <a:pt x="10091" y="18647"/>
                    <a:pt x="9851" y="18356"/>
                  </a:cubicBezTo>
                  <a:cubicBezTo>
                    <a:pt x="9837" y="18330"/>
                    <a:pt x="9812" y="18305"/>
                    <a:pt x="9787" y="18279"/>
                  </a:cubicBezTo>
                  <a:cubicBezTo>
                    <a:pt x="9749" y="18241"/>
                    <a:pt x="9711" y="18190"/>
                    <a:pt x="9673" y="18153"/>
                  </a:cubicBezTo>
                  <a:cubicBezTo>
                    <a:pt x="9648" y="18114"/>
                    <a:pt x="9622" y="18089"/>
                    <a:pt x="9597" y="18063"/>
                  </a:cubicBezTo>
                  <a:cubicBezTo>
                    <a:pt x="9558" y="18026"/>
                    <a:pt x="9521" y="17987"/>
                    <a:pt x="9496" y="17950"/>
                  </a:cubicBezTo>
                  <a:cubicBezTo>
                    <a:pt x="9457" y="17925"/>
                    <a:pt x="9432" y="17886"/>
                    <a:pt x="9406" y="17861"/>
                  </a:cubicBezTo>
                  <a:cubicBezTo>
                    <a:pt x="9369" y="17823"/>
                    <a:pt x="9330" y="17798"/>
                    <a:pt x="9305" y="17759"/>
                  </a:cubicBezTo>
                  <a:cubicBezTo>
                    <a:pt x="9267" y="17722"/>
                    <a:pt x="9242" y="17696"/>
                    <a:pt x="9204" y="17671"/>
                  </a:cubicBezTo>
                  <a:lnTo>
                    <a:pt x="9102" y="17570"/>
                  </a:lnTo>
                  <a:cubicBezTo>
                    <a:pt x="9065" y="17544"/>
                    <a:pt x="9039" y="17506"/>
                    <a:pt x="9001" y="17480"/>
                  </a:cubicBezTo>
                  <a:cubicBezTo>
                    <a:pt x="8975" y="17455"/>
                    <a:pt x="8938" y="17418"/>
                    <a:pt x="8899" y="17392"/>
                  </a:cubicBezTo>
                  <a:cubicBezTo>
                    <a:pt x="8862" y="17354"/>
                    <a:pt x="8836" y="17328"/>
                    <a:pt x="8798" y="17303"/>
                  </a:cubicBezTo>
                  <a:cubicBezTo>
                    <a:pt x="8760" y="17265"/>
                    <a:pt x="8735" y="17240"/>
                    <a:pt x="8697" y="17215"/>
                  </a:cubicBezTo>
                  <a:cubicBezTo>
                    <a:pt x="8659" y="17176"/>
                    <a:pt x="8620" y="17151"/>
                    <a:pt x="8595" y="17125"/>
                  </a:cubicBezTo>
                  <a:cubicBezTo>
                    <a:pt x="8558" y="17088"/>
                    <a:pt x="8519" y="17063"/>
                    <a:pt x="8482" y="17037"/>
                  </a:cubicBezTo>
                  <a:cubicBezTo>
                    <a:pt x="8405" y="16973"/>
                    <a:pt x="8342" y="16911"/>
                    <a:pt x="8266" y="16860"/>
                  </a:cubicBezTo>
                  <a:cubicBezTo>
                    <a:pt x="8228" y="16834"/>
                    <a:pt x="8203" y="16809"/>
                    <a:pt x="8177" y="16796"/>
                  </a:cubicBezTo>
                  <a:cubicBezTo>
                    <a:pt x="8127" y="16758"/>
                    <a:pt x="8088" y="16720"/>
                    <a:pt x="8037" y="16682"/>
                  </a:cubicBezTo>
                  <a:cubicBezTo>
                    <a:pt x="8012" y="16669"/>
                    <a:pt x="7987" y="16644"/>
                    <a:pt x="7961" y="16618"/>
                  </a:cubicBezTo>
                  <a:lnTo>
                    <a:pt x="7809" y="16505"/>
                  </a:lnTo>
                  <a:cubicBezTo>
                    <a:pt x="7797" y="16492"/>
                    <a:pt x="7772" y="16480"/>
                    <a:pt x="7759" y="16466"/>
                  </a:cubicBezTo>
                  <a:cubicBezTo>
                    <a:pt x="7341" y="16150"/>
                    <a:pt x="6935" y="15846"/>
                    <a:pt x="6529" y="15528"/>
                  </a:cubicBezTo>
                  <a:lnTo>
                    <a:pt x="6491" y="15491"/>
                  </a:lnTo>
                  <a:cubicBezTo>
                    <a:pt x="6428" y="15452"/>
                    <a:pt x="6377" y="15402"/>
                    <a:pt x="6327" y="15364"/>
                  </a:cubicBezTo>
                  <a:cubicBezTo>
                    <a:pt x="6301" y="15339"/>
                    <a:pt x="6276" y="15326"/>
                    <a:pt x="6251" y="15300"/>
                  </a:cubicBezTo>
                  <a:cubicBezTo>
                    <a:pt x="6200" y="15263"/>
                    <a:pt x="6161" y="15224"/>
                    <a:pt x="6111" y="15187"/>
                  </a:cubicBezTo>
                  <a:cubicBezTo>
                    <a:pt x="6085" y="15161"/>
                    <a:pt x="6060" y="15136"/>
                    <a:pt x="6035" y="15123"/>
                  </a:cubicBezTo>
                  <a:cubicBezTo>
                    <a:pt x="5997" y="15085"/>
                    <a:pt x="5946" y="15047"/>
                    <a:pt x="5908" y="15009"/>
                  </a:cubicBezTo>
                  <a:lnTo>
                    <a:pt x="5832" y="14933"/>
                  </a:lnTo>
                  <a:cubicBezTo>
                    <a:pt x="5781" y="14895"/>
                    <a:pt x="5744" y="14857"/>
                    <a:pt x="5693" y="14818"/>
                  </a:cubicBezTo>
                  <a:cubicBezTo>
                    <a:pt x="5680" y="14793"/>
                    <a:pt x="5654" y="14768"/>
                    <a:pt x="5629" y="14742"/>
                  </a:cubicBezTo>
                  <a:cubicBezTo>
                    <a:pt x="5578" y="14705"/>
                    <a:pt x="5541" y="14666"/>
                    <a:pt x="5490" y="14616"/>
                  </a:cubicBezTo>
                  <a:lnTo>
                    <a:pt x="5439" y="14565"/>
                  </a:lnTo>
                  <a:cubicBezTo>
                    <a:pt x="5363" y="14489"/>
                    <a:pt x="5313" y="14426"/>
                    <a:pt x="5249" y="14362"/>
                  </a:cubicBezTo>
                  <a:cubicBezTo>
                    <a:pt x="5186" y="14299"/>
                    <a:pt x="5122" y="14235"/>
                    <a:pt x="5071" y="14159"/>
                  </a:cubicBezTo>
                  <a:cubicBezTo>
                    <a:pt x="5046" y="14147"/>
                    <a:pt x="5034" y="14122"/>
                    <a:pt x="5008" y="14096"/>
                  </a:cubicBezTo>
                  <a:cubicBezTo>
                    <a:pt x="4970" y="14058"/>
                    <a:pt x="4932" y="14007"/>
                    <a:pt x="4894" y="13957"/>
                  </a:cubicBezTo>
                  <a:cubicBezTo>
                    <a:pt x="4882" y="13931"/>
                    <a:pt x="4856" y="13906"/>
                    <a:pt x="4831" y="13880"/>
                  </a:cubicBezTo>
                  <a:cubicBezTo>
                    <a:pt x="4806" y="13830"/>
                    <a:pt x="4767" y="13792"/>
                    <a:pt x="4742" y="13742"/>
                  </a:cubicBezTo>
                  <a:cubicBezTo>
                    <a:pt x="4716" y="13716"/>
                    <a:pt x="4691" y="13691"/>
                    <a:pt x="4679" y="13665"/>
                  </a:cubicBezTo>
                  <a:cubicBezTo>
                    <a:pt x="4640" y="13615"/>
                    <a:pt x="4615" y="13564"/>
                    <a:pt x="4590" y="13526"/>
                  </a:cubicBezTo>
                  <a:cubicBezTo>
                    <a:pt x="4564" y="13500"/>
                    <a:pt x="4552" y="13463"/>
                    <a:pt x="4527" y="13437"/>
                  </a:cubicBezTo>
                  <a:cubicBezTo>
                    <a:pt x="4501" y="13387"/>
                    <a:pt x="4463" y="13336"/>
                    <a:pt x="4437" y="13285"/>
                  </a:cubicBezTo>
                  <a:cubicBezTo>
                    <a:pt x="4425" y="13260"/>
                    <a:pt x="4400" y="13235"/>
                    <a:pt x="4387" y="13196"/>
                  </a:cubicBezTo>
                  <a:cubicBezTo>
                    <a:pt x="4361" y="13145"/>
                    <a:pt x="4336" y="13095"/>
                    <a:pt x="4299" y="13044"/>
                  </a:cubicBezTo>
                  <a:cubicBezTo>
                    <a:pt x="4285" y="13019"/>
                    <a:pt x="4273" y="12993"/>
                    <a:pt x="4260" y="12956"/>
                  </a:cubicBezTo>
                  <a:cubicBezTo>
                    <a:pt x="4222" y="12880"/>
                    <a:pt x="4184" y="12790"/>
                    <a:pt x="4146" y="12714"/>
                  </a:cubicBezTo>
                  <a:cubicBezTo>
                    <a:pt x="4020" y="12410"/>
                    <a:pt x="3930" y="12094"/>
                    <a:pt x="3868" y="11764"/>
                  </a:cubicBezTo>
                  <a:cubicBezTo>
                    <a:pt x="3854" y="11637"/>
                    <a:pt x="3829" y="11497"/>
                    <a:pt x="3817" y="11371"/>
                  </a:cubicBezTo>
                  <a:cubicBezTo>
                    <a:pt x="3817" y="11308"/>
                    <a:pt x="3804" y="11244"/>
                    <a:pt x="3804" y="11168"/>
                  </a:cubicBezTo>
                  <a:lnTo>
                    <a:pt x="3804" y="10978"/>
                  </a:lnTo>
                  <a:lnTo>
                    <a:pt x="3804" y="10775"/>
                  </a:lnTo>
                  <a:cubicBezTo>
                    <a:pt x="3817" y="10573"/>
                    <a:pt x="3829" y="10382"/>
                    <a:pt x="3854" y="10179"/>
                  </a:cubicBezTo>
                  <a:cubicBezTo>
                    <a:pt x="3893" y="9989"/>
                    <a:pt x="3930" y="9787"/>
                    <a:pt x="3981" y="9596"/>
                  </a:cubicBezTo>
                  <a:cubicBezTo>
                    <a:pt x="4020" y="9469"/>
                    <a:pt x="4057" y="9343"/>
                    <a:pt x="4108" y="9216"/>
                  </a:cubicBezTo>
                  <a:cubicBezTo>
                    <a:pt x="4172" y="9038"/>
                    <a:pt x="4248" y="8849"/>
                    <a:pt x="4336" y="8671"/>
                  </a:cubicBezTo>
                  <a:cubicBezTo>
                    <a:pt x="4400" y="8557"/>
                    <a:pt x="4451" y="8443"/>
                    <a:pt x="4527" y="8328"/>
                  </a:cubicBezTo>
                  <a:cubicBezTo>
                    <a:pt x="4679" y="8063"/>
                    <a:pt x="4868" y="7821"/>
                    <a:pt x="5084" y="7593"/>
                  </a:cubicBezTo>
                  <a:cubicBezTo>
                    <a:pt x="5084" y="7581"/>
                    <a:pt x="5097" y="7568"/>
                    <a:pt x="5110" y="7556"/>
                  </a:cubicBezTo>
                  <a:cubicBezTo>
                    <a:pt x="5198" y="7454"/>
                    <a:pt x="5299" y="7365"/>
                    <a:pt x="5389" y="7277"/>
                  </a:cubicBezTo>
                  <a:cubicBezTo>
                    <a:pt x="5490" y="7201"/>
                    <a:pt x="5591" y="7112"/>
                    <a:pt x="5693" y="7036"/>
                  </a:cubicBezTo>
                  <a:cubicBezTo>
                    <a:pt x="6339" y="6579"/>
                    <a:pt x="7062" y="6313"/>
                    <a:pt x="7822" y="6111"/>
                  </a:cubicBezTo>
                  <a:cubicBezTo>
                    <a:pt x="9166" y="5756"/>
                    <a:pt x="10598" y="5616"/>
                    <a:pt x="11840" y="5007"/>
                  </a:cubicBezTo>
                  <a:cubicBezTo>
                    <a:pt x="12043" y="4919"/>
                    <a:pt x="12234" y="4805"/>
                    <a:pt x="12423" y="4691"/>
                  </a:cubicBezTo>
                  <a:cubicBezTo>
                    <a:pt x="12525" y="4615"/>
                    <a:pt x="12614" y="4551"/>
                    <a:pt x="12715" y="4475"/>
                  </a:cubicBezTo>
                  <a:cubicBezTo>
                    <a:pt x="12905" y="4323"/>
                    <a:pt x="13082" y="4171"/>
                    <a:pt x="13248" y="3993"/>
                  </a:cubicBezTo>
                  <a:cubicBezTo>
                    <a:pt x="13831" y="3398"/>
                    <a:pt x="14287" y="2663"/>
                    <a:pt x="14642" y="1864"/>
                  </a:cubicBezTo>
                  <a:cubicBezTo>
                    <a:pt x="14908" y="1269"/>
                    <a:pt x="15124" y="635"/>
                    <a:pt x="15301"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6128575" y="1879325"/>
              <a:ext cx="11450" cy="2225"/>
            </a:xfrm>
            <a:custGeom>
              <a:avLst/>
              <a:gdLst/>
              <a:ahLst/>
              <a:cxnLst/>
              <a:rect l="l" t="t" r="r" b="b"/>
              <a:pathLst>
                <a:path w="458" h="89" extrusionOk="0">
                  <a:moveTo>
                    <a:pt x="1" y="89"/>
                  </a:moveTo>
                  <a:cubicBezTo>
                    <a:pt x="153" y="51"/>
                    <a:pt x="305" y="26"/>
                    <a:pt x="457" y="1"/>
                  </a:cubicBezTo>
                  <a:cubicBezTo>
                    <a:pt x="305" y="26"/>
                    <a:pt x="153" y="51"/>
                    <a:pt x="1" y="89"/>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6284500" y="1369750"/>
              <a:ext cx="52625" cy="101750"/>
            </a:xfrm>
            <a:custGeom>
              <a:avLst/>
              <a:gdLst/>
              <a:ahLst/>
              <a:cxnLst/>
              <a:rect l="l" t="t" r="r" b="b"/>
              <a:pathLst>
                <a:path w="2105" h="4070" extrusionOk="0">
                  <a:moveTo>
                    <a:pt x="2029" y="1"/>
                  </a:moveTo>
                  <a:cubicBezTo>
                    <a:pt x="2028" y="1"/>
                    <a:pt x="2028" y="1"/>
                    <a:pt x="2028" y="1"/>
                  </a:cubicBezTo>
                  <a:lnTo>
                    <a:pt x="2028" y="1"/>
                  </a:lnTo>
                  <a:cubicBezTo>
                    <a:pt x="2028" y="1"/>
                    <a:pt x="2028" y="1"/>
                    <a:pt x="2029" y="1"/>
                  </a:cubicBezTo>
                  <a:close/>
                  <a:moveTo>
                    <a:pt x="2028" y="1"/>
                  </a:moveTo>
                  <a:lnTo>
                    <a:pt x="2028" y="1"/>
                  </a:lnTo>
                  <a:cubicBezTo>
                    <a:pt x="1395" y="723"/>
                    <a:pt x="698" y="1370"/>
                    <a:pt x="0" y="2029"/>
                  </a:cubicBezTo>
                  <a:lnTo>
                    <a:pt x="445" y="4069"/>
                  </a:lnTo>
                  <a:cubicBezTo>
                    <a:pt x="1002" y="3829"/>
                    <a:pt x="1560" y="3588"/>
                    <a:pt x="2105" y="3322"/>
                  </a:cubicBezTo>
                  <a:cubicBezTo>
                    <a:pt x="1775" y="1687"/>
                    <a:pt x="1662" y="420"/>
                    <a:pt x="2028"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6180875" y="1814350"/>
              <a:ext cx="74825" cy="52325"/>
            </a:xfrm>
            <a:custGeom>
              <a:avLst/>
              <a:gdLst/>
              <a:ahLst/>
              <a:cxnLst/>
              <a:rect l="l" t="t" r="r" b="b"/>
              <a:pathLst>
                <a:path w="2993" h="2093" extrusionOk="0">
                  <a:moveTo>
                    <a:pt x="2283" y="1"/>
                  </a:moveTo>
                  <a:cubicBezTo>
                    <a:pt x="1815" y="935"/>
                    <a:pt x="957" y="1657"/>
                    <a:pt x="11" y="2088"/>
                  </a:cubicBezTo>
                  <a:lnTo>
                    <a:pt x="11" y="2088"/>
                  </a:lnTo>
                  <a:cubicBezTo>
                    <a:pt x="438" y="1895"/>
                    <a:pt x="1634" y="1429"/>
                    <a:pt x="2992" y="863"/>
                  </a:cubicBezTo>
                  <a:lnTo>
                    <a:pt x="2283" y="1"/>
                  </a:lnTo>
                  <a:close/>
                  <a:moveTo>
                    <a:pt x="11" y="2088"/>
                  </a:moveTo>
                  <a:cubicBezTo>
                    <a:pt x="8" y="2090"/>
                    <a:pt x="4" y="2091"/>
                    <a:pt x="1" y="2093"/>
                  </a:cubicBezTo>
                  <a:cubicBezTo>
                    <a:pt x="4" y="2091"/>
                    <a:pt x="8" y="2090"/>
                    <a:pt x="11" y="2088"/>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6078525" y="1886600"/>
              <a:ext cx="6675" cy="675"/>
            </a:xfrm>
            <a:custGeom>
              <a:avLst/>
              <a:gdLst/>
              <a:ahLst/>
              <a:cxnLst/>
              <a:rect l="l" t="t" r="r" b="b"/>
              <a:pathLst>
                <a:path w="267" h="27" extrusionOk="0">
                  <a:moveTo>
                    <a:pt x="267" y="1"/>
                  </a:moveTo>
                  <a:cubicBezTo>
                    <a:pt x="178" y="14"/>
                    <a:pt x="89" y="26"/>
                    <a:pt x="0" y="26"/>
                  </a:cubicBezTo>
                  <a:lnTo>
                    <a:pt x="13" y="26"/>
                  </a:lnTo>
                  <a:cubicBezTo>
                    <a:pt x="102" y="26"/>
                    <a:pt x="191" y="14"/>
                    <a:pt x="267"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5308800" y="1362150"/>
              <a:ext cx="2850" cy="3200"/>
            </a:xfrm>
            <a:custGeom>
              <a:avLst/>
              <a:gdLst/>
              <a:ahLst/>
              <a:cxnLst/>
              <a:rect l="l" t="t" r="r" b="b"/>
              <a:pathLst>
                <a:path w="114" h="128" extrusionOk="0">
                  <a:moveTo>
                    <a:pt x="114" y="127"/>
                  </a:moveTo>
                  <a:cubicBezTo>
                    <a:pt x="76" y="89"/>
                    <a:pt x="38" y="38"/>
                    <a:pt x="0" y="1"/>
                  </a:cubicBezTo>
                  <a:cubicBezTo>
                    <a:pt x="38" y="38"/>
                    <a:pt x="76" y="89"/>
                    <a:pt x="114" y="127"/>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140000" y="1869825"/>
              <a:ext cx="32975" cy="9525"/>
            </a:xfrm>
            <a:custGeom>
              <a:avLst/>
              <a:gdLst/>
              <a:ahLst/>
              <a:cxnLst/>
              <a:rect l="l" t="t" r="r" b="b"/>
              <a:pathLst>
                <a:path w="1319" h="381" extrusionOk="0">
                  <a:moveTo>
                    <a:pt x="1319" y="0"/>
                  </a:moveTo>
                  <a:cubicBezTo>
                    <a:pt x="888" y="165"/>
                    <a:pt x="444" y="291"/>
                    <a:pt x="0" y="381"/>
                  </a:cubicBezTo>
                  <a:cubicBezTo>
                    <a:pt x="444" y="291"/>
                    <a:pt x="888" y="165"/>
                    <a:pt x="1319"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6078850" y="1835900"/>
              <a:ext cx="205375" cy="78950"/>
            </a:xfrm>
            <a:custGeom>
              <a:avLst/>
              <a:gdLst/>
              <a:ahLst/>
              <a:cxnLst/>
              <a:rect l="l" t="t" r="r" b="b"/>
              <a:pathLst>
                <a:path w="8215" h="3158" extrusionOk="0">
                  <a:moveTo>
                    <a:pt x="7073" y="1"/>
                  </a:moveTo>
                  <a:cubicBezTo>
                    <a:pt x="5704" y="572"/>
                    <a:pt x="4500" y="1040"/>
                    <a:pt x="4082" y="1231"/>
                  </a:cubicBezTo>
                  <a:cubicBezTo>
                    <a:pt x="3981" y="1268"/>
                    <a:pt x="3866" y="1319"/>
                    <a:pt x="3765" y="1357"/>
                  </a:cubicBezTo>
                  <a:cubicBezTo>
                    <a:pt x="3334" y="1522"/>
                    <a:pt x="2890" y="1648"/>
                    <a:pt x="2446" y="1738"/>
                  </a:cubicBezTo>
                  <a:cubicBezTo>
                    <a:pt x="2294" y="1763"/>
                    <a:pt x="2142" y="1788"/>
                    <a:pt x="1990" y="1826"/>
                  </a:cubicBezTo>
                  <a:lnTo>
                    <a:pt x="1965" y="1826"/>
                  </a:lnTo>
                  <a:lnTo>
                    <a:pt x="1736" y="1864"/>
                  </a:lnTo>
                  <a:cubicBezTo>
                    <a:pt x="1255" y="1927"/>
                    <a:pt x="748" y="1978"/>
                    <a:pt x="254" y="2029"/>
                  </a:cubicBezTo>
                  <a:cubicBezTo>
                    <a:pt x="178" y="2042"/>
                    <a:pt x="89" y="2054"/>
                    <a:pt x="0" y="2054"/>
                  </a:cubicBezTo>
                  <a:cubicBezTo>
                    <a:pt x="1052" y="2586"/>
                    <a:pt x="2218" y="2980"/>
                    <a:pt x="3384" y="3119"/>
                  </a:cubicBezTo>
                  <a:cubicBezTo>
                    <a:pt x="3616" y="3145"/>
                    <a:pt x="3850" y="3158"/>
                    <a:pt x="4085" y="3158"/>
                  </a:cubicBezTo>
                  <a:cubicBezTo>
                    <a:pt x="5695" y="3158"/>
                    <a:pt x="7340" y="2555"/>
                    <a:pt x="8214" y="1383"/>
                  </a:cubicBezTo>
                  <a:lnTo>
                    <a:pt x="7073"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6280050" y="1816900"/>
              <a:ext cx="20325" cy="43750"/>
            </a:xfrm>
            <a:custGeom>
              <a:avLst/>
              <a:gdLst/>
              <a:ahLst/>
              <a:cxnLst/>
              <a:rect l="l" t="t" r="r" b="b"/>
              <a:pathLst>
                <a:path w="813" h="1750" extrusionOk="0">
                  <a:moveTo>
                    <a:pt x="787" y="0"/>
                  </a:moveTo>
                  <a:lnTo>
                    <a:pt x="787" y="0"/>
                  </a:lnTo>
                  <a:cubicBezTo>
                    <a:pt x="533" y="115"/>
                    <a:pt x="268" y="241"/>
                    <a:pt x="1" y="343"/>
                  </a:cubicBezTo>
                  <a:lnTo>
                    <a:pt x="407" y="1749"/>
                  </a:lnTo>
                  <a:cubicBezTo>
                    <a:pt x="457" y="1648"/>
                    <a:pt x="508" y="1547"/>
                    <a:pt x="559" y="1433"/>
                  </a:cubicBezTo>
                  <a:cubicBezTo>
                    <a:pt x="749" y="963"/>
                    <a:pt x="812" y="482"/>
                    <a:pt x="787"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6255350" y="1738625"/>
              <a:ext cx="44375" cy="86850"/>
            </a:xfrm>
            <a:custGeom>
              <a:avLst/>
              <a:gdLst/>
              <a:ahLst/>
              <a:cxnLst/>
              <a:rect l="l" t="t" r="r" b="b"/>
              <a:pathLst>
                <a:path w="1775" h="3474" extrusionOk="0">
                  <a:moveTo>
                    <a:pt x="0" y="1"/>
                  </a:moveTo>
                  <a:lnTo>
                    <a:pt x="989" y="3474"/>
                  </a:lnTo>
                  <a:cubicBezTo>
                    <a:pt x="1256" y="3372"/>
                    <a:pt x="1521" y="3246"/>
                    <a:pt x="1775" y="3131"/>
                  </a:cubicBezTo>
                  <a:cubicBezTo>
                    <a:pt x="1737" y="2130"/>
                    <a:pt x="1306" y="1116"/>
                    <a:pt x="723" y="153"/>
                  </a:cubicBezTo>
                  <a:lnTo>
                    <a:pt x="0"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5778725" y="1795375"/>
              <a:ext cx="299825" cy="92125"/>
            </a:xfrm>
            <a:custGeom>
              <a:avLst/>
              <a:gdLst/>
              <a:ahLst/>
              <a:cxnLst/>
              <a:rect l="l" t="t" r="r" b="b"/>
              <a:pathLst>
                <a:path w="11993" h="3685" extrusionOk="0">
                  <a:moveTo>
                    <a:pt x="4130" y="1"/>
                  </a:moveTo>
                  <a:cubicBezTo>
                    <a:pt x="2723" y="1"/>
                    <a:pt x="1294" y="215"/>
                    <a:pt x="1" y="506"/>
                  </a:cubicBezTo>
                  <a:cubicBezTo>
                    <a:pt x="52" y="532"/>
                    <a:pt x="115" y="557"/>
                    <a:pt x="166" y="582"/>
                  </a:cubicBezTo>
                  <a:cubicBezTo>
                    <a:pt x="3094" y="824"/>
                    <a:pt x="6504" y="2712"/>
                    <a:pt x="9558" y="3422"/>
                  </a:cubicBezTo>
                  <a:lnTo>
                    <a:pt x="8557" y="2167"/>
                  </a:lnTo>
                  <a:lnTo>
                    <a:pt x="9812" y="3472"/>
                  </a:lnTo>
                  <a:cubicBezTo>
                    <a:pt x="10442" y="3609"/>
                    <a:pt x="11047" y="3685"/>
                    <a:pt x="11632" y="3685"/>
                  </a:cubicBezTo>
                  <a:cubicBezTo>
                    <a:pt x="11753" y="3685"/>
                    <a:pt x="11873" y="3682"/>
                    <a:pt x="11992" y="3675"/>
                  </a:cubicBezTo>
                  <a:cubicBezTo>
                    <a:pt x="11879" y="3612"/>
                    <a:pt x="11764" y="3562"/>
                    <a:pt x="11650" y="3498"/>
                  </a:cubicBezTo>
                  <a:cubicBezTo>
                    <a:pt x="10674" y="2978"/>
                    <a:pt x="10243" y="2255"/>
                    <a:pt x="9445" y="1609"/>
                  </a:cubicBezTo>
                  <a:cubicBezTo>
                    <a:pt x="7999" y="415"/>
                    <a:pt x="6086" y="1"/>
                    <a:pt x="4130"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5661475" y="704925"/>
              <a:ext cx="7975" cy="5400"/>
            </a:xfrm>
            <a:custGeom>
              <a:avLst/>
              <a:gdLst/>
              <a:ahLst/>
              <a:cxnLst/>
              <a:rect l="l" t="t" r="r" b="b"/>
              <a:pathLst>
                <a:path w="319" h="216" extrusionOk="0">
                  <a:moveTo>
                    <a:pt x="1" y="0"/>
                  </a:moveTo>
                  <a:cubicBezTo>
                    <a:pt x="102" y="63"/>
                    <a:pt x="204" y="139"/>
                    <a:pt x="318" y="215"/>
                  </a:cubicBezTo>
                  <a:cubicBezTo>
                    <a:pt x="204" y="139"/>
                    <a:pt x="102" y="63"/>
                    <a:pt x="1"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5692875" y="727100"/>
              <a:ext cx="23775" cy="16175"/>
            </a:xfrm>
            <a:custGeom>
              <a:avLst/>
              <a:gdLst/>
              <a:ahLst/>
              <a:cxnLst/>
              <a:rect l="l" t="t" r="r" b="b"/>
              <a:pathLst>
                <a:path w="951" h="647" extrusionOk="0">
                  <a:moveTo>
                    <a:pt x="0" y="0"/>
                  </a:moveTo>
                  <a:cubicBezTo>
                    <a:pt x="317" y="229"/>
                    <a:pt x="634" y="457"/>
                    <a:pt x="950" y="646"/>
                  </a:cubicBezTo>
                  <a:cubicBezTo>
                    <a:pt x="634" y="457"/>
                    <a:pt x="317" y="229"/>
                    <a:pt x="0"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6110850" y="1137800"/>
              <a:ext cx="7325" cy="15225"/>
            </a:xfrm>
            <a:custGeom>
              <a:avLst/>
              <a:gdLst/>
              <a:ahLst/>
              <a:cxnLst/>
              <a:rect l="l" t="t" r="r" b="b"/>
              <a:pathLst>
                <a:path w="293" h="609" extrusionOk="0">
                  <a:moveTo>
                    <a:pt x="0" y="0"/>
                  </a:moveTo>
                  <a:cubicBezTo>
                    <a:pt x="89" y="203"/>
                    <a:pt x="178" y="418"/>
                    <a:pt x="292" y="609"/>
                  </a:cubicBezTo>
                  <a:cubicBezTo>
                    <a:pt x="178" y="418"/>
                    <a:pt x="89" y="203"/>
                    <a:pt x="0"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5673225" y="712825"/>
              <a:ext cx="19675" cy="14300"/>
            </a:xfrm>
            <a:custGeom>
              <a:avLst/>
              <a:gdLst/>
              <a:ahLst/>
              <a:cxnLst/>
              <a:rect l="l" t="t" r="r" b="b"/>
              <a:pathLst>
                <a:path w="787" h="572" extrusionOk="0">
                  <a:moveTo>
                    <a:pt x="0" y="0"/>
                  </a:moveTo>
                  <a:cubicBezTo>
                    <a:pt x="266" y="191"/>
                    <a:pt x="519" y="381"/>
                    <a:pt x="786" y="571"/>
                  </a:cubicBezTo>
                  <a:cubicBezTo>
                    <a:pt x="519" y="381"/>
                    <a:pt x="266" y="191"/>
                    <a:pt x="0"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5649450" y="697600"/>
              <a:ext cx="12050" cy="7350"/>
            </a:xfrm>
            <a:custGeom>
              <a:avLst/>
              <a:gdLst/>
              <a:ahLst/>
              <a:cxnLst/>
              <a:rect l="l" t="t" r="r" b="b"/>
              <a:pathLst>
                <a:path w="482" h="294" extrusionOk="0">
                  <a:moveTo>
                    <a:pt x="0" y="1"/>
                  </a:moveTo>
                  <a:cubicBezTo>
                    <a:pt x="165" y="90"/>
                    <a:pt x="317" y="192"/>
                    <a:pt x="482" y="293"/>
                  </a:cubicBezTo>
                  <a:cubicBezTo>
                    <a:pt x="317" y="192"/>
                    <a:pt x="165" y="90"/>
                    <a:pt x="0"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5267900" y="1325400"/>
              <a:ext cx="3525" cy="2850"/>
            </a:xfrm>
            <a:custGeom>
              <a:avLst/>
              <a:gdLst/>
              <a:ahLst/>
              <a:cxnLst/>
              <a:rect l="l" t="t" r="r" b="b"/>
              <a:pathLst>
                <a:path w="141" h="114" extrusionOk="0">
                  <a:moveTo>
                    <a:pt x="140" y="114"/>
                  </a:moveTo>
                  <a:cubicBezTo>
                    <a:pt x="90" y="76"/>
                    <a:pt x="51" y="38"/>
                    <a:pt x="0" y="0"/>
                  </a:cubicBezTo>
                  <a:cubicBezTo>
                    <a:pt x="51" y="38"/>
                    <a:pt x="90" y="76"/>
                    <a:pt x="140" y="114"/>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5311625" y="1365325"/>
              <a:ext cx="1625" cy="1925"/>
            </a:xfrm>
            <a:custGeom>
              <a:avLst/>
              <a:gdLst/>
              <a:ahLst/>
              <a:cxnLst/>
              <a:rect l="l" t="t" r="r" b="b"/>
              <a:pathLst>
                <a:path w="65" h="77" extrusionOk="0">
                  <a:moveTo>
                    <a:pt x="65" y="77"/>
                  </a:moveTo>
                  <a:lnTo>
                    <a:pt x="65" y="77"/>
                  </a:lnTo>
                  <a:cubicBezTo>
                    <a:pt x="51" y="51"/>
                    <a:pt x="26" y="26"/>
                    <a:pt x="1" y="0"/>
                  </a:cubicBezTo>
                  <a:cubicBezTo>
                    <a:pt x="26" y="26"/>
                    <a:pt x="51" y="51"/>
                    <a:pt x="65" y="77"/>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5563250" y="683675"/>
              <a:ext cx="20925" cy="6350"/>
            </a:xfrm>
            <a:custGeom>
              <a:avLst/>
              <a:gdLst/>
              <a:ahLst/>
              <a:cxnLst/>
              <a:rect l="l" t="t" r="r" b="b"/>
              <a:pathLst>
                <a:path w="837" h="254" extrusionOk="0">
                  <a:moveTo>
                    <a:pt x="0" y="254"/>
                  </a:moveTo>
                  <a:cubicBezTo>
                    <a:pt x="267" y="140"/>
                    <a:pt x="546" y="51"/>
                    <a:pt x="837" y="0"/>
                  </a:cubicBezTo>
                  <a:cubicBezTo>
                    <a:pt x="546" y="51"/>
                    <a:pt x="267" y="140"/>
                    <a:pt x="0" y="254"/>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5555325" y="690000"/>
              <a:ext cx="7950" cy="3825"/>
            </a:xfrm>
            <a:custGeom>
              <a:avLst/>
              <a:gdLst/>
              <a:ahLst/>
              <a:cxnLst/>
              <a:rect l="l" t="t" r="r" b="b"/>
              <a:pathLst>
                <a:path w="318" h="153" extrusionOk="0">
                  <a:moveTo>
                    <a:pt x="1" y="153"/>
                  </a:moveTo>
                  <a:cubicBezTo>
                    <a:pt x="102" y="90"/>
                    <a:pt x="204" y="39"/>
                    <a:pt x="317" y="1"/>
                  </a:cubicBezTo>
                  <a:cubicBezTo>
                    <a:pt x="204" y="39"/>
                    <a:pt x="102" y="90"/>
                    <a:pt x="1" y="153"/>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5262200" y="1320950"/>
              <a:ext cx="3825" cy="2875"/>
            </a:xfrm>
            <a:custGeom>
              <a:avLst/>
              <a:gdLst/>
              <a:ahLst/>
              <a:cxnLst/>
              <a:rect l="l" t="t" r="r" b="b"/>
              <a:pathLst>
                <a:path w="153" h="115" extrusionOk="0">
                  <a:moveTo>
                    <a:pt x="152" y="114"/>
                  </a:moveTo>
                  <a:lnTo>
                    <a:pt x="0"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5720750" y="745775"/>
              <a:ext cx="12700" cy="6700"/>
            </a:xfrm>
            <a:custGeom>
              <a:avLst/>
              <a:gdLst/>
              <a:ahLst/>
              <a:cxnLst/>
              <a:rect l="l" t="t" r="r" b="b"/>
              <a:pathLst>
                <a:path w="508" h="268" extrusionOk="0">
                  <a:moveTo>
                    <a:pt x="1" y="1"/>
                  </a:moveTo>
                  <a:cubicBezTo>
                    <a:pt x="165" y="102"/>
                    <a:pt x="342" y="191"/>
                    <a:pt x="508" y="267"/>
                  </a:cubicBezTo>
                  <a:cubicBezTo>
                    <a:pt x="342" y="191"/>
                    <a:pt x="165" y="102"/>
                    <a:pt x="1"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5162050" y="1061100"/>
              <a:ext cx="1075900" cy="826175"/>
            </a:xfrm>
            <a:custGeom>
              <a:avLst/>
              <a:gdLst/>
              <a:ahLst/>
              <a:cxnLst/>
              <a:rect l="l" t="t" r="r" b="b"/>
              <a:pathLst>
                <a:path w="43036" h="33047" extrusionOk="0">
                  <a:moveTo>
                    <a:pt x="15896" y="10939"/>
                  </a:moveTo>
                  <a:lnTo>
                    <a:pt x="17861" y="12993"/>
                  </a:lnTo>
                  <a:lnTo>
                    <a:pt x="17696" y="13184"/>
                  </a:lnTo>
                  <a:lnTo>
                    <a:pt x="15896" y="10939"/>
                  </a:lnTo>
                  <a:close/>
                  <a:moveTo>
                    <a:pt x="28991" y="12258"/>
                  </a:moveTo>
                  <a:lnTo>
                    <a:pt x="33224" y="16834"/>
                  </a:lnTo>
                  <a:lnTo>
                    <a:pt x="33047" y="17024"/>
                  </a:lnTo>
                  <a:lnTo>
                    <a:pt x="28991" y="12258"/>
                  </a:lnTo>
                  <a:close/>
                  <a:moveTo>
                    <a:pt x="13121" y="15009"/>
                  </a:moveTo>
                  <a:lnTo>
                    <a:pt x="15085" y="17062"/>
                  </a:lnTo>
                  <a:lnTo>
                    <a:pt x="14907" y="17252"/>
                  </a:lnTo>
                  <a:lnTo>
                    <a:pt x="13121" y="15009"/>
                  </a:lnTo>
                  <a:close/>
                  <a:moveTo>
                    <a:pt x="30321" y="17848"/>
                  </a:moveTo>
                  <a:lnTo>
                    <a:pt x="32286" y="19902"/>
                  </a:lnTo>
                  <a:lnTo>
                    <a:pt x="32121" y="20091"/>
                  </a:lnTo>
                  <a:lnTo>
                    <a:pt x="30321" y="17848"/>
                  </a:lnTo>
                  <a:close/>
                  <a:moveTo>
                    <a:pt x="21309" y="18634"/>
                  </a:moveTo>
                  <a:lnTo>
                    <a:pt x="23261" y="20688"/>
                  </a:lnTo>
                  <a:lnTo>
                    <a:pt x="23096" y="20877"/>
                  </a:lnTo>
                  <a:lnTo>
                    <a:pt x="21309" y="18634"/>
                  </a:lnTo>
                  <a:close/>
                  <a:moveTo>
                    <a:pt x="22780" y="23235"/>
                  </a:moveTo>
                  <a:lnTo>
                    <a:pt x="26532" y="27811"/>
                  </a:lnTo>
                  <a:lnTo>
                    <a:pt x="26366" y="28014"/>
                  </a:lnTo>
                  <a:lnTo>
                    <a:pt x="22780" y="23235"/>
                  </a:lnTo>
                  <a:close/>
                  <a:moveTo>
                    <a:pt x="14172" y="24832"/>
                  </a:moveTo>
                  <a:lnTo>
                    <a:pt x="17861" y="29307"/>
                  </a:lnTo>
                  <a:lnTo>
                    <a:pt x="17696" y="29510"/>
                  </a:lnTo>
                  <a:lnTo>
                    <a:pt x="14172" y="24832"/>
                  </a:lnTo>
                  <a:close/>
                  <a:moveTo>
                    <a:pt x="4019" y="1"/>
                  </a:moveTo>
                  <a:cubicBezTo>
                    <a:pt x="3259" y="203"/>
                    <a:pt x="2536" y="469"/>
                    <a:pt x="1890" y="926"/>
                  </a:cubicBezTo>
                  <a:cubicBezTo>
                    <a:pt x="1788" y="1002"/>
                    <a:pt x="1687" y="1091"/>
                    <a:pt x="1586" y="1167"/>
                  </a:cubicBezTo>
                  <a:lnTo>
                    <a:pt x="1319" y="1433"/>
                  </a:lnTo>
                  <a:lnTo>
                    <a:pt x="2739" y="2903"/>
                  </a:lnTo>
                  <a:lnTo>
                    <a:pt x="2574" y="3106"/>
                  </a:lnTo>
                  <a:lnTo>
                    <a:pt x="1281" y="1483"/>
                  </a:lnTo>
                  <a:cubicBezTo>
                    <a:pt x="1065" y="1711"/>
                    <a:pt x="876" y="1953"/>
                    <a:pt x="724" y="2218"/>
                  </a:cubicBezTo>
                  <a:lnTo>
                    <a:pt x="533" y="2561"/>
                  </a:lnTo>
                  <a:cubicBezTo>
                    <a:pt x="445" y="2739"/>
                    <a:pt x="369" y="2928"/>
                    <a:pt x="305" y="3106"/>
                  </a:cubicBezTo>
                  <a:cubicBezTo>
                    <a:pt x="254" y="3233"/>
                    <a:pt x="217" y="3359"/>
                    <a:pt x="178" y="3486"/>
                  </a:cubicBezTo>
                  <a:cubicBezTo>
                    <a:pt x="178" y="3511"/>
                    <a:pt x="166" y="3537"/>
                    <a:pt x="166" y="3562"/>
                  </a:cubicBezTo>
                  <a:lnTo>
                    <a:pt x="3322" y="7403"/>
                  </a:lnTo>
                  <a:lnTo>
                    <a:pt x="3144" y="7606"/>
                  </a:lnTo>
                  <a:lnTo>
                    <a:pt x="153" y="3613"/>
                  </a:lnTo>
                  <a:cubicBezTo>
                    <a:pt x="115" y="3765"/>
                    <a:pt x="77" y="3917"/>
                    <a:pt x="51" y="4069"/>
                  </a:cubicBezTo>
                  <a:cubicBezTo>
                    <a:pt x="26" y="4272"/>
                    <a:pt x="14" y="4463"/>
                    <a:pt x="1" y="4665"/>
                  </a:cubicBezTo>
                  <a:lnTo>
                    <a:pt x="1" y="4868"/>
                  </a:lnTo>
                  <a:lnTo>
                    <a:pt x="1" y="5058"/>
                  </a:lnTo>
                  <a:cubicBezTo>
                    <a:pt x="1" y="5134"/>
                    <a:pt x="14" y="5198"/>
                    <a:pt x="14" y="5261"/>
                  </a:cubicBezTo>
                  <a:cubicBezTo>
                    <a:pt x="26" y="5387"/>
                    <a:pt x="51" y="5527"/>
                    <a:pt x="65" y="5654"/>
                  </a:cubicBezTo>
                  <a:cubicBezTo>
                    <a:pt x="127" y="5984"/>
                    <a:pt x="217" y="6300"/>
                    <a:pt x="343" y="6604"/>
                  </a:cubicBezTo>
                  <a:cubicBezTo>
                    <a:pt x="381" y="6680"/>
                    <a:pt x="419" y="6770"/>
                    <a:pt x="457" y="6846"/>
                  </a:cubicBezTo>
                  <a:cubicBezTo>
                    <a:pt x="470" y="6883"/>
                    <a:pt x="482" y="6909"/>
                    <a:pt x="496" y="6934"/>
                  </a:cubicBezTo>
                  <a:cubicBezTo>
                    <a:pt x="533" y="6985"/>
                    <a:pt x="558" y="7035"/>
                    <a:pt x="584" y="7086"/>
                  </a:cubicBezTo>
                  <a:cubicBezTo>
                    <a:pt x="597" y="7125"/>
                    <a:pt x="622" y="7150"/>
                    <a:pt x="634" y="7175"/>
                  </a:cubicBezTo>
                  <a:cubicBezTo>
                    <a:pt x="660" y="7226"/>
                    <a:pt x="698" y="7277"/>
                    <a:pt x="724" y="7327"/>
                  </a:cubicBezTo>
                  <a:cubicBezTo>
                    <a:pt x="749" y="7353"/>
                    <a:pt x="761" y="7390"/>
                    <a:pt x="787" y="7416"/>
                  </a:cubicBezTo>
                  <a:cubicBezTo>
                    <a:pt x="812" y="7454"/>
                    <a:pt x="837" y="7505"/>
                    <a:pt x="876" y="7555"/>
                  </a:cubicBezTo>
                  <a:cubicBezTo>
                    <a:pt x="888" y="7581"/>
                    <a:pt x="913" y="7606"/>
                    <a:pt x="939" y="7632"/>
                  </a:cubicBezTo>
                  <a:cubicBezTo>
                    <a:pt x="964" y="7682"/>
                    <a:pt x="1003" y="7720"/>
                    <a:pt x="1028" y="7770"/>
                  </a:cubicBezTo>
                  <a:cubicBezTo>
                    <a:pt x="1053" y="7796"/>
                    <a:pt x="1079" y="7821"/>
                    <a:pt x="1091" y="7847"/>
                  </a:cubicBezTo>
                  <a:cubicBezTo>
                    <a:pt x="1129" y="7897"/>
                    <a:pt x="1167" y="7948"/>
                    <a:pt x="1205" y="7986"/>
                  </a:cubicBezTo>
                  <a:cubicBezTo>
                    <a:pt x="1231" y="8012"/>
                    <a:pt x="1243" y="8037"/>
                    <a:pt x="1268" y="8049"/>
                  </a:cubicBezTo>
                  <a:cubicBezTo>
                    <a:pt x="1319" y="8125"/>
                    <a:pt x="1383" y="8189"/>
                    <a:pt x="1446" y="8252"/>
                  </a:cubicBezTo>
                  <a:cubicBezTo>
                    <a:pt x="1510" y="8316"/>
                    <a:pt x="1560" y="8379"/>
                    <a:pt x="1636" y="8455"/>
                  </a:cubicBezTo>
                  <a:lnTo>
                    <a:pt x="1687" y="8506"/>
                  </a:lnTo>
                  <a:cubicBezTo>
                    <a:pt x="1738" y="8556"/>
                    <a:pt x="1775" y="8595"/>
                    <a:pt x="1826" y="8632"/>
                  </a:cubicBezTo>
                  <a:cubicBezTo>
                    <a:pt x="1851" y="8658"/>
                    <a:pt x="1877" y="8683"/>
                    <a:pt x="1890" y="8708"/>
                  </a:cubicBezTo>
                  <a:cubicBezTo>
                    <a:pt x="1941" y="8747"/>
                    <a:pt x="1978" y="8785"/>
                    <a:pt x="2029" y="8823"/>
                  </a:cubicBezTo>
                  <a:lnTo>
                    <a:pt x="2105" y="8899"/>
                  </a:lnTo>
                  <a:cubicBezTo>
                    <a:pt x="2143" y="8937"/>
                    <a:pt x="2194" y="8975"/>
                    <a:pt x="2232" y="9013"/>
                  </a:cubicBezTo>
                  <a:cubicBezTo>
                    <a:pt x="2257" y="9026"/>
                    <a:pt x="2282" y="9051"/>
                    <a:pt x="2308" y="9077"/>
                  </a:cubicBezTo>
                  <a:cubicBezTo>
                    <a:pt x="2358" y="9114"/>
                    <a:pt x="2397" y="9153"/>
                    <a:pt x="2448" y="9190"/>
                  </a:cubicBezTo>
                  <a:cubicBezTo>
                    <a:pt x="2473" y="9216"/>
                    <a:pt x="2498" y="9229"/>
                    <a:pt x="2524" y="9254"/>
                  </a:cubicBezTo>
                  <a:cubicBezTo>
                    <a:pt x="2574" y="9292"/>
                    <a:pt x="2625" y="9342"/>
                    <a:pt x="2688" y="9381"/>
                  </a:cubicBezTo>
                  <a:lnTo>
                    <a:pt x="2726" y="9418"/>
                  </a:lnTo>
                  <a:cubicBezTo>
                    <a:pt x="3132" y="9736"/>
                    <a:pt x="3538" y="10040"/>
                    <a:pt x="3956" y="10356"/>
                  </a:cubicBezTo>
                  <a:cubicBezTo>
                    <a:pt x="3969" y="10370"/>
                    <a:pt x="3994" y="10382"/>
                    <a:pt x="4006" y="10395"/>
                  </a:cubicBezTo>
                  <a:lnTo>
                    <a:pt x="4158" y="10508"/>
                  </a:lnTo>
                  <a:cubicBezTo>
                    <a:pt x="4184" y="10534"/>
                    <a:pt x="4209" y="10559"/>
                    <a:pt x="4234" y="10572"/>
                  </a:cubicBezTo>
                  <a:cubicBezTo>
                    <a:pt x="4285" y="10610"/>
                    <a:pt x="4324" y="10648"/>
                    <a:pt x="4374" y="10686"/>
                  </a:cubicBezTo>
                  <a:cubicBezTo>
                    <a:pt x="4400" y="10699"/>
                    <a:pt x="4425" y="10724"/>
                    <a:pt x="4463" y="10750"/>
                  </a:cubicBezTo>
                  <a:cubicBezTo>
                    <a:pt x="4539" y="10801"/>
                    <a:pt x="4602" y="10863"/>
                    <a:pt x="4679" y="10927"/>
                  </a:cubicBezTo>
                  <a:cubicBezTo>
                    <a:pt x="4716" y="10953"/>
                    <a:pt x="4755" y="10978"/>
                    <a:pt x="4792" y="11015"/>
                  </a:cubicBezTo>
                  <a:cubicBezTo>
                    <a:pt x="4817" y="11041"/>
                    <a:pt x="4856" y="11066"/>
                    <a:pt x="4894" y="11105"/>
                  </a:cubicBezTo>
                  <a:cubicBezTo>
                    <a:pt x="4932" y="11130"/>
                    <a:pt x="4957" y="11155"/>
                    <a:pt x="4995" y="11193"/>
                  </a:cubicBezTo>
                  <a:cubicBezTo>
                    <a:pt x="5033" y="11218"/>
                    <a:pt x="5059" y="11244"/>
                    <a:pt x="5096" y="11282"/>
                  </a:cubicBezTo>
                  <a:cubicBezTo>
                    <a:pt x="5135" y="11308"/>
                    <a:pt x="5172" y="11345"/>
                    <a:pt x="5198" y="11370"/>
                  </a:cubicBezTo>
                  <a:cubicBezTo>
                    <a:pt x="5236" y="11396"/>
                    <a:pt x="5262" y="11434"/>
                    <a:pt x="5299" y="11460"/>
                  </a:cubicBezTo>
                  <a:lnTo>
                    <a:pt x="5401" y="11561"/>
                  </a:lnTo>
                  <a:cubicBezTo>
                    <a:pt x="5439" y="11586"/>
                    <a:pt x="5464" y="11612"/>
                    <a:pt x="5502" y="11649"/>
                  </a:cubicBezTo>
                  <a:cubicBezTo>
                    <a:pt x="5527" y="11688"/>
                    <a:pt x="5566" y="11713"/>
                    <a:pt x="5603" y="11751"/>
                  </a:cubicBezTo>
                  <a:cubicBezTo>
                    <a:pt x="5629" y="11776"/>
                    <a:pt x="5654" y="11815"/>
                    <a:pt x="5693" y="11840"/>
                  </a:cubicBezTo>
                  <a:cubicBezTo>
                    <a:pt x="5718" y="11877"/>
                    <a:pt x="5755" y="11916"/>
                    <a:pt x="5794" y="11953"/>
                  </a:cubicBezTo>
                  <a:cubicBezTo>
                    <a:pt x="5819" y="11979"/>
                    <a:pt x="5845" y="12004"/>
                    <a:pt x="5870" y="12043"/>
                  </a:cubicBezTo>
                  <a:cubicBezTo>
                    <a:pt x="5908" y="12080"/>
                    <a:pt x="5946" y="12131"/>
                    <a:pt x="5984" y="12169"/>
                  </a:cubicBezTo>
                  <a:cubicBezTo>
                    <a:pt x="6009" y="12195"/>
                    <a:pt x="6034" y="12220"/>
                    <a:pt x="6048" y="12246"/>
                  </a:cubicBezTo>
                  <a:cubicBezTo>
                    <a:pt x="6212" y="12384"/>
                    <a:pt x="6352" y="12537"/>
                    <a:pt x="6491" y="12677"/>
                  </a:cubicBezTo>
                  <a:cubicBezTo>
                    <a:pt x="7366" y="13601"/>
                    <a:pt x="7961" y="14666"/>
                    <a:pt x="8329" y="15795"/>
                  </a:cubicBezTo>
                  <a:lnTo>
                    <a:pt x="10281" y="18165"/>
                  </a:lnTo>
                  <a:lnTo>
                    <a:pt x="10104" y="18355"/>
                  </a:lnTo>
                  <a:lnTo>
                    <a:pt x="8431" y="16124"/>
                  </a:lnTo>
                  <a:lnTo>
                    <a:pt x="8431" y="16124"/>
                  </a:lnTo>
                  <a:cubicBezTo>
                    <a:pt x="8747" y="17291"/>
                    <a:pt x="8836" y="18520"/>
                    <a:pt x="8747" y="19787"/>
                  </a:cubicBezTo>
                  <a:cubicBezTo>
                    <a:pt x="8659" y="20865"/>
                    <a:pt x="8443" y="22043"/>
                    <a:pt x="8291" y="23235"/>
                  </a:cubicBezTo>
                  <a:cubicBezTo>
                    <a:pt x="8938" y="22753"/>
                    <a:pt x="9597" y="22297"/>
                    <a:pt x="10268" y="21879"/>
                  </a:cubicBezTo>
                  <a:cubicBezTo>
                    <a:pt x="11231" y="21296"/>
                    <a:pt x="12245" y="20751"/>
                    <a:pt x="13361" y="20586"/>
                  </a:cubicBezTo>
                  <a:cubicBezTo>
                    <a:pt x="13607" y="20551"/>
                    <a:pt x="13853" y="20534"/>
                    <a:pt x="14100" y="20534"/>
                  </a:cubicBezTo>
                  <a:cubicBezTo>
                    <a:pt x="15352" y="20534"/>
                    <a:pt x="16601" y="20964"/>
                    <a:pt x="17735" y="21536"/>
                  </a:cubicBezTo>
                  <a:cubicBezTo>
                    <a:pt x="17950" y="21651"/>
                    <a:pt x="18178" y="21765"/>
                    <a:pt x="18343" y="21955"/>
                  </a:cubicBezTo>
                  <a:cubicBezTo>
                    <a:pt x="18495" y="22145"/>
                    <a:pt x="18583" y="22412"/>
                    <a:pt x="18495" y="22640"/>
                  </a:cubicBezTo>
                  <a:cubicBezTo>
                    <a:pt x="18405" y="22889"/>
                    <a:pt x="18122" y="23026"/>
                    <a:pt x="17855" y="23026"/>
                  </a:cubicBezTo>
                  <a:cubicBezTo>
                    <a:pt x="17823" y="23026"/>
                    <a:pt x="17791" y="23024"/>
                    <a:pt x="17760" y="23020"/>
                  </a:cubicBezTo>
                  <a:cubicBezTo>
                    <a:pt x="17456" y="22995"/>
                    <a:pt x="17189" y="22843"/>
                    <a:pt x="16936" y="22690"/>
                  </a:cubicBezTo>
                  <a:lnTo>
                    <a:pt x="16936" y="22690"/>
                  </a:lnTo>
                  <a:cubicBezTo>
                    <a:pt x="16923" y="23083"/>
                    <a:pt x="17152" y="23426"/>
                    <a:pt x="17253" y="23793"/>
                  </a:cubicBezTo>
                  <a:cubicBezTo>
                    <a:pt x="17354" y="24173"/>
                    <a:pt x="17278" y="24668"/>
                    <a:pt x="16910" y="24795"/>
                  </a:cubicBezTo>
                  <a:cubicBezTo>
                    <a:pt x="16855" y="24813"/>
                    <a:pt x="16798" y="24821"/>
                    <a:pt x="16741" y="24821"/>
                  </a:cubicBezTo>
                  <a:cubicBezTo>
                    <a:pt x="16604" y="24821"/>
                    <a:pt x="16466" y="24776"/>
                    <a:pt x="16340" y="24731"/>
                  </a:cubicBezTo>
                  <a:cubicBezTo>
                    <a:pt x="15769" y="24541"/>
                    <a:pt x="15237" y="24249"/>
                    <a:pt x="14755" y="23869"/>
                  </a:cubicBezTo>
                  <a:lnTo>
                    <a:pt x="14755" y="23869"/>
                  </a:lnTo>
                  <a:cubicBezTo>
                    <a:pt x="14907" y="24262"/>
                    <a:pt x="14578" y="24693"/>
                    <a:pt x="14172" y="24832"/>
                  </a:cubicBezTo>
                  <a:cubicBezTo>
                    <a:pt x="14135" y="24845"/>
                    <a:pt x="14096" y="24858"/>
                    <a:pt x="14071" y="24858"/>
                  </a:cubicBezTo>
                  <a:cubicBezTo>
                    <a:pt x="13987" y="24874"/>
                    <a:pt x="13903" y="24881"/>
                    <a:pt x="13819" y="24881"/>
                  </a:cubicBezTo>
                  <a:cubicBezTo>
                    <a:pt x="13448" y="24881"/>
                    <a:pt x="13081" y="24737"/>
                    <a:pt x="12740" y="24592"/>
                  </a:cubicBezTo>
                  <a:cubicBezTo>
                    <a:pt x="12538" y="25631"/>
                    <a:pt x="11891" y="26569"/>
                    <a:pt x="10978" y="27127"/>
                  </a:cubicBezTo>
                  <a:lnTo>
                    <a:pt x="11777" y="27950"/>
                  </a:lnTo>
                  <a:lnTo>
                    <a:pt x="11612" y="28153"/>
                  </a:lnTo>
                  <a:lnTo>
                    <a:pt x="10839" y="27190"/>
                  </a:lnTo>
                  <a:cubicBezTo>
                    <a:pt x="10288" y="27499"/>
                    <a:pt x="9656" y="27654"/>
                    <a:pt x="9022" y="27654"/>
                  </a:cubicBezTo>
                  <a:cubicBezTo>
                    <a:pt x="8824" y="27654"/>
                    <a:pt x="8626" y="27639"/>
                    <a:pt x="8431" y="27609"/>
                  </a:cubicBezTo>
                  <a:lnTo>
                    <a:pt x="8431" y="27609"/>
                  </a:lnTo>
                  <a:cubicBezTo>
                    <a:pt x="8570" y="28052"/>
                    <a:pt x="8760" y="28471"/>
                    <a:pt x="9014" y="28876"/>
                  </a:cubicBezTo>
                  <a:cubicBezTo>
                    <a:pt x="10021" y="30461"/>
                    <a:pt x="11923" y="30890"/>
                    <a:pt x="13859" y="30890"/>
                  </a:cubicBezTo>
                  <a:cubicBezTo>
                    <a:pt x="15237" y="30890"/>
                    <a:pt x="16633" y="30673"/>
                    <a:pt x="17735" y="30499"/>
                  </a:cubicBezTo>
                  <a:cubicBezTo>
                    <a:pt x="19243" y="30257"/>
                    <a:pt x="20738" y="29979"/>
                    <a:pt x="22247" y="29764"/>
                  </a:cubicBezTo>
                  <a:cubicBezTo>
                    <a:pt x="22641" y="29708"/>
                    <a:pt x="23049" y="29659"/>
                    <a:pt x="23449" y="29659"/>
                  </a:cubicBezTo>
                  <a:cubicBezTo>
                    <a:pt x="23874" y="29659"/>
                    <a:pt x="24289" y="29714"/>
                    <a:pt x="24668" y="29877"/>
                  </a:cubicBezTo>
                  <a:cubicBezTo>
                    <a:pt x="25961" y="29586"/>
                    <a:pt x="27390" y="29372"/>
                    <a:pt x="28797" y="29372"/>
                  </a:cubicBezTo>
                  <a:cubicBezTo>
                    <a:pt x="30753" y="29372"/>
                    <a:pt x="32666" y="29786"/>
                    <a:pt x="34112" y="30980"/>
                  </a:cubicBezTo>
                  <a:cubicBezTo>
                    <a:pt x="34910" y="31626"/>
                    <a:pt x="35341" y="32349"/>
                    <a:pt x="36317" y="32869"/>
                  </a:cubicBezTo>
                  <a:cubicBezTo>
                    <a:pt x="36431" y="32933"/>
                    <a:pt x="36546" y="32983"/>
                    <a:pt x="36659" y="33046"/>
                  </a:cubicBezTo>
                  <a:cubicBezTo>
                    <a:pt x="36748" y="33046"/>
                    <a:pt x="36837" y="33034"/>
                    <a:pt x="36926" y="33021"/>
                  </a:cubicBezTo>
                  <a:cubicBezTo>
                    <a:pt x="37420" y="32970"/>
                    <a:pt x="37927" y="32919"/>
                    <a:pt x="38408" y="32856"/>
                  </a:cubicBezTo>
                  <a:lnTo>
                    <a:pt x="35405" y="28851"/>
                  </a:lnTo>
                  <a:lnTo>
                    <a:pt x="38662" y="32818"/>
                  </a:lnTo>
                  <a:cubicBezTo>
                    <a:pt x="38814" y="32780"/>
                    <a:pt x="38966" y="32755"/>
                    <a:pt x="39118" y="32730"/>
                  </a:cubicBezTo>
                  <a:cubicBezTo>
                    <a:pt x="39562" y="32640"/>
                    <a:pt x="40006" y="32514"/>
                    <a:pt x="40437" y="32349"/>
                  </a:cubicBezTo>
                  <a:cubicBezTo>
                    <a:pt x="40538" y="32311"/>
                    <a:pt x="40653" y="32260"/>
                    <a:pt x="40754" y="32223"/>
                  </a:cubicBezTo>
                  <a:cubicBezTo>
                    <a:pt x="41704" y="31792"/>
                    <a:pt x="42566" y="31069"/>
                    <a:pt x="43036" y="30131"/>
                  </a:cubicBezTo>
                  <a:lnTo>
                    <a:pt x="41286" y="28001"/>
                  </a:lnTo>
                  <a:lnTo>
                    <a:pt x="38371" y="31133"/>
                  </a:lnTo>
                  <a:lnTo>
                    <a:pt x="39512" y="27051"/>
                  </a:lnTo>
                  <a:lnTo>
                    <a:pt x="31716" y="28052"/>
                  </a:lnTo>
                  <a:lnTo>
                    <a:pt x="38751" y="25593"/>
                  </a:lnTo>
                  <a:lnTo>
                    <a:pt x="32641" y="24262"/>
                  </a:lnTo>
                  <a:lnTo>
                    <a:pt x="39879" y="24122"/>
                  </a:lnTo>
                  <a:lnTo>
                    <a:pt x="33072" y="21283"/>
                  </a:lnTo>
                  <a:lnTo>
                    <a:pt x="39461" y="19559"/>
                  </a:lnTo>
                  <a:lnTo>
                    <a:pt x="24377" y="2511"/>
                  </a:lnTo>
                  <a:lnTo>
                    <a:pt x="12512" y="11827"/>
                  </a:lnTo>
                  <a:lnTo>
                    <a:pt x="14603" y="14362"/>
                  </a:lnTo>
                  <a:lnTo>
                    <a:pt x="14439" y="14565"/>
                  </a:lnTo>
                  <a:lnTo>
                    <a:pt x="12423" y="11891"/>
                  </a:lnTo>
                  <a:lnTo>
                    <a:pt x="10851" y="13133"/>
                  </a:lnTo>
                  <a:lnTo>
                    <a:pt x="4019"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6101025" y="1095325"/>
              <a:ext cx="2575" cy="17450"/>
            </a:xfrm>
            <a:custGeom>
              <a:avLst/>
              <a:gdLst/>
              <a:ahLst/>
              <a:cxnLst/>
              <a:rect l="l" t="t" r="r" b="b"/>
              <a:pathLst>
                <a:path w="103" h="698" extrusionOk="0">
                  <a:moveTo>
                    <a:pt x="1" y="1"/>
                  </a:moveTo>
                  <a:cubicBezTo>
                    <a:pt x="26" y="229"/>
                    <a:pt x="63" y="469"/>
                    <a:pt x="102" y="697"/>
                  </a:cubicBezTo>
                  <a:cubicBezTo>
                    <a:pt x="63" y="469"/>
                    <a:pt x="26" y="229"/>
                    <a:pt x="1"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5204225" y="1273725"/>
              <a:ext cx="3475" cy="3200"/>
            </a:xfrm>
            <a:custGeom>
              <a:avLst/>
              <a:gdLst/>
              <a:ahLst/>
              <a:cxnLst/>
              <a:rect l="l" t="t" r="r" b="b"/>
              <a:pathLst>
                <a:path w="139" h="128" extrusionOk="0">
                  <a:moveTo>
                    <a:pt x="139" y="127"/>
                  </a:moveTo>
                  <a:cubicBezTo>
                    <a:pt x="88" y="90"/>
                    <a:pt x="51" y="51"/>
                    <a:pt x="0" y="1"/>
                  </a:cubicBezTo>
                  <a:cubicBezTo>
                    <a:pt x="51" y="51"/>
                    <a:pt x="88" y="90"/>
                    <a:pt x="139" y="127"/>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6013575" y="737875"/>
              <a:ext cx="12050" cy="1300"/>
            </a:xfrm>
            <a:custGeom>
              <a:avLst/>
              <a:gdLst/>
              <a:ahLst/>
              <a:cxnLst/>
              <a:rect l="l" t="t" r="r" b="b"/>
              <a:pathLst>
                <a:path w="482" h="52" extrusionOk="0">
                  <a:moveTo>
                    <a:pt x="0" y="0"/>
                  </a:moveTo>
                  <a:cubicBezTo>
                    <a:pt x="164" y="12"/>
                    <a:pt x="330" y="38"/>
                    <a:pt x="482" y="51"/>
                  </a:cubicBezTo>
                  <a:cubicBezTo>
                    <a:pt x="330" y="38"/>
                    <a:pt x="164" y="12"/>
                    <a:pt x="0"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5771750" y="764500"/>
              <a:ext cx="11775" cy="1275"/>
            </a:xfrm>
            <a:custGeom>
              <a:avLst/>
              <a:gdLst/>
              <a:ahLst/>
              <a:cxnLst/>
              <a:rect l="l" t="t" r="r" b="b"/>
              <a:pathLst>
                <a:path w="471" h="51" extrusionOk="0">
                  <a:moveTo>
                    <a:pt x="1" y="0"/>
                  </a:moveTo>
                  <a:cubicBezTo>
                    <a:pt x="166" y="25"/>
                    <a:pt x="318" y="38"/>
                    <a:pt x="470" y="51"/>
                  </a:cubicBezTo>
                  <a:cubicBezTo>
                    <a:pt x="318" y="38"/>
                    <a:pt x="166" y="25"/>
                    <a:pt x="1"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5783500" y="765750"/>
              <a:ext cx="11725" cy="975"/>
            </a:xfrm>
            <a:custGeom>
              <a:avLst/>
              <a:gdLst/>
              <a:ahLst/>
              <a:cxnLst/>
              <a:rect l="l" t="t" r="r" b="b"/>
              <a:pathLst>
                <a:path w="469" h="39" extrusionOk="0">
                  <a:moveTo>
                    <a:pt x="0" y="1"/>
                  </a:moveTo>
                  <a:cubicBezTo>
                    <a:pt x="165" y="13"/>
                    <a:pt x="317" y="26"/>
                    <a:pt x="469" y="38"/>
                  </a:cubicBezTo>
                  <a:cubicBezTo>
                    <a:pt x="317" y="26"/>
                    <a:pt x="165" y="13"/>
                    <a:pt x="0"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5230200" y="1296550"/>
              <a:ext cx="30750" cy="23475"/>
            </a:xfrm>
            <a:custGeom>
              <a:avLst/>
              <a:gdLst/>
              <a:ahLst/>
              <a:cxnLst/>
              <a:rect l="l" t="t" r="r" b="b"/>
              <a:pathLst>
                <a:path w="1230" h="939" extrusionOk="0">
                  <a:moveTo>
                    <a:pt x="1230" y="938"/>
                  </a:moveTo>
                  <a:cubicBezTo>
                    <a:pt x="812" y="622"/>
                    <a:pt x="406" y="318"/>
                    <a:pt x="0" y="0"/>
                  </a:cubicBezTo>
                  <a:cubicBezTo>
                    <a:pt x="406" y="318"/>
                    <a:pt x="812" y="622"/>
                    <a:pt x="1230" y="938"/>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5637100" y="691275"/>
              <a:ext cx="12375" cy="6350"/>
            </a:xfrm>
            <a:custGeom>
              <a:avLst/>
              <a:gdLst/>
              <a:ahLst/>
              <a:cxnLst/>
              <a:rect l="l" t="t" r="r" b="b"/>
              <a:pathLst>
                <a:path w="495" h="254" extrusionOk="0">
                  <a:moveTo>
                    <a:pt x="0" y="0"/>
                  </a:moveTo>
                  <a:cubicBezTo>
                    <a:pt x="164" y="77"/>
                    <a:pt x="330" y="166"/>
                    <a:pt x="494" y="254"/>
                  </a:cubicBezTo>
                  <a:cubicBezTo>
                    <a:pt x="330" y="166"/>
                    <a:pt x="164" y="77"/>
                    <a:pt x="0"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5174425" y="1234425"/>
              <a:ext cx="2225" cy="3825"/>
            </a:xfrm>
            <a:custGeom>
              <a:avLst/>
              <a:gdLst/>
              <a:ahLst/>
              <a:cxnLst/>
              <a:rect l="l" t="t" r="r" b="b"/>
              <a:pathLst>
                <a:path w="89" h="153" extrusionOk="0">
                  <a:moveTo>
                    <a:pt x="89" y="153"/>
                  </a:moveTo>
                  <a:cubicBezTo>
                    <a:pt x="63" y="102"/>
                    <a:pt x="38" y="52"/>
                    <a:pt x="1" y="1"/>
                  </a:cubicBezTo>
                  <a:cubicBezTo>
                    <a:pt x="38" y="52"/>
                    <a:pt x="63" y="102"/>
                    <a:pt x="89" y="153"/>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5214650" y="1283575"/>
              <a:ext cx="3200" cy="2850"/>
            </a:xfrm>
            <a:custGeom>
              <a:avLst/>
              <a:gdLst/>
              <a:ahLst/>
              <a:cxnLst/>
              <a:rect l="l" t="t" r="r" b="b"/>
              <a:pathLst>
                <a:path w="128" h="114" extrusionOk="0">
                  <a:moveTo>
                    <a:pt x="128" y="114"/>
                  </a:moveTo>
                  <a:cubicBezTo>
                    <a:pt x="90" y="76"/>
                    <a:pt x="39" y="38"/>
                    <a:pt x="1" y="0"/>
                  </a:cubicBezTo>
                  <a:cubicBezTo>
                    <a:pt x="39" y="38"/>
                    <a:pt x="90" y="76"/>
                    <a:pt x="128" y="114"/>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5398150" y="954925"/>
              <a:ext cx="34875" cy="53275"/>
            </a:xfrm>
            <a:custGeom>
              <a:avLst/>
              <a:gdLst/>
              <a:ahLst/>
              <a:cxnLst/>
              <a:rect l="l" t="t" r="r" b="b"/>
              <a:pathLst>
                <a:path w="1395" h="2131" extrusionOk="0">
                  <a:moveTo>
                    <a:pt x="1" y="2130"/>
                  </a:moveTo>
                  <a:cubicBezTo>
                    <a:pt x="584" y="1535"/>
                    <a:pt x="1040" y="800"/>
                    <a:pt x="1395" y="1"/>
                  </a:cubicBezTo>
                  <a:cubicBezTo>
                    <a:pt x="1040" y="800"/>
                    <a:pt x="584" y="1535"/>
                    <a:pt x="1" y="213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5219725" y="1288000"/>
              <a:ext cx="3525" cy="2875"/>
            </a:xfrm>
            <a:custGeom>
              <a:avLst/>
              <a:gdLst/>
              <a:ahLst/>
              <a:cxnLst/>
              <a:rect l="l" t="t" r="r" b="b"/>
              <a:pathLst>
                <a:path w="141" h="115" extrusionOk="0">
                  <a:moveTo>
                    <a:pt x="141" y="114"/>
                  </a:moveTo>
                  <a:cubicBezTo>
                    <a:pt x="90" y="77"/>
                    <a:pt x="51" y="38"/>
                    <a:pt x="1" y="1"/>
                  </a:cubicBezTo>
                  <a:cubicBezTo>
                    <a:pt x="51" y="38"/>
                    <a:pt x="90" y="77"/>
                    <a:pt x="141" y="114"/>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5185500" y="1251875"/>
              <a:ext cx="2250" cy="3500"/>
            </a:xfrm>
            <a:custGeom>
              <a:avLst/>
              <a:gdLst/>
              <a:ahLst/>
              <a:cxnLst/>
              <a:rect l="l" t="t" r="r" b="b"/>
              <a:pathLst>
                <a:path w="90" h="140" extrusionOk="0">
                  <a:moveTo>
                    <a:pt x="90" y="139"/>
                  </a:moveTo>
                  <a:cubicBezTo>
                    <a:pt x="65" y="89"/>
                    <a:pt x="26" y="51"/>
                    <a:pt x="1" y="1"/>
                  </a:cubicBezTo>
                  <a:cubicBezTo>
                    <a:pt x="26" y="51"/>
                    <a:pt x="65" y="89"/>
                    <a:pt x="90" y="139"/>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5181700" y="1246475"/>
              <a:ext cx="2250" cy="3525"/>
            </a:xfrm>
            <a:custGeom>
              <a:avLst/>
              <a:gdLst/>
              <a:ahLst/>
              <a:cxnLst/>
              <a:rect l="l" t="t" r="r" b="b"/>
              <a:pathLst>
                <a:path w="90" h="141" extrusionOk="0">
                  <a:moveTo>
                    <a:pt x="90" y="140"/>
                  </a:moveTo>
                  <a:cubicBezTo>
                    <a:pt x="51" y="90"/>
                    <a:pt x="26" y="39"/>
                    <a:pt x="1" y="1"/>
                  </a:cubicBezTo>
                  <a:cubicBezTo>
                    <a:pt x="26" y="39"/>
                    <a:pt x="51" y="90"/>
                    <a:pt x="90" y="14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5209275" y="1278800"/>
              <a:ext cx="3500" cy="2900"/>
            </a:xfrm>
            <a:custGeom>
              <a:avLst/>
              <a:gdLst/>
              <a:ahLst/>
              <a:cxnLst/>
              <a:rect l="l" t="t" r="r" b="b"/>
              <a:pathLst>
                <a:path w="140" h="116" extrusionOk="0">
                  <a:moveTo>
                    <a:pt x="140" y="115"/>
                  </a:moveTo>
                  <a:cubicBezTo>
                    <a:pt x="89" y="77"/>
                    <a:pt x="52" y="39"/>
                    <a:pt x="1" y="0"/>
                  </a:cubicBezTo>
                  <a:cubicBezTo>
                    <a:pt x="52" y="39"/>
                    <a:pt x="89" y="77"/>
                    <a:pt x="140" y="115"/>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5189300" y="1257250"/>
              <a:ext cx="2900" cy="3525"/>
            </a:xfrm>
            <a:custGeom>
              <a:avLst/>
              <a:gdLst/>
              <a:ahLst/>
              <a:cxnLst/>
              <a:rect l="l" t="t" r="r" b="b"/>
              <a:pathLst>
                <a:path w="116" h="141" extrusionOk="0">
                  <a:moveTo>
                    <a:pt x="115" y="140"/>
                  </a:moveTo>
                  <a:cubicBezTo>
                    <a:pt x="77" y="102"/>
                    <a:pt x="39" y="51"/>
                    <a:pt x="1" y="1"/>
                  </a:cubicBezTo>
                  <a:cubicBezTo>
                    <a:pt x="39" y="51"/>
                    <a:pt x="77" y="102"/>
                    <a:pt x="115" y="14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5193750" y="1262325"/>
              <a:ext cx="4450" cy="5100"/>
            </a:xfrm>
            <a:custGeom>
              <a:avLst/>
              <a:gdLst/>
              <a:ahLst/>
              <a:cxnLst/>
              <a:rect l="l" t="t" r="r" b="b"/>
              <a:pathLst>
                <a:path w="178" h="204" extrusionOk="0">
                  <a:moveTo>
                    <a:pt x="178" y="203"/>
                  </a:moveTo>
                  <a:cubicBezTo>
                    <a:pt x="115" y="140"/>
                    <a:pt x="51" y="76"/>
                    <a:pt x="0" y="0"/>
                  </a:cubicBezTo>
                  <a:cubicBezTo>
                    <a:pt x="51" y="76"/>
                    <a:pt x="115" y="140"/>
                    <a:pt x="178" y="203"/>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5177900" y="1240475"/>
              <a:ext cx="2250" cy="3825"/>
            </a:xfrm>
            <a:custGeom>
              <a:avLst/>
              <a:gdLst/>
              <a:ahLst/>
              <a:cxnLst/>
              <a:rect l="l" t="t" r="r" b="b"/>
              <a:pathLst>
                <a:path w="90" h="153" extrusionOk="0">
                  <a:moveTo>
                    <a:pt x="90" y="152"/>
                  </a:moveTo>
                  <a:cubicBezTo>
                    <a:pt x="64" y="102"/>
                    <a:pt x="26" y="51"/>
                    <a:pt x="0" y="0"/>
                  </a:cubicBezTo>
                  <a:cubicBezTo>
                    <a:pt x="26" y="51"/>
                    <a:pt x="64" y="102"/>
                    <a:pt x="90" y="152"/>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5170625" y="1226200"/>
              <a:ext cx="2850" cy="6050"/>
            </a:xfrm>
            <a:custGeom>
              <a:avLst/>
              <a:gdLst/>
              <a:ahLst/>
              <a:cxnLst/>
              <a:rect l="l" t="t" r="r" b="b"/>
              <a:pathLst>
                <a:path w="114" h="242" extrusionOk="0">
                  <a:moveTo>
                    <a:pt x="114" y="242"/>
                  </a:moveTo>
                  <a:cubicBezTo>
                    <a:pt x="76" y="166"/>
                    <a:pt x="38" y="76"/>
                    <a:pt x="0" y="0"/>
                  </a:cubicBezTo>
                  <a:cubicBezTo>
                    <a:pt x="38" y="76"/>
                    <a:pt x="76" y="166"/>
                    <a:pt x="114" y="242"/>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5175375" y="1116550"/>
              <a:ext cx="4775" cy="8600"/>
            </a:xfrm>
            <a:custGeom>
              <a:avLst/>
              <a:gdLst/>
              <a:ahLst/>
              <a:cxnLst/>
              <a:rect l="l" t="t" r="r" b="b"/>
              <a:pathLst>
                <a:path w="191" h="344" extrusionOk="0">
                  <a:moveTo>
                    <a:pt x="0" y="343"/>
                  </a:moveTo>
                  <a:cubicBezTo>
                    <a:pt x="64" y="229"/>
                    <a:pt x="115" y="115"/>
                    <a:pt x="191" y="0"/>
                  </a:cubicBezTo>
                  <a:cubicBezTo>
                    <a:pt x="115" y="115"/>
                    <a:pt x="64" y="229"/>
                    <a:pt x="0" y="343"/>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5169650" y="1125125"/>
              <a:ext cx="5750" cy="13625"/>
            </a:xfrm>
            <a:custGeom>
              <a:avLst/>
              <a:gdLst/>
              <a:ahLst/>
              <a:cxnLst/>
              <a:rect l="l" t="t" r="r" b="b"/>
              <a:pathLst>
                <a:path w="230" h="545" extrusionOk="0">
                  <a:moveTo>
                    <a:pt x="1" y="545"/>
                  </a:moveTo>
                  <a:cubicBezTo>
                    <a:pt x="65" y="367"/>
                    <a:pt x="141" y="178"/>
                    <a:pt x="229" y="0"/>
                  </a:cubicBezTo>
                  <a:cubicBezTo>
                    <a:pt x="141" y="178"/>
                    <a:pt x="65" y="367"/>
                    <a:pt x="1" y="545"/>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5384850" y="1008175"/>
              <a:ext cx="13325" cy="12050"/>
            </a:xfrm>
            <a:custGeom>
              <a:avLst/>
              <a:gdLst/>
              <a:ahLst/>
              <a:cxnLst/>
              <a:rect l="l" t="t" r="r" b="b"/>
              <a:pathLst>
                <a:path w="533" h="482" extrusionOk="0">
                  <a:moveTo>
                    <a:pt x="0" y="482"/>
                  </a:moveTo>
                  <a:cubicBezTo>
                    <a:pt x="190" y="330"/>
                    <a:pt x="367" y="178"/>
                    <a:pt x="533" y="0"/>
                  </a:cubicBezTo>
                  <a:cubicBezTo>
                    <a:pt x="367" y="178"/>
                    <a:pt x="190" y="330"/>
                    <a:pt x="0" y="482"/>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5201675" y="1084225"/>
              <a:ext cx="7625" cy="6050"/>
            </a:xfrm>
            <a:custGeom>
              <a:avLst/>
              <a:gdLst/>
              <a:ahLst/>
              <a:cxnLst/>
              <a:rect l="l" t="t" r="r" b="b"/>
              <a:pathLst>
                <a:path w="305" h="242" extrusionOk="0">
                  <a:moveTo>
                    <a:pt x="1" y="242"/>
                  </a:moveTo>
                  <a:cubicBezTo>
                    <a:pt x="102" y="166"/>
                    <a:pt x="203" y="77"/>
                    <a:pt x="305" y="1"/>
                  </a:cubicBezTo>
                  <a:cubicBezTo>
                    <a:pt x="203" y="77"/>
                    <a:pt x="102" y="166"/>
                    <a:pt x="1" y="242"/>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p:nvPr/>
          </p:nvSpPr>
          <p:spPr>
            <a:xfrm>
              <a:off x="5225125" y="1292450"/>
              <a:ext cx="4125" cy="3175"/>
            </a:xfrm>
            <a:custGeom>
              <a:avLst/>
              <a:gdLst/>
              <a:ahLst/>
              <a:cxnLst/>
              <a:rect l="l" t="t" r="r" b="b"/>
              <a:pathLst>
                <a:path w="165" h="127" extrusionOk="0">
                  <a:moveTo>
                    <a:pt x="165" y="127"/>
                  </a:moveTo>
                  <a:cubicBezTo>
                    <a:pt x="102" y="88"/>
                    <a:pt x="51" y="38"/>
                    <a:pt x="1" y="0"/>
                  </a:cubicBezTo>
                  <a:cubicBezTo>
                    <a:pt x="51" y="38"/>
                    <a:pt x="102" y="88"/>
                    <a:pt x="165" y="127"/>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7"/>
            <p:cNvSpPr/>
            <p:nvPr/>
          </p:nvSpPr>
          <p:spPr>
            <a:xfrm>
              <a:off x="5198175" y="1267400"/>
              <a:ext cx="4800" cy="5075"/>
            </a:xfrm>
            <a:custGeom>
              <a:avLst/>
              <a:gdLst/>
              <a:ahLst/>
              <a:cxnLst/>
              <a:rect l="l" t="t" r="r" b="b"/>
              <a:pathLst>
                <a:path w="192" h="203" extrusionOk="0">
                  <a:moveTo>
                    <a:pt x="191" y="203"/>
                  </a:moveTo>
                  <a:cubicBezTo>
                    <a:pt x="115" y="127"/>
                    <a:pt x="65" y="64"/>
                    <a:pt x="1" y="0"/>
                  </a:cubicBezTo>
                  <a:cubicBezTo>
                    <a:pt x="65" y="64"/>
                    <a:pt x="115" y="127"/>
                    <a:pt x="191" y="203"/>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7"/>
            <p:cNvSpPr/>
            <p:nvPr/>
          </p:nvSpPr>
          <p:spPr>
            <a:xfrm>
              <a:off x="5162050" y="1177725"/>
              <a:ext cx="25" cy="5100"/>
            </a:xfrm>
            <a:custGeom>
              <a:avLst/>
              <a:gdLst/>
              <a:ahLst/>
              <a:cxnLst/>
              <a:rect l="l" t="t" r="r" b="b"/>
              <a:pathLst>
                <a:path w="1" h="204" extrusionOk="0">
                  <a:moveTo>
                    <a:pt x="1" y="203"/>
                  </a:moveTo>
                  <a:lnTo>
                    <a:pt x="1"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5291975" y="1345350"/>
              <a:ext cx="2575" cy="2250"/>
            </a:xfrm>
            <a:custGeom>
              <a:avLst/>
              <a:gdLst/>
              <a:ahLst/>
              <a:cxnLst/>
              <a:rect l="l" t="t" r="r" b="b"/>
              <a:pathLst>
                <a:path w="103" h="90" extrusionOk="0">
                  <a:moveTo>
                    <a:pt x="102" y="90"/>
                  </a:moveTo>
                  <a:cubicBezTo>
                    <a:pt x="65" y="64"/>
                    <a:pt x="39" y="26"/>
                    <a:pt x="1" y="0"/>
                  </a:cubicBezTo>
                  <a:cubicBezTo>
                    <a:pt x="39" y="26"/>
                    <a:pt x="65" y="64"/>
                    <a:pt x="102" y="9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6172950" y="1866650"/>
              <a:ext cx="7950" cy="3200"/>
            </a:xfrm>
            <a:custGeom>
              <a:avLst/>
              <a:gdLst/>
              <a:ahLst/>
              <a:cxnLst/>
              <a:rect l="l" t="t" r="r" b="b"/>
              <a:pathLst>
                <a:path w="318" h="128" extrusionOk="0">
                  <a:moveTo>
                    <a:pt x="1" y="127"/>
                  </a:moveTo>
                  <a:cubicBezTo>
                    <a:pt x="102" y="89"/>
                    <a:pt x="217" y="38"/>
                    <a:pt x="318" y="1"/>
                  </a:cubicBezTo>
                  <a:lnTo>
                    <a:pt x="318" y="1"/>
                  </a:lnTo>
                  <a:lnTo>
                    <a:pt x="318" y="1"/>
                  </a:lnTo>
                  <a:cubicBezTo>
                    <a:pt x="217" y="38"/>
                    <a:pt x="102" y="89"/>
                    <a:pt x="1" y="127"/>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5297050" y="1350125"/>
              <a:ext cx="2550" cy="2225"/>
            </a:xfrm>
            <a:custGeom>
              <a:avLst/>
              <a:gdLst/>
              <a:ahLst/>
              <a:cxnLst/>
              <a:rect l="l" t="t" r="r" b="b"/>
              <a:pathLst>
                <a:path w="102" h="89" extrusionOk="0">
                  <a:moveTo>
                    <a:pt x="102" y="88"/>
                  </a:moveTo>
                  <a:cubicBezTo>
                    <a:pt x="64" y="51"/>
                    <a:pt x="39" y="25"/>
                    <a:pt x="1" y="0"/>
                  </a:cubicBezTo>
                  <a:cubicBezTo>
                    <a:pt x="39" y="25"/>
                    <a:pt x="64" y="51"/>
                    <a:pt x="102" y="88"/>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5492900" y="698250"/>
              <a:ext cx="54525" cy="61825"/>
            </a:xfrm>
            <a:custGeom>
              <a:avLst/>
              <a:gdLst/>
              <a:ahLst/>
              <a:cxnLst/>
              <a:rect l="l" t="t" r="r" b="b"/>
              <a:pathLst>
                <a:path w="2181" h="2473" extrusionOk="0">
                  <a:moveTo>
                    <a:pt x="0" y="2459"/>
                  </a:moveTo>
                  <a:cubicBezTo>
                    <a:pt x="507" y="1471"/>
                    <a:pt x="1268" y="571"/>
                    <a:pt x="2180" y="0"/>
                  </a:cubicBezTo>
                  <a:cubicBezTo>
                    <a:pt x="1268" y="571"/>
                    <a:pt x="507" y="1471"/>
                    <a:pt x="0" y="2459"/>
                  </a:cubicBezTo>
                  <a:lnTo>
                    <a:pt x="0" y="2473"/>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6037650" y="741350"/>
              <a:ext cx="101725" cy="200925"/>
            </a:xfrm>
            <a:custGeom>
              <a:avLst/>
              <a:gdLst/>
              <a:ahLst/>
              <a:cxnLst/>
              <a:rect l="l" t="t" r="r" b="b"/>
              <a:pathLst>
                <a:path w="4069" h="8037" extrusionOk="0">
                  <a:moveTo>
                    <a:pt x="2801" y="1611"/>
                  </a:moveTo>
                  <a:cubicBezTo>
                    <a:pt x="3955" y="3042"/>
                    <a:pt x="4069" y="5096"/>
                    <a:pt x="3752" y="6934"/>
                  </a:cubicBezTo>
                  <a:cubicBezTo>
                    <a:pt x="3689" y="7302"/>
                    <a:pt x="3613" y="7670"/>
                    <a:pt x="3524" y="8037"/>
                  </a:cubicBezTo>
                  <a:lnTo>
                    <a:pt x="3524" y="8037"/>
                  </a:lnTo>
                  <a:cubicBezTo>
                    <a:pt x="3613" y="7670"/>
                    <a:pt x="3689" y="7302"/>
                    <a:pt x="3752" y="6934"/>
                  </a:cubicBezTo>
                  <a:cubicBezTo>
                    <a:pt x="4069" y="5096"/>
                    <a:pt x="3955" y="3042"/>
                    <a:pt x="2801" y="1611"/>
                  </a:cubicBezTo>
                  <a:cubicBezTo>
                    <a:pt x="2079" y="710"/>
                    <a:pt x="1091" y="216"/>
                    <a:pt x="0" y="0"/>
                  </a:cubicBezTo>
                  <a:cubicBezTo>
                    <a:pt x="1091" y="216"/>
                    <a:pt x="2079" y="710"/>
                    <a:pt x="2801" y="161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5584150" y="682650"/>
              <a:ext cx="21900" cy="1050"/>
            </a:xfrm>
            <a:custGeom>
              <a:avLst/>
              <a:gdLst/>
              <a:ahLst/>
              <a:cxnLst/>
              <a:rect l="l" t="t" r="r" b="b"/>
              <a:pathLst>
                <a:path w="876" h="42" extrusionOk="0">
                  <a:moveTo>
                    <a:pt x="612" y="3"/>
                  </a:moveTo>
                  <a:cubicBezTo>
                    <a:pt x="615" y="3"/>
                    <a:pt x="619" y="4"/>
                    <a:pt x="622" y="4"/>
                  </a:cubicBezTo>
                  <a:lnTo>
                    <a:pt x="648" y="4"/>
                  </a:lnTo>
                  <a:cubicBezTo>
                    <a:pt x="636" y="3"/>
                    <a:pt x="624" y="3"/>
                    <a:pt x="612" y="3"/>
                  </a:cubicBezTo>
                  <a:close/>
                  <a:moveTo>
                    <a:pt x="648" y="4"/>
                  </a:moveTo>
                  <a:lnTo>
                    <a:pt x="648" y="4"/>
                  </a:lnTo>
                  <a:cubicBezTo>
                    <a:pt x="712" y="5"/>
                    <a:pt x="776" y="8"/>
                    <a:pt x="840" y="13"/>
                  </a:cubicBezTo>
                  <a:lnTo>
                    <a:pt x="840" y="13"/>
                  </a:lnTo>
                  <a:cubicBezTo>
                    <a:pt x="815" y="9"/>
                    <a:pt x="792" y="4"/>
                    <a:pt x="775" y="4"/>
                  </a:cubicBezTo>
                  <a:close/>
                  <a:moveTo>
                    <a:pt x="840" y="13"/>
                  </a:moveTo>
                  <a:cubicBezTo>
                    <a:pt x="851" y="15"/>
                    <a:pt x="864" y="16"/>
                    <a:pt x="876" y="16"/>
                  </a:cubicBezTo>
                  <a:cubicBezTo>
                    <a:pt x="864" y="15"/>
                    <a:pt x="852" y="14"/>
                    <a:pt x="840" y="13"/>
                  </a:cubicBezTo>
                  <a:close/>
                  <a:moveTo>
                    <a:pt x="501" y="0"/>
                  </a:moveTo>
                  <a:cubicBezTo>
                    <a:pt x="363" y="0"/>
                    <a:pt x="228" y="14"/>
                    <a:pt x="95" y="30"/>
                  </a:cubicBezTo>
                  <a:lnTo>
                    <a:pt x="95" y="30"/>
                  </a:lnTo>
                  <a:cubicBezTo>
                    <a:pt x="247" y="12"/>
                    <a:pt x="406" y="3"/>
                    <a:pt x="565" y="3"/>
                  </a:cubicBezTo>
                  <a:cubicBezTo>
                    <a:pt x="581" y="3"/>
                    <a:pt x="596" y="3"/>
                    <a:pt x="612" y="3"/>
                  </a:cubicBezTo>
                  <a:lnTo>
                    <a:pt x="612" y="3"/>
                  </a:lnTo>
                  <a:cubicBezTo>
                    <a:pt x="575" y="1"/>
                    <a:pt x="538" y="0"/>
                    <a:pt x="501" y="0"/>
                  </a:cubicBezTo>
                  <a:close/>
                  <a:moveTo>
                    <a:pt x="95" y="30"/>
                  </a:moveTo>
                  <a:cubicBezTo>
                    <a:pt x="63" y="33"/>
                    <a:pt x="32" y="37"/>
                    <a:pt x="1" y="41"/>
                  </a:cubicBezTo>
                  <a:cubicBezTo>
                    <a:pt x="32" y="37"/>
                    <a:pt x="64" y="33"/>
                    <a:pt x="95" y="3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5302125" y="1354850"/>
              <a:ext cx="2250" cy="2250"/>
            </a:xfrm>
            <a:custGeom>
              <a:avLst/>
              <a:gdLst/>
              <a:ahLst/>
              <a:cxnLst/>
              <a:rect l="l" t="t" r="r" b="b"/>
              <a:pathLst>
                <a:path w="90" h="90" extrusionOk="0">
                  <a:moveTo>
                    <a:pt x="0" y="1"/>
                  </a:moveTo>
                  <a:cubicBezTo>
                    <a:pt x="26" y="26"/>
                    <a:pt x="51" y="65"/>
                    <a:pt x="90" y="90"/>
                  </a:cubicBezTo>
                  <a:cubicBezTo>
                    <a:pt x="51" y="65"/>
                    <a:pt x="26" y="26"/>
                    <a:pt x="0"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5163325" y="1148250"/>
              <a:ext cx="3200" cy="14600"/>
            </a:xfrm>
            <a:custGeom>
              <a:avLst/>
              <a:gdLst/>
              <a:ahLst/>
              <a:cxnLst/>
              <a:rect l="l" t="t" r="r" b="b"/>
              <a:pathLst>
                <a:path w="128" h="584" extrusionOk="0">
                  <a:moveTo>
                    <a:pt x="127" y="0"/>
                  </a:moveTo>
                  <a:cubicBezTo>
                    <a:pt x="95" y="120"/>
                    <a:pt x="69" y="244"/>
                    <a:pt x="44" y="367"/>
                  </a:cubicBezTo>
                  <a:lnTo>
                    <a:pt x="44" y="367"/>
                  </a:lnTo>
                  <a:cubicBezTo>
                    <a:pt x="62" y="287"/>
                    <a:pt x="82" y="207"/>
                    <a:pt x="102" y="127"/>
                  </a:cubicBezTo>
                  <a:cubicBezTo>
                    <a:pt x="102" y="115"/>
                    <a:pt x="102" y="89"/>
                    <a:pt x="115" y="76"/>
                  </a:cubicBezTo>
                  <a:cubicBezTo>
                    <a:pt x="115" y="51"/>
                    <a:pt x="127" y="25"/>
                    <a:pt x="127" y="0"/>
                  </a:cubicBezTo>
                  <a:close/>
                  <a:moveTo>
                    <a:pt x="44" y="367"/>
                  </a:moveTo>
                  <a:lnTo>
                    <a:pt x="44" y="367"/>
                  </a:lnTo>
                  <a:cubicBezTo>
                    <a:pt x="27" y="439"/>
                    <a:pt x="12" y="511"/>
                    <a:pt x="0" y="583"/>
                  </a:cubicBezTo>
                  <a:cubicBezTo>
                    <a:pt x="15" y="513"/>
                    <a:pt x="29" y="440"/>
                    <a:pt x="44" y="367"/>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5286900" y="1340900"/>
              <a:ext cx="2575" cy="2275"/>
            </a:xfrm>
            <a:custGeom>
              <a:avLst/>
              <a:gdLst/>
              <a:ahLst/>
              <a:cxnLst/>
              <a:rect l="l" t="t" r="r" b="b"/>
              <a:pathLst>
                <a:path w="103" h="91" extrusionOk="0">
                  <a:moveTo>
                    <a:pt x="102" y="90"/>
                  </a:moveTo>
                  <a:cubicBezTo>
                    <a:pt x="65" y="52"/>
                    <a:pt x="39" y="26"/>
                    <a:pt x="1" y="1"/>
                  </a:cubicBezTo>
                  <a:cubicBezTo>
                    <a:pt x="39" y="26"/>
                    <a:pt x="65" y="52"/>
                    <a:pt x="102" y="9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5362975" y="682650"/>
              <a:ext cx="1005850" cy="831950"/>
            </a:xfrm>
            <a:custGeom>
              <a:avLst/>
              <a:gdLst/>
              <a:ahLst/>
              <a:cxnLst/>
              <a:rect l="l" t="t" r="r" b="b"/>
              <a:pathLst>
                <a:path w="40234" h="33278" extrusionOk="0">
                  <a:moveTo>
                    <a:pt x="22804" y="4275"/>
                  </a:moveTo>
                  <a:lnTo>
                    <a:pt x="26556" y="8838"/>
                  </a:lnTo>
                  <a:lnTo>
                    <a:pt x="26391" y="9041"/>
                  </a:lnTo>
                  <a:lnTo>
                    <a:pt x="22804" y="4275"/>
                  </a:lnTo>
                  <a:close/>
                  <a:moveTo>
                    <a:pt x="25428" y="11184"/>
                  </a:moveTo>
                  <a:lnTo>
                    <a:pt x="28458" y="14466"/>
                  </a:lnTo>
                  <a:lnTo>
                    <a:pt x="28293" y="14657"/>
                  </a:lnTo>
                  <a:lnTo>
                    <a:pt x="25428" y="11184"/>
                  </a:lnTo>
                  <a:close/>
                  <a:moveTo>
                    <a:pt x="27545" y="22376"/>
                  </a:moveTo>
                  <a:lnTo>
                    <a:pt x="29509" y="24417"/>
                  </a:lnTo>
                  <a:lnTo>
                    <a:pt x="29345" y="24620"/>
                  </a:lnTo>
                  <a:lnTo>
                    <a:pt x="27545" y="22376"/>
                  </a:lnTo>
                  <a:close/>
                  <a:moveTo>
                    <a:pt x="31475" y="23390"/>
                  </a:moveTo>
                  <a:lnTo>
                    <a:pt x="35239" y="27953"/>
                  </a:lnTo>
                  <a:lnTo>
                    <a:pt x="35061" y="28156"/>
                  </a:lnTo>
                  <a:lnTo>
                    <a:pt x="31475" y="23390"/>
                  </a:lnTo>
                  <a:close/>
                  <a:moveTo>
                    <a:pt x="9348" y="0"/>
                  </a:moveTo>
                  <a:cubicBezTo>
                    <a:pt x="9177" y="0"/>
                    <a:pt x="9012" y="21"/>
                    <a:pt x="8848" y="41"/>
                  </a:cubicBezTo>
                  <a:cubicBezTo>
                    <a:pt x="8557" y="92"/>
                    <a:pt x="8278" y="181"/>
                    <a:pt x="8011" y="295"/>
                  </a:cubicBezTo>
                  <a:cubicBezTo>
                    <a:pt x="7898" y="333"/>
                    <a:pt x="7796" y="384"/>
                    <a:pt x="7695" y="447"/>
                  </a:cubicBezTo>
                  <a:cubicBezTo>
                    <a:pt x="7580" y="498"/>
                    <a:pt x="7479" y="561"/>
                    <a:pt x="7377" y="624"/>
                  </a:cubicBezTo>
                  <a:cubicBezTo>
                    <a:pt x="6465" y="1195"/>
                    <a:pt x="5704" y="2095"/>
                    <a:pt x="5197" y="3083"/>
                  </a:cubicBezTo>
                  <a:lnTo>
                    <a:pt x="5197" y="3097"/>
                  </a:lnTo>
                  <a:cubicBezTo>
                    <a:pt x="5532" y="3023"/>
                    <a:pt x="5877" y="2992"/>
                    <a:pt x="6224" y="2992"/>
                  </a:cubicBezTo>
                  <a:cubicBezTo>
                    <a:pt x="6534" y="2992"/>
                    <a:pt x="6844" y="3016"/>
                    <a:pt x="7149" y="3058"/>
                  </a:cubicBezTo>
                  <a:cubicBezTo>
                    <a:pt x="7340" y="3083"/>
                    <a:pt x="7517" y="3109"/>
                    <a:pt x="7682" y="3198"/>
                  </a:cubicBezTo>
                  <a:cubicBezTo>
                    <a:pt x="7834" y="3286"/>
                    <a:pt x="7974" y="3438"/>
                    <a:pt x="7986" y="3616"/>
                  </a:cubicBezTo>
                  <a:cubicBezTo>
                    <a:pt x="8011" y="3832"/>
                    <a:pt x="7872" y="4021"/>
                    <a:pt x="7695" y="4148"/>
                  </a:cubicBezTo>
                  <a:cubicBezTo>
                    <a:pt x="7682" y="4161"/>
                    <a:pt x="7656" y="4174"/>
                    <a:pt x="7631" y="4187"/>
                  </a:cubicBezTo>
                  <a:lnTo>
                    <a:pt x="10496" y="7254"/>
                  </a:lnTo>
                  <a:lnTo>
                    <a:pt x="10331" y="7457"/>
                  </a:lnTo>
                  <a:lnTo>
                    <a:pt x="7606" y="4212"/>
                  </a:lnTo>
                  <a:cubicBezTo>
                    <a:pt x="7449" y="4295"/>
                    <a:pt x="7270" y="4339"/>
                    <a:pt x="7091" y="4339"/>
                  </a:cubicBezTo>
                  <a:cubicBezTo>
                    <a:pt x="6996" y="4339"/>
                    <a:pt x="6900" y="4327"/>
                    <a:pt x="6808" y="4300"/>
                  </a:cubicBezTo>
                  <a:lnTo>
                    <a:pt x="6808" y="4300"/>
                  </a:lnTo>
                  <a:cubicBezTo>
                    <a:pt x="7086" y="4567"/>
                    <a:pt x="7301" y="4897"/>
                    <a:pt x="7441" y="5252"/>
                  </a:cubicBezTo>
                  <a:cubicBezTo>
                    <a:pt x="7492" y="5378"/>
                    <a:pt x="7543" y="5530"/>
                    <a:pt x="7492" y="5657"/>
                  </a:cubicBezTo>
                  <a:cubicBezTo>
                    <a:pt x="7428" y="5847"/>
                    <a:pt x="7200" y="5936"/>
                    <a:pt x="6997" y="5961"/>
                  </a:cubicBezTo>
                  <a:cubicBezTo>
                    <a:pt x="6883" y="5979"/>
                    <a:pt x="6768" y="5988"/>
                    <a:pt x="6652" y="5988"/>
                  </a:cubicBezTo>
                  <a:cubicBezTo>
                    <a:pt x="6264" y="5988"/>
                    <a:pt x="5872" y="5890"/>
                    <a:pt x="5540" y="5695"/>
                  </a:cubicBezTo>
                  <a:lnTo>
                    <a:pt x="5540" y="5695"/>
                  </a:lnTo>
                  <a:cubicBezTo>
                    <a:pt x="5743" y="5897"/>
                    <a:pt x="5780" y="6240"/>
                    <a:pt x="5679" y="6494"/>
                  </a:cubicBezTo>
                  <a:cubicBezTo>
                    <a:pt x="5565" y="6759"/>
                    <a:pt x="5312" y="6962"/>
                    <a:pt x="5045" y="7064"/>
                  </a:cubicBezTo>
                  <a:cubicBezTo>
                    <a:pt x="4779" y="7178"/>
                    <a:pt x="4487" y="7190"/>
                    <a:pt x="4196" y="7190"/>
                  </a:cubicBezTo>
                  <a:cubicBezTo>
                    <a:pt x="4196" y="7419"/>
                    <a:pt x="4171" y="7635"/>
                    <a:pt x="4120" y="7850"/>
                  </a:cubicBezTo>
                  <a:lnTo>
                    <a:pt x="5197" y="8978"/>
                  </a:lnTo>
                  <a:lnTo>
                    <a:pt x="5033" y="9168"/>
                  </a:lnTo>
                  <a:lnTo>
                    <a:pt x="4082" y="7976"/>
                  </a:lnTo>
                  <a:cubicBezTo>
                    <a:pt x="3980" y="8294"/>
                    <a:pt x="3828" y="8598"/>
                    <a:pt x="3625" y="8851"/>
                  </a:cubicBezTo>
                  <a:cubicBezTo>
                    <a:pt x="3588" y="8902"/>
                    <a:pt x="3537" y="8965"/>
                    <a:pt x="3461" y="9029"/>
                  </a:cubicBezTo>
                  <a:cubicBezTo>
                    <a:pt x="3284" y="9663"/>
                    <a:pt x="3068" y="10297"/>
                    <a:pt x="2802" y="10892"/>
                  </a:cubicBezTo>
                  <a:cubicBezTo>
                    <a:pt x="2447" y="11691"/>
                    <a:pt x="1991" y="12426"/>
                    <a:pt x="1408" y="13021"/>
                  </a:cubicBezTo>
                  <a:cubicBezTo>
                    <a:pt x="1242" y="13199"/>
                    <a:pt x="1065" y="13351"/>
                    <a:pt x="875" y="13503"/>
                  </a:cubicBezTo>
                  <a:cubicBezTo>
                    <a:pt x="774" y="13579"/>
                    <a:pt x="685" y="13643"/>
                    <a:pt x="583" y="13719"/>
                  </a:cubicBezTo>
                  <a:cubicBezTo>
                    <a:pt x="394" y="13833"/>
                    <a:pt x="203" y="13947"/>
                    <a:pt x="0" y="14035"/>
                  </a:cubicBezTo>
                  <a:lnTo>
                    <a:pt x="3791" y="24835"/>
                  </a:lnTo>
                  <a:lnTo>
                    <a:pt x="8848" y="19968"/>
                  </a:lnTo>
                  <a:lnTo>
                    <a:pt x="6161" y="16812"/>
                  </a:lnTo>
                  <a:lnTo>
                    <a:pt x="9025" y="19790"/>
                  </a:lnTo>
                  <a:lnTo>
                    <a:pt x="16935" y="12173"/>
                  </a:lnTo>
                  <a:lnTo>
                    <a:pt x="33300" y="33277"/>
                  </a:lnTo>
                  <a:lnTo>
                    <a:pt x="36291" y="26826"/>
                  </a:lnTo>
                  <a:lnTo>
                    <a:pt x="36861" y="29513"/>
                  </a:lnTo>
                  <a:cubicBezTo>
                    <a:pt x="37559" y="28854"/>
                    <a:pt x="38256" y="28207"/>
                    <a:pt x="38890" y="27485"/>
                  </a:cubicBezTo>
                  <a:cubicBezTo>
                    <a:pt x="39131" y="27218"/>
                    <a:pt x="39359" y="26927"/>
                    <a:pt x="39562" y="26623"/>
                  </a:cubicBezTo>
                  <a:cubicBezTo>
                    <a:pt x="39891" y="26116"/>
                    <a:pt x="40132" y="25558"/>
                    <a:pt x="40157" y="24950"/>
                  </a:cubicBezTo>
                  <a:cubicBezTo>
                    <a:pt x="40233" y="23023"/>
                    <a:pt x="38180" y="21781"/>
                    <a:pt x="36342" y="21426"/>
                  </a:cubicBezTo>
                  <a:cubicBezTo>
                    <a:pt x="35886" y="21350"/>
                    <a:pt x="35416" y="21286"/>
                    <a:pt x="34960" y="21223"/>
                  </a:cubicBezTo>
                  <a:lnTo>
                    <a:pt x="34960" y="21223"/>
                  </a:lnTo>
                  <a:lnTo>
                    <a:pt x="36469" y="22795"/>
                  </a:lnTo>
                  <a:lnTo>
                    <a:pt x="36304" y="22998"/>
                  </a:lnTo>
                  <a:lnTo>
                    <a:pt x="34872" y="21210"/>
                  </a:lnTo>
                  <a:cubicBezTo>
                    <a:pt x="34187" y="21108"/>
                    <a:pt x="33503" y="21007"/>
                    <a:pt x="32869" y="20817"/>
                  </a:cubicBezTo>
                  <a:cubicBezTo>
                    <a:pt x="32539" y="20716"/>
                    <a:pt x="32210" y="20601"/>
                    <a:pt x="31906" y="20449"/>
                  </a:cubicBezTo>
                  <a:cubicBezTo>
                    <a:pt x="31601" y="20285"/>
                    <a:pt x="31323" y="20094"/>
                    <a:pt x="31056" y="19866"/>
                  </a:cubicBezTo>
                  <a:cubicBezTo>
                    <a:pt x="30714" y="19562"/>
                    <a:pt x="30435" y="19207"/>
                    <a:pt x="30207" y="18815"/>
                  </a:cubicBezTo>
                  <a:cubicBezTo>
                    <a:pt x="30093" y="18624"/>
                    <a:pt x="30004" y="18409"/>
                    <a:pt x="29915" y="18206"/>
                  </a:cubicBezTo>
                  <a:cubicBezTo>
                    <a:pt x="29788" y="17877"/>
                    <a:pt x="29700" y="17547"/>
                    <a:pt x="29624" y="17204"/>
                  </a:cubicBezTo>
                  <a:cubicBezTo>
                    <a:pt x="29585" y="16976"/>
                    <a:pt x="29548" y="16736"/>
                    <a:pt x="29523" y="16508"/>
                  </a:cubicBezTo>
                  <a:cubicBezTo>
                    <a:pt x="29484" y="16153"/>
                    <a:pt x="29484" y="15785"/>
                    <a:pt x="29497" y="15430"/>
                  </a:cubicBezTo>
                  <a:cubicBezTo>
                    <a:pt x="29497" y="15202"/>
                    <a:pt x="29523" y="14961"/>
                    <a:pt x="29548" y="14733"/>
                  </a:cubicBezTo>
                  <a:cubicBezTo>
                    <a:pt x="29560" y="14556"/>
                    <a:pt x="29585" y="14390"/>
                    <a:pt x="29611" y="14213"/>
                  </a:cubicBezTo>
                  <a:cubicBezTo>
                    <a:pt x="29535" y="14023"/>
                    <a:pt x="29497" y="13795"/>
                    <a:pt x="29548" y="13592"/>
                  </a:cubicBezTo>
                  <a:cubicBezTo>
                    <a:pt x="29599" y="13440"/>
                    <a:pt x="29687" y="13300"/>
                    <a:pt x="29814" y="13212"/>
                  </a:cubicBezTo>
                  <a:cubicBezTo>
                    <a:pt x="29827" y="13123"/>
                    <a:pt x="29852" y="13021"/>
                    <a:pt x="29878" y="12933"/>
                  </a:cubicBezTo>
                  <a:cubicBezTo>
                    <a:pt x="29573" y="12793"/>
                    <a:pt x="29294" y="12578"/>
                    <a:pt x="29078" y="12311"/>
                  </a:cubicBezTo>
                  <a:cubicBezTo>
                    <a:pt x="29002" y="12210"/>
                    <a:pt x="28926" y="12096"/>
                    <a:pt x="28914" y="11970"/>
                  </a:cubicBezTo>
                  <a:cubicBezTo>
                    <a:pt x="28901" y="11754"/>
                    <a:pt x="29092" y="11576"/>
                    <a:pt x="29294" y="11513"/>
                  </a:cubicBezTo>
                  <a:cubicBezTo>
                    <a:pt x="29365" y="11496"/>
                    <a:pt x="29438" y="11489"/>
                    <a:pt x="29512" y="11489"/>
                  </a:cubicBezTo>
                  <a:cubicBezTo>
                    <a:pt x="29652" y="11489"/>
                    <a:pt x="29796" y="11514"/>
                    <a:pt x="29928" y="11539"/>
                  </a:cubicBezTo>
                  <a:cubicBezTo>
                    <a:pt x="29662" y="11311"/>
                    <a:pt x="29433" y="10930"/>
                    <a:pt x="29599" y="10626"/>
                  </a:cubicBezTo>
                  <a:cubicBezTo>
                    <a:pt x="29687" y="10449"/>
                    <a:pt x="29890" y="10347"/>
                    <a:pt x="30093" y="10334"/>
                  </a:cubicBezTo>
                  <a:cubicBezTo>
                    <a:pt x="30117" y="10332"/>
                    <a:pt x="30141" y="10331"/>
                    <a:pt x="30165" y="10331"/>
                  </a:cubicBezTo>
                  <a:cubicBezTo>
                    <a:pt x="30280" y="10331"/>
                    <a:pt x="30395" y="10354"/>
                    <a:pt x="30511" y="10385"/>
                  </a:cubicBezTo>
                  <a:cubicBezTo>
                    <a:pt x="30600" y="10018"/>
                    <a:pt x="30676" y="9650"/>
                    <a:pt x="30739" y="9282"/>
                  </a:cubicBezTo>
                  <a:cubicBezTo>
                    <a:pt x="31056" y="7444"/>
                    <a:pt x="30942" y="5390"/>
                    <a:pt x="29788" y="3959"/>
                  </a:cubicBezTo>
                  <a:cubicBezTo>
                    <a:pt x="29066" y="3058"/>
                    <a:pt x="28078" y="2564"/>
                    <a:pt x="26987" y="2348"/>
                  </a:cubicBezTo>
                  <a:cubicBezTo>
                    <a:pt x="26924" y="2336"/>
                    <a:pt x="26873" y="2323"/>
                    <a:pt x="26810" y="2311"/>
                  </a:cubicBezTo>
                  <a:lnTo>
                    <a:pt x="26810" y="2311"/>
                  </a:lnTo>
                  <a:lnTo>
                    <a:pt x="28521" y="4085"/>
                  </a:lnTo>
                  <a:lnTo>
                    <a:pt x="28356" y="4288"/>
                  </a:lnTo>
                  <a:lnTo>
                    <a:pt x="26759" y="2298"/>
                  </a:lnTo>
                  <a:cubicBezTo>
                    <a:pt x="26683" y="2285"/>
                    <a:pt x="26594" y="2272"/>
                    <a:pt x="26506" y="2260"/>
                  </a:cubicBezTo>
                  <a:cubicBezTo>
                    <a:pt x="26354" y="2247"/>
                    <a:pt x="26188" y="2221"/>
                    <a:pt x="26024" y="2209"/>
                  </a:cubicBezTo>
                  <a:cubicBezTo>
                    <a:pt x="25812" y="2195"/>
                    <a:pt x="25598" y="2188"/>
                    <a:pt x="25382" y="2188"/>
                  </a:cubicBezTo>
                  <a:cubicBezTo>
                    <a:pt x="24439" y="2188"/>
                    <a:pt x="23474" y="2317"/>
                    <a:pt x="22576" y="2514"/>
                  </a:cubicBezTo>
                  <a:cubicBezTo>
                    <a:pt x="22424" y="2551"/>
                    <a:pt x="22259" y="2590"/>
                    <a:pt x="22107" y="2615"/>
                  </a:cubicBezTo>
                  <a:cubicBezTo>
                    <a:pt x="21942" y="2652"/>
                    <a:pt x="21790" y="2691"/>
                    <a:pt x="21625" y="2729"/>
                  </a:cubicBezTo>
                  <a:cubicBezTo>
                    <a:pt x="21549" y="2742"/>
                    <a:pt x="21461" y="2767"/>
                    <a:pt x="21385" y="2779"/>
                  </a:cubicBezTo>
                  <a:cubicBezTo>
                    <a:pt x="20662" y="2945"/>
                    <a:pt x="19940" y="3109"/>
                    <a:pt x="19217" y="3223"/>
                  </a:cubicBezTo>
                  <a:cubicBezTo>
                    <a:pt x="18976" y="3261"/>
                    <a:pt x="18735" y="3286"/>
                    <a:pt x="18495" y="3312"/>
                  </a:cubicBezTo>
                  <a:cubicBezTo>
                    <a:pt x="18165" y="3337"/>
                    <a:pt x="17848" y="3362"/>
                    <a:pt x="17531" y="3362"/>
                  </a:cubicBezTo>
                  <a:lnTo>
                    <a:pt x="17290" y="3362"/>
                  </a:lnTo>
                  <a:cubicBezTo>
                    <a:pt x="17138" y="3350"/>
                    <a:pt x="16986" y="3337"/>
                    <a:pt x="16821" y="3325"/>
                  </a:cubicBezTo>
                  <a:cubicBezTo>
                    <a:pt x="16669" y="3312"/>
                    <a:pt x="16517" y="3299"/>
                    <a:pt x="16352" y="3274"/>
                  </a:cubicBezTo>
                  <a:cubicBezTo>
                    <a:pt x="15896" y="3198"/>
                    <a:pt x="15439" y="3071"/>
                    <a:pt x="14996" y="2868"/>
                  </a:cubicBezTo>
                  <a:cubicBezTo>
                    <a:pt x="14932" y="2843"/>
                    <a:pt x="14882" y="2818"/>
                    <a:pt x="14819" y="2792"/>
                  </a:cubicBezTo>
                  <a:cubicBezTo>
                    <a:pt x="14653" y="2716"/>
                    <a:pt x="14476" y="2627"/>
                    <a:pt x="14312" y="2526"/>
                  </a:cubicBezTo>
                  <a:cubicBezTo>
                    <a:pt x="14261" y="2500"/>
                    <a:pt x="14210" y="2463"/>
                    <a:pt x="14146" y="2424"/>
                  </a:cubicBezTo>
                  <a:cubicBezTo>
                    <a:pt x="13830" y="2235"/>
                    <a:pt x="13513" y="2007"/>
                    <a:pt x="13196" y="1778"/>
                  </a:cubicBezTo>
                  <a:cubicBezTo>
                    <a:pt x="12929" y="1588"/>
                    <a:pt x="12676" y="1398"/>
                    <a:pt x="12410" y="1207"/>
                  </a:cubicBezTo>
                  <a:cubicBezTo>
                    <a:pt x="12360" y="1170"/>
                    <a:pt x="12309" y="1145"/>
                    <a:pt x="12258" y="1106"/>
                  </a:cubicBezTo>
                  <a:cubicBezTo>
                    <a:pt x="12144" y="1030"/>
                    <a:pt x="12042" y="954"/>
                    <a:pt x="11941" y="891"/>
                  </a:cubicBezTo>
                  <a:cubicBezTo>
                    <a:pt x="11776" y="790"/>
                    <a:pt x="11624" y="688"/>
                    <a:pt x="11459" y="599"/>
                  </a:cubicBezTo>
                  <a:cubicBezTo>
                    <a:pt x="11295" y="511"/>
                    <a:pt x="11129" y="422"/>
                    <a:pt x="10965" y="345"/>
                  </a:cubicBezTo>
                  <a:cubicBezTo>
                    <a:pt x="10851" y="295"/>
                    <a:pt x="10737" y="257"/>
                    <a:pt x="10622" y="219"/>
                  </a:cubicBezTo>
                  <a:cubicBezTo>
                    <a:pt x="10331" y="117"/>
                    <a:pt x="10039" y="41"/>
                    <a:pt x="9723" y="16"/>
                  </a:cubicBezTo>
                  <a:cubicBezTo>
                    <a:pt x="9684" y="16"/>
                    <a:pt x="9647" y="4"/>
                    <a:pt x="9622" y="4"/>
                  </a:cubicBezTo>
                  <a:lnTo>
                    <a:pt x="10712" y="1157"/>
                  </a:lnTo>
                  <a:lnTo>
                    <a:pt x="10546" y="1347"/>
                  </a:lnTo>
                  <a:lnTo>
                    <a:pt x="9469" y="4"/>
                  </a:lnTo>
                  <a:cubicBezTo>
                    <a:pt x="9429" y="1"/>
                    <a:pt x="9388" y="0"/>
                    <a:pt x="9348"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5194700" y="1090250"/>
              <a:ext cx="7000" cy="7000"/>
            </a:xfrm>
            <a:custGeom>
              <a:avLst/>
              <a:gdLst/>
              <a:ahLst/>
              <a:cxnLst/>
              <a:rect l="l" t="t" r="r" b="b"/>
              <a:pathLst>
                <a:path w="280" h="280" extrusionOk="0">
                  <a:moveTo>
                    <a:pt x="280" y="1"/>
                  </a:moveTo>
                  <a:cubicBezTo>
                    <a:pt x="190" y="89"/>
                    <a:pt x="89" y="178"/>
                    <a:pt x="1" y="280"/>
                  </a:cubicBezTo>
                  <a:lnTo>
                    <a:pt x="13" y="267"/>
                  </a:lnTo>
                  <a:lnTo>
                    <a:pt x="280"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5306900" y="1359925"/>
              <a:ext cx="1925" cy="2250"/>
            </a:xfrm>
            <a:custGeom>
              <a:avLst/>
              <a:gdLst/>
              <a:ahLst/>
              <a:cxnLst/>
              <a:rect l="l" t="t" r="r" b="b"/>
              <a:pathLst>
                <a:path w="77" h="90" extrusionOk="0">
                  <a:moveTo>
                    <a:pt x="76" y="90"/>
                  </a:moveTo>
                  <a:cubicBezTo>
                    <a:pt x="51" y="51"/>
                    <a:pt x="25" y="26"/>
                    <a:pt x="0" y="0"/>
                  </a:cubicBezTo>
                  <a:cubicBezTo>
                    <a:pt x="25" y="26"/>
                    <a:pt x="51" y="51"/>
                    <a:pt x="76" y="9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6108300" y="1005975"/>
              <a:ext cx="1625" cy="6975"/>
            </a:xfrm>
            <a:custGeom>
              <a:avLst/>
              <a:gdLst/>
              <a:ahLst/>
              <a:cxnLst/>
              <a:rect l="l" t="t" r="r" b="b"/>
              <a:pathLst>
                <a:path w="65" h="279" extrusionOk="0">
                  <a:moveTo>
                    <a:pt x="1" y="279"/>
                  </a:moveTo>
                  <a:lnTo>
                    <a:pt x="1" y="279"/>
                  </a:lnTo>
                  <a:cubicBezTo>
                    <a:pt x="14" y="190"/>
                    <a:pt x="39" y="88"/>
                    <a:pt x="65" y="0"/>
                  </a:cubicBezTo>
                  <a:lnTo>
                    <a:pt x="65" y="0"/>
                  </a:lnTo>
                  <a:cubicBezTo>
                    <a:pt x="39" y="88"/>
                    <a:pt x="14" y="190"/>
                    <a:pt x="1" y="279"/>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5281850" y="1336475"/>
              <a:ext cx="2550" cy="2250"/>
            </a:xfrm>
            <a:custGeom>
              <a:avLst/>
              <a:gdLst/>
              <a:ahLst/>
              <a:cxnLst/>
              <a:rect l="l" t="t" r="r" b="b"/>
              <a:pathLst>
                <a:path w="102" h="90" extrusionOk="0">
                  <a:moveTo>
                    <a:pt x="102" y="90"/>
                  </a:moveTo>
                  <a:cubicBezTo>
                    <a:pt x="64" y="51"/>
                    <a:pt x="25" y="26"/>
                    <a:pt x="0" y="0"/>
                  </a:cubicBezTo>
                  <a:cubicBezTo>
                    <a:pt x="25" y="26"/>
                    <a:pt x="64" y="51"/>
                    <a:pt x="102" y="9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5273600" y="1329825"/>
              <a:ext cx="5425" cy="4475"/>
            </a:xfrm>
            <a:custGeom>
              <a:avLst/>
              <a:gdLst/>
              <a:ahLst/>
              <a:cxnLst/>
              <a:rect l="l" t="t" r="r" b="b"/>
              <a:pathLst>
                <a:path w="217" h="179" extrusionOk="0">
                  <a:moveTo>
                    <a:pt x="217" y="178"/>
                  </a:moveTo>
                  <a:cubicBezTo>
                    <a:pt x="140" y="114"/>
                    <a:pt x="77" y="52"/>
                    <a:pt x="1" y="1"/>
                  </a:cubicBezTo>
                  <a:cubicBezTo>
                    <a:pt x="77" y="52"/>
                    <a:pt x="140" y="114"/>
                    <a:pt x="217" y="178"/>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5283750" y="1641975"/>
              <a:ext cx="89075" cy="197750"/>
            </a:xfrm>
            <a:custGeom>
              <a:avLst/>
              <a:gdLst/>
              <a:ahLst/>
              <a:cxnLst/>
              <a:rect l="l" t="t" r="r" b="b"/>
              <a:pathLst>
                <a:path w="3563" h="7910" extrusionOk="0">
                  <a:moveTo>
                    <a:pt x="3423" y="0"/>
                  </a:moveTo>
                  <a:lnTo>
                    <a:pt x="3423" y="0"/>
                  </a:lnTo>
                  <a:cubicBezTo>
                    <a:pt x="2320" y="837"/>
                    <a:pt x="1281" y="1762"/>
                    <a:pt x="318" y="2763"/>
                  </a:cubicBezTo>
                  <a:cubicBezTo>
                    <a:pt x="76" y="4044"/>
                    <a:pt x="0" y="5375"/>
                    <a:pt x="482" y="6605"/>
                  </a:cubicBezTo>
                  <a:cubicBezTo>
                    <a:pt x="685" y="7112"/>
                    <a:pt x="989" y="7543"/>
                    <a:pt x="1357" y="7910"/>
                  </a:cubicBezTo>
                  <a:cubicBezTo>
                    <a:pt x="1673" y="7695"/>
                    <a:pt x="1902" y="7200"/>
                    <a:pt x="1965" y="6896"/>
                  </a:cubicBezTo>
                  <a:cubicBezTo>
                    <a:pt x="2067" y="6376"/>
                    <a:pt x="1940" y="5819"/>
                    <a:pt x="1611" y="5400"/>
                  </a:cubicBezTo>
                  <a:lnTo>
                    <a:pt x="1611" y="5400"/>
                  </a:lnTo>
                  <a:cubicBezTo>
                    <a:pt x="1721" y="5441"/>
                    <a:pt x="1837" y="5461"/>
                    <a:pt x="1955" y="5461"/>
                  </a:cubicBezTo>
                  <a:cubicBezTo>
                    <a:pt x="2201" y="5461"/>
                    <a:pt x="2448" y="5373"/>
                    <a:pt x="2637" y="5210"/>
                  </a:cubicBezTo>
                  <a:cubicBezTo>
                    <a:pt x="2903" y="4969"/>
                    <a:pt x="3042" y="4589"/>
                    <a:pt x="2966" y="4234"/>
                  </a:cubicBezTo>
                  <a:lnTo>
                    <a:pt x="2966" y="4234"/>
                  </a:lnTo>
                  <a:cubicBezTo>
                    <a:pt x="3157" y="4298"/>
                    <a:pt x="3360" y="4348"/>
                    <a:pt x="3563" y="4374"/>
                  </a:cubicBezTo>
                  <a:cubicBezTo>
                    <a:pt x="3144" y="3017"/>
                    <a:pt x="3233" y="1496"/>
                    <a:pt x="3423"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5362325" y="1574450"/>
              <a:ext cx="264325" cy="178000"/>
            </a:xfrm>
            <a:custGeom>
              <a:avLst/>
              <a:gdLst/>
              <a:ahLst/>
              <a:cxnLst/>
              <a:rect l="l" t="t" r="r" b="b"/>
              <a:pathLst>
                <a:path w="10573" h="7120" extrusionOk="0">
                  <a:moveTo>
                    <a:pt x="6089" y="0"/>
                  </a:moveTo>
                  <a:cubicBezTo>
                    <a:pt x="5842" y="0"/>
                    <a:pt x="5596" y="17"/>
                    <a:pt x="5350" y="52"/>
                  </a:cubicBezTo>
                  <a:cubicBezTo>
                    <a:pt x="4234" y="217"/>
                    <a:pt x="3220" y="762"/>
                    <a:pt x="2257" y="1345"/>
                  </a:cubicBezTo>
                  <a:cubicBezTo>
                    <a:pt x="1586" y="1763"/>
                    <a:pt x="927" y="2219"/>
                    <a:pt x="280" y="2701"/>
                  </a:cubicBezTo>
                  <a:cubicBezTo>
                    <a:pt x="90" y="4197"/>
                    <a:pt x="1" y="5718"/>
                    <a:pt x="420" y="7075"/>
                  </a:cubicBezTo>
                  <a:cubicBezTo>
                    <a:pt x="615" y="7105"/>
                    <a:pt x="813" y="7120"/>
                    <a:pt x="1011" y="7120"/>
                  </a:cubicBezTo>
                  <a:cubicBezTo>
                    <a:pt x="1645" y="7120"/>
                    <a:pt x="2277" y="6965"/>
                    <a:pt x="2828" y="6656"/>
                  </a:cubicBezTo>
                  <a:lnTo>
                    <a:pt x="1801" y="5376"/>
                  </a:lnTo>
                  <a:lnTo>
                    <a:pt x="2967" y="6593"/>
                  </a:lnTo>
                  <a:cubicBezTo>
                    <a:pt x="3880" y="6035"/>
                    <a:pt x="4527" y="5097"/>
                    <a:pt x="4729" y="4058"/>
                  </a:cubicBezTo>
                  <a:cubicBezTo>
                    <a:pt x="5070" y="4203"/>
                    <a:pt x="5437" y="4347"/>
                    <a:pt x="5808" y="4347"/>
                  </a:cubicBezTo>
                  <a:cubicBezTo>
                    <a:pt x="5892" y="4347"/>
                    <a:pt x="5976" y="4340"/>
                    <a:pt x="6060" y="4324"/>
                  </a:cubicBezTo>
                  <a:cubicBezTo>
                    <a:pt x="6085" y="4324"/>
                    <a:pt x="6124" y="4311"/>
                    <a:pt x="6161" y="4298"/>
                  </a:cubicBezTo>
                  <a:cubicBezTo>
                    <a:pt x="6567" y="4159"/>
                    <a:pt x="6896" y="3728"/>
                    <a:pt x="6744" y="3335"/>
                  </a:cubicBezTo>
                  <a:lnTo>
                    <a:pt x="6744" y="3335"/>
                  </a:lnTo>
                  <a:cubicBezTo>
                    <a:pt x="7226" y="3715"/>
                    <a:pt x="7758" y="4007"/>
                    <a:pt x="8329" y="4197"/>
                  </a:cubicBezTo>
                  <a:cubicBezTo>
                    <a:pt x="8455" y="4242"/>
                    <a:pt x="8593" y="4287"/>
                    <a:pt x="8730" y="4287"/>
                  </a:cubicBezTo>
                  <a:cubicBezTo>
                    <a:pt x="8787" y="4287"/>
                    <a:pt x="8844" y="4279"/>
                    <a:pt x="8899" y="4261"/>
                  </a:cubicBezTo>
                  <a:cubicBezTo>
                    <a:pt x="9267" y="4134"/>
                    <a:pt x="9343" y="3639"/>
                    <a:pt x="9242" y="3259"/>
                  </a:cubicBezTo>
                  <a:cubicBezTo>
                    <a:pt x="9141" y="2892"/>
                    <a:pt x="8912" y="2549"/>
                    <a:pt x="8925" y="2156"/>
                  </a:cubicBezTo>
                  <a:lnTo>
                    <a:pt x="8925" y="2156"/>
                  </a:lnTo>
                  <a:cubicBezTo>
                    <a:pt x="9178" y="2309"/>
                    <a:pt x="9445" y="2461"/>
                    <a:pt x="9749" y="2486"/>
                  </a:cubicBezTo>
                  <a:cubicBezTo>
                    <a:pt x="9780" y="2490"/>
                    <a:pt x="9812" y="2492"/>
                    <a:pt x="9844" y="2492"/>
                  </a:cubicBezTo>
                  <a:cubicBezTo>
                    <a:pt x="10111" y="2492"/>
                    <a:pt x="10394" y="2355"/>
                    <a:pt x="10484" y="2106"/>
                  </a:cubicBezTo>
                  <a:cubicBezTo>
                    <a:pt x="10572" y="1878"/>
                    <a:pt x="10484" y="1611"/>
                    <a:pt x="10332" y="1421"/>
                  </a:cubicBezTo>
                  <a:cubicBezTo>
                    <a:pt x="10167" y="1231"/>
                    <a:pt x="9939" y="1117"/>
                    <a:pt x="9724" y="1002"/>
                  </a:cubicBezTo>
                  <a:cubicBezTo>
                    <a:pt x="8590" y="430"/>
                    <a:pt x="7341" y="0"/>
                    <a:pt x="6089"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6103225" y="942250"/>
              <a:ext cx="83400" cy="229150"/>
            </a:xfrm>
            <a:custGeom>
              <a:avLst/>
              <a:gdLst/>
              <a:ahLst/>
              <a:cxnLst/>
              <a:rect l="l" t="t" r="r" b="b"/>
              <a:pathLst>
                <a:path w="3336" h="9166" extrusionOk="0">
                  <a:moveTo>
                    <a:pt x="901" y="1"/>
                  </a:moveTo>
                  <a:cubicBezTo>
                    <a:pt x="825" y="318"/>
                    <a:pt x="749" y="635"/>
                    <a:pt x="673" y="939"/>
                  </a:cubicBezTo>
                  <a:cubicBezTo>
                    <a:pt x="609" y="1167"/>
                    <a:pt x="546" y="1395"/>
                    <a:pt x="496" y="1623"/>
                  </a:cubicBezTo>
                  <a:cubicBezTo>
                    <a:pt x="432" y="1839"/>
                    <a:pt x="381" y="2067"/>
                    <a:pt x="318" y="2296"/>
                  </a:cubicBezTo>
                  <a:cubicBezTo>
                    <a:pt x="305" y="2384"/>
                    <a:pt x="280" y="2460"/>
                    <a:pt x="268" y="2549"/>
                  </a:cubicBezTo>
                  <a:cubicBezTo>
                    <a:pt x="381" y="2612"/>
                    <a:pt x="508" y="2663"/>
                    <a:pt x="648" y="2701"/>
                  </a:cubicBezTo>
                  <a:cubicBezTo>
                    <a:pt x="619" y="2697"/>
                    <a:pt x="591" y="2695"/>
                    <a:pt x="564" y="2695"/>
                  </a:cubicBezTo>
                  <a:cubicBezTo>
                    <a:pt x="431" y="2695"/>
                    <a:pt x="309" y="2744"/>
                    <a:pt x="204" y="2828"/>
                  </a:cubicBezTo>
                  <a:lnTo>
                    <a:pt x="166" y="2980"/>
                  </a:lnTo>
                  <a:cubicBezTo>
                    <a:pt x="102" y="3259"/>
                    <a:pt x="52" y="3550"/>
                    <a:pt x="1" y="3829"/>
                  </a:cubicBezTo>
                  <a:cubicBezTo>
                    <a:pt x="39" y="3930"/>
                    <a:pt x="90" y="4019"/>
                    <a:pt x="153" y="4108"/>
                  </a:cubicBezTo>
                  <a:cubicBezTo>
                    <a:pt x="344" y="4361"/>
                    <a:pt x="597" y="4552"/>
                    <a:pt x="851" y="4755"/>
                  </a:cubicBezTo>
                  <a:cubicBezTo>
                    <a:pt x="394" y="5680"/>
                    <a:pt x="457" y="6846"/>
                    <a:pt x="1003" y="7721"/>
                  </a:cubicBezTo>
                  <a:cubicBezTo>
                    <a:pt x="1370" y="8329"/>
                    <a:pt x="1966" y="8786"/>
                    <a:pt x="2625" y="9014"/>
                  </a:cubicBezTo>
                  <a:cubicBezTo>
                    <a:pt x="2793" y="9077"/>
                    <a:pt x="3013" y="9165"/>
                    <a:pt x="3213" y="9165"/>
                  </a:cubicBezTo>
                  <a:cubicBezTo>
                    <a:pt x="3255" y="9165"/>
                    <a:pt x="3296" y="9161"/>
                    <a:pt x="3335" y="9153"/>
                  </a:cubicBezTo>
                  <a:cubicBezTo>
                    <a:pt x="1598" y="7797"/>
                    <a:pt x="1395" y="5274"/>
                    <a:pt x="2054" y="3259"/>
                  </a:cubicBezTo>
                  <a:cubicBezTo>
                    <a:pt x="2257" y="2676"/>
                    <a:pt x="2498" y="2130"/>
                    <a:pt x="2764" y="1573"/>
                  </a:cubicBezTo>
                  <a:cubicBezTo>
                    <a:pt x="2637" y="1294"/>
                    <a:pt x="2473" y="1028"/>
                    <a:pt x="2245" y="800"/>
                  </a:cubicBezTo>
                  <a:cubicBezTo>
                    <a:pt x="1928" y="457"/>
                    <a:pt x="1497" y="217"/>
                    <a:pt x="1066" y="65"/>
                  </a:cubicBezTo>
                  <a:cubicBezTo>
                    <a:pt x="1003" y="39"/>
                    <a:pt x="952" y="26"/>
                    <a:pt x="901"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6120050" y="942250"/>
              <a:ext cx="5725" cy="23475"/>
            </a:xfrm>
            <a:custGeom>
              <a:avLst/>
              <a:gdLst/>
              <a:ahLst/>
              <a:cxnLst/>
              <a:rect l="l" t="t" r="r" b="b"/>
              <a:pathLst>
                <a:path w="229" h="939" extrusionOk="0">
                  <a:moveTo>
                    <a:pt x="0" y="939"/>
                  </a:moveTo>
                  <a:cubicBezTo>
                    <a:pt x="76" y="635"/>
                    <a:pt x="152" y="318"/>
                    <a:pt x="228" y="1"/>
                  </a:cubicBezTo>
                  <a:lnTo>
                    <a:pt x="228" y="1"/>
                  </a:lnTo>
                  <a:cubicBezTo>
                    <a:pt x="152" y="318"/>
                    <a:pt x="76" y="635"/>
                    <a:pt x="0" y="939"/>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6085475" y="940900"/>
              <a:ext cx="40300" cy="65100"/>
            </a:xfrm>
            <a:custGeom>
              <a:avLst/>
              <a:gdLst/>
              <a:ahLst/>
              <a:cxnLst/>
              <a:rect l="l" t="t" r="r" b="b"/>
              <a:pathLst>
                <a:path w="1612" h="2604" extrusionOk="0">
                  <a:moveTo>
                    <a:pt x="1265" y="1"/>
                  </a:moveTo>
                  <a:cubicBezTo>
                    <a:pt x="1241" y="1"/>
                    <a:pt x="1217" y="2"/>
                    <a:pt x="1193" y="4"/>
                  </a:cubicBezTo>
                  <a:cubicBezTo>
                    <a:pt x="990" y="17"/>
                    <a:pt x="787" y="119"/>
                    <a:pt x="699" y="296"/>
                  </a:cubicBezTo>
                  <a:cubicBezTo>
                    <a:pt x="533" y="600"/>
                    <a:pt x="762" y="981"/>
                    <a:pt x="1028" y="1209"/>
                  </a:cubicBezTo>
                  <a:cubicBezTo>
                    <a:pt x="896" y="1184"/>
                    <a:pt x="752" y="1159"/>
                    <a:pt x="612" y="1159"/>
                  </a:cubicBezTo>
                  <a:cubicBezTo>
                    <a:pt x="538" y="1159"/>
                    <a:pt x="465" y="1166"/>
                    <a:pt x="394" y="1183"/>
                  </a:cubicBezTo>
                  <a:cubicBezTo>
                    <a:pt x="192" y="1246"/>
                    <a:pt x="1" y="1424"/>
                    <a:pt x="14" y="1640"/>
                  </a:cubicBezTo>
                  <a:cubicBezTo>
                    <a:pt x="26" y="1766"/>
                    <a:pt x="102" y="1880"/>
                    <a:pt x="178" y="1981"/>
                  </a:cubicBezTo>
                  <a:cubicBezTo>
                    <a:pt x="394" y="2248"/>
                    <a:pt x="673" y="2463"/>
                    <a:pt x="978" y="2603"/>
                  </a:cubicBezTo>
                  <a:cubicBezTo>
                    <a:pt x="990" y="2514"/>
                    <a:pt x="1015" y="2438"/>
                    <a:pt x="1028" y="2350"/>
                  </a:cubicBezTo>
                  <a:cubicBezTo>
                    <a:pt x="1091" y="2121"/>
                    <a:pt x="1142" y="1893"/>
                    <a:pt x="1206" y="1677"/>
                  </a:cubicBezTo>
                  <a:cubicBezTo>
                    <a:pt x="1256" y="1449"/>
                    <a:pt x="1319" y="1221"/>
                    <a:pt x="1383" y="993"/>
                  </a:cubicBezTo>
                  <a:cubicBezTo>
                    <a:pt x="1459" y="689"/>
                    <a:pt x="1535" y="372"/>
                    <a:pt x="1611" y="55"/>
                  </a:cubicBezTo>
                  <a:cubicBezTo>
                    <a:pt x="1495" y="24"/>
                    <a:pt x="1380" y="1"/>
                    <a:pt x="1265"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6115600" y="965700"/>
              <a:ext cx="4475" cy="17150"/>
            </a:xfrm>
            <a:custGeom>
              <a:avLst/>
              <a:gdLst/>
              <a:ahLst/>
              <a:cxnLst/>
              <a:rect l="l" t="t" r="r" b="b"/>
              <a:pathLst>
                <a:path w="179" h="686" extrusionOk="0">
                  <a:moveTo>
                    <a:pt x="178" y="1"/>
                  </a:moveTo>
                  <a:cubicBezTo>
                    <a:pt x="114" y="229"/>
                    <a:pt x="51" y="457"/>
                    <a:pt x="1" y="685"/>
                  </a:cubicBezTo>
                  <a:cubicBezTo>
                    <a:pt x="51" y="457"/>
                    <a:pt x="114" y="229"/>
                    <a:pt x="178"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00400" y="1012925"/>
              <a:ext cx="7925" cy="25050"/>
            </a:xfrm>
            <a:custGeom>
              <a:avLst/>
              <a:gdLst/>
              <a:ahLst/>
              <a:cxnLst/>
              <a:rect l="l" t="t" r="r" b="b"/>
              <a:pathLst>
                <a:path w="317" h="1002" extrusionOk="0">
                  <a:moveTo>
                    <a:pt x="317" y="1"/>
                  </a:moveTo>
                  <a:lnTo>
                    <a:pt x="317" y="1"/>
                  </a:lnTo>
                  <a:cubicBezTo>
                    <a:pt x="190" y="89"/>
                    <a:pt x="102" y="229"/>
                    <a:pt x="51" y="381"/>
                  </a:cubicBezTo>
                  <a:cubicBezTo>
                    <a:pt x="0" y="584"/>
                    <a:pt x="38" y="812"/>
                    <a:pt x="114" y="1002"/>
                  </a:cubicBezTo>
                  <a:cubicBezTo>
                    <a:pt x="165" y="723"/>
                    <a:pt x="215" y="432"/>
                    <a:pt x="279" y="153"/>
                  </a:cubicBezTo>
                  <a:lnTo>
                    <a:pt x="317"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6109900" y="999625"/>
              <a:ext cx="1300" cy="6375"/>
            </a:xfrm>
            <a:custGeom>
              <a:avLst/>
              <a:gdLst/>
              <a:ahLst/>
              <a:cxnLst/>
              <a:rect l="l" t="t" r="r" b="b"/>
              <a:pathLst>
                <a:path w="52" h="255" extrusionOk="0">
                  <a:moveTo>
                    <a:pt x="1" y="254"/>
                  </a:moveTo>
                  <a:cubicBezTo>
                    <a:pt x="13" y="165"/>
                    <a:pt x="38" y="89"/>
                    <a:pt x="51" y="1"/>
                  </a:cubicBezTo>
                  <a:cubicBezTo>
                    <a:pt x="38" y="89"/>
                    <a:pt x="13" y="165"/>
                    <a:pt x="1" y="254"/>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6107375" y="1012925"/>
              <a:ext cx="950" cy="3850"/>
            </a:xfrm>
            <a:custGeom>
              <a:avLst/>
              <a:gdLst/>
              <a:ahLst/>
              <a:cxnLst/>
              <a:rect l="l" t="t" r="r" b="b"/>
              <a:pathLst>
                <a:path w="38" h="154" extrusionOk="0">
                  <a:moveTo>
                    <a:pt x="0" y="153"/>
                  </a:moveTo>
                  <a:lnTo>
                    <a:pt x="38"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6244575" y="1699975"/>
              <a:ext cx="109350" cy="58625"/>
            </a:xfrm>
            <a:custGeom>
              <a:avLst/>
              <a:gdLst/>
              <a:ahLst/>
              <a:cxnLst/>
              <a:rect l="l" t="t" r="r" b="b"/>
              <a:pathLst>
                <a:path w="4374" h="2345" extrusionOk="0">
                  <a:moveTo>
                    <a:pt x="0" y="0"/>
                  </a:moveTo>
                  <a:lnTo>
                    <a:pt x="0" y="0"/>
                  </a:lnTo>
                  <a:cubicBezTo>
                    <a:pt x="13" y="26"/>
                    <a:pt x="26" y="51"/>
                    <a:pt x="51" y="63"/>
                  </a:cubicBezTo>
                  <a:cubicBezTo>
                    <a:pt x="431" y="583"/>
                    <a:pt x="825" y="1128"/>
                    <a:pt x="1154" y="1699"/>
                  </a:cubicBezTo>
                  <a:lnTo>
                    <a:pt x="4374" y="2345"/>
                  </a:lnTo>
                  <a:lnTo>
                    <a:pt x="3093" y="1293"/>
                  </a:lnTo>
                  <a:lnTo>
                    <a:pt x="0"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6327300" y="1612175"/>
              <a:ext cx="14600" cy="14300"/>
            </a:xfrm>
            <a:custGeom>
              <a:avLst/>
              <a:gdLst/>
              <a:ahLst/>
              <a:cxnLst/>
              <a:rect l="l" t="t" r="r" b="b"/>
              <a:pathLst>
                <a:path w="584" h="572" extrusionOk="0">
                  <a:moveTo>
                    <a:pt x="583" y="0"/>
                  </a:moveTo>
                  <a:lnTo>
                    <a:pt x="0" y="242"/>
                  </a:lnTo>
                  <a:lnTo>
                    <a:pt x="63" y="571"/>
                  </a:lnTo>
                  <a:lnTo>
                    <a:pt x="583"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6284200" y="1860625"/>
              <a:ext cx="13325" cy="26325"/>
            </a:xfrm>
            <a:custGeom>
              <a:avLst/>
              <a:gdLst/>
              <a:ahLst/>
              <a:cxnLst/>
              <a:rect l="l" t="t" r="r" b="b"/>
              <a:pathLst>
                <a:path w="533" h="1053" extrusionOk="0">
                  <a:moveTo>
                    <a:pt x="241" y="0"/>
                  </a:moveTo>
                  <a:cubicBezTo>
                    <a:pt x="165" y="140"/>
                    <a:pt x="88" y="267"/>
                    <a:pt x="0" y="394"/>
                  </a:cubicBezTo>
                  <a:lnTo>
                    <a:pt x="533" y="1053"/>
                  </a:lnTo>
                  <a:lnTo>
                    <a:pt x="241"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6220175" y="1689825"/>
              <a:ext cx="59900" cy="146100"/>
            </a:xfrm>
            <a:custGeom>
              <a:avLst/>
              <a:gdLst/>
              <a:ahLst/>
              <a:cxnLst/>
              <a:rect l="l" t="t" r="r" b="b"/>
              <a:pathLst>
                <a:path w="2396" h="5844" extrusionOk="0">
                  <a:moveTo>
                    <a:pt x="1" y="1"/>
                  </a:moveTo>
                  <a:cubicBezTo>
                    <a:pt x="697" y="1382"/>
                    <a:pt x="1331" y="2739"/>
                    <a:pt x="1002" y="4209"/>
                  </a:cubicBezTo>
                  <a:cubicBezTo>
                    <a:pt x="939" y="4475"/>
                    <a:pt x="837" y="4741"/>
                    <a:pt x="711" y="4982"/>
                  </a:cubicBezTo>
                  <a:lnTo>
                    <a:pt x="1420" y="5844"/>
                  </a:lnTo>
                  <a:cubicBezTo>
                    <a:pt x="1737" y="5717"/>
                    <a:pt x="2066" y="5578"/>
                    <a:pt x="2396" y="5426"/>
                  </a:cubicBezTo>
                  <a:lnTo>
                    <a:pt x="1407" y="1953"/>
                  </a:lnTo>
                  <a:lnTo>
                    <a:pt x="2130" y="2105"/>
                  </a:lnTo>
                  <a:cubicBezTo>
                    <a:pt x="1801" y="1534"/>
                    <a:pt x="1407" y="989"/>
                    <a:pt x="1027" y="469"/>
                  </a:cubicBezTo>
                  <a:cubicBezTo>
                    <a:pt x="1002" y="457"/>
                    <a:pt x="989" y="432"/>
                    <a:pt x="976" y="406"/>
                  </a:cubicBezTo>
                  <a:lnTo>
                    <a:pt x="1"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6255675" y="1825450"/>
              <a:ext cx="34550" cy="45025"/>
            </a:xfrm>
            <a:custGeom>
              <a:avLst/>
              <a:gdLst/>
              <a:ahLst/>
              <a:cxnLst/>
              <a:rect l="l" t="t" r="r" b="b"/>
              <a:pathLst>
                <a:path w="1382" h="1801" extrusionOk="0">
                  <a:moveTo>
                    <a:pt x="976" y="1"/>
                  </a:moveTo>
                  <a:cubicBezTo>
                    <a:pt x="646" y="153"/>
                    <a:pt x="317" y="292"/>
                    <a:pt x="0" y="419"/>
                  </a:cubicBezTo>
                  <a:lnTo>
                    <a:pt x="1141" y="1801"/>
                  </a:lnTo>
                  <a:cubicBezTo>
                    <a:pt x="1229" y="1674"/>
                    <a:pt x="1306" y="1547"/>
                    <a:pt x="1382" y="1407"/>
                  </a:cubicBezTo>
                  <a:lnTo>
                    <a:pt x="976"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5954925" y="1664150"/>
              <a:ext cx="298550" cy="175275"/>
            </a:xfrm>
            <a:custGeom>
              <a:avLst/>
              <a:gdLst/>
              <a:ahLst/>
              <a:cxnLst/>
              <a:rect l="l" t="t" r="r" b="b"/>
              <a:pathLst>
                <a:path w="11942" h="7011" extrusionOk="0">
                  <a:moveTo>
                    <a:pt x="8164" y="0"/>
                  </a:moveTo>
                  <a:lnTo>
                    <a:pt x="926" y="140"/>
                  </a:lnTo>
                  <a:lnTo>
                    <a:pt x="7036" y="1471"/>
                  </a:lnTo>
                  <a:lnTo>
                    <a:pt x="1" y="3930"/>
                  </a:lnTo>
                  <a:lnTo>
                    <a:pt x="7797" y="2929"/>
                  </a:lnTo>
                  <a:lnTo>
                    <a:pt x="6656" y="7011"/>
                  </a:lnTo>
                  <a:lnTo>
                    <a:pt x="9571" y="3879"/>
                  </a:lnTo>
                  <a:lnTo>
                    <a:pt x="11321" y="6009"/>
                  </a:lnTo>
                  <a:cubicBezTo>
                    <a:pt x="11447" y="5768"/>
                    <a:pt x="11549" y="5502"/>
                    <a:pt x="11612" y="5236"/>
                  </a:cubicBezTo>
                  <a:cubicBezTo>
                    <a:pt x="11941" y="3766"/>
                    <a:pt x="11307" y="2409"/>
                    <a:pt x="10611" y="1028"/>
                  </a:cubicBezTo>
                  <a:lnTo>
                    <a:pt x="8164"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5886800" y="1367525"/>
              <a:ext cx="105875" cy="119175"/>
            </a:xfrm>
            <a:custGeom>
              <a:avLst/>
              <a:gdLst/>
              <a:ahLst/>
              <a:cxnLst/>
              <a:rect l="l" t="t" r="r" b="b"/>
              <a:pathLst>
                <a:path w="4235" h="4767" extrusionOk="0">
                  <a:moveTo>
                    <a:pt x="1" y="1"/>
                  </a:moveTo>
                  <a:lnTo>
                    <a:pt x="4057" y="4767"/>
                  </a:lnTo>
                  <a:lnTo>
                    <a:pt x="4234" y="4577"/>
                  </a:lnTo>
                  <a:lnTo>
                    <a:pt x="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5933075" y="789500"/>
              <a:ext cx="93825" cy="119200"/>
            </a:xfrm>
            <a:custGeom>
              <a:avLst/>
              <a:gdLst/>
              <a:ahLst/>
              <a:cxnLst/>
              <a:rect l="l" t="t" r="r" b="b"/>
              <a:pathLst>
                <a:path w="3753" h="4768" extrusionOk="0">
                  <a:moveTo>
                    <a:pt x="0" y="1"/>
                  </a:moveTo>
                  <a:lnTo>
                    <a:pt x="3587" y="4767"/>
                  </a:lnTo>
                  <a:lnTo>
                    <a:pt x="3752" y="4564"/>
                  </a:lnTo>
                  <a:lnTo>
                    <a:pt x="0"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6149825" y="1267400"/>
              <a:ext cx="94125" cy="119175"/>
            </a:xfrm>
            <a:custGeom>
              <a:avLst/>
              <a:gdLst/>
              <a:ahLst/>
              <a:cxnLst/>
              <a:rect l="l" t="t" r="r" b="b"/>
              <a:pathLst>
                <a:path w="3765" h="4767" extrusionOk="0">
                  <a:moveTo>
                    <a:pt x="1" y="0"/>
                  </a:moveTo>
                  <a:lnTo>
                    <a:pt x="3587" y="4766"/>
                  </a:lnTo>
                  <a:lnTo>
                    <a:pt x="3765" y="4563"/>
                  </a:lnTo>
                  <a:lnTo>
                    <a:pt x="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5472600" y="1356750"/>
              <a:ext cx="54550" cy="68475"/>
            </a:xfrm>
            <a:custGeom>
              <a:avLst/>
              <a:gdLst/>
              <a:ahLst/>
              <a:cxnLst/>
              <a:rect l="l" t="t" r="r" b="b"/>
              <a:pathLst>
                <a:path w="2182" h="2739" extrusionOk="0">
                  <a:moveTo>
                    <a:pt x="90" y="1"/>
                  </a:moveTo>
                  <a:lnTo>
                    <a:pt x="1" y="65"/>
                  </a:lnTo>
                  <a:lnTo>
                    <a:pt x="2017" y="2739"/>
                  </a:lnTo>
                  <a:lnTo>
                    <a:pt x="2181" y="2536"/>
                  </a:lnTo>
                  <a:lnTo>
                    <a:pt x="90"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6127950" y="1881525"/>
              <a:ext cx="650" cy="25"/>
            </a:xfrm>
            <a:custGeom>
              <a:avLst/>
              <a:gdLst/>
              <a:ahLst/>
              <a:cxnLst/>
              <a:rect l="l" t="t" r="r" b="b"/>
              <a:pathLst>
                <a:path w="26" h="1" extrusionOk="0">
                  <a:moveTo>
                    <a:pt x="1" y="1"/>
                  </a:moveTo>
                  <a:lnTo>
                    <a:pt x="2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6047150" y="1782350"/>
              <a:ext cx="81450" cy="100175"/>
            </a:xfrm>
            <a:custGeom>
              <a:avLst/>
              <a:gdLst/>
              <a:ahLst/>
              <a:cxnLst/>
              <a:rect l="l" t="t" r="r" b="b"/>
              <a:pathLst>
                <a:path w="3258" h="4007" extrusionOk="0">
                  <a:moveTo>
                    <a:pt x="1" y="1"/>
                  </a:moveTo>
                  <a:lnTo>
                    <a:pt x="3004" y="4006"/>
                  </a:lnTo>
                  <a:lnTo>
                    <a:pt x="3233" y="3968"/>
                  </a:lnTo>
                  <a:lnTo>
                    <a:pt x="3258" y="3968"/>
                  </a:lnTo>
                  <a:lnTo>
                    <a:pt x="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5731525" y="1641975"/>
              <a:ext cx="93825" cy="119500"/>
            </a:xfrm>
            <a:custGeom>
              <a:avLst/>
              <a:gdLst/>
              <a:ahLst/>
              <a:cxnLst/>
              <a:rect l="l" t="t" r="r" b="b"/>
              <a:pathLst>
                <a:path w="3753" h="4780" extrusionOk="0">
                  <a:moveTo>
                    <a:pt x="1" y="0"/>
                  </a:moveTo>
                  <a:lnTo>
                    <a:pt x="3587" y="4779"/>
                  </a:lnTo>
                  <a:lnTo>
                    <a:pt x="3753" y="4576"/>
                  </a:lnTo>
                  <a:lnTo>
                    <a:pt x="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5341425" y="1421100"/>
              <a:ext cx="31400" cy="43125"/>
            </a:xfrm>
            <a:custGeom>
              <a:avLst/>
              <a:gdLst/>
              <a:ahLst/>
              <a:cxnLst/>
              <a:rect l="l" t="t" r="r" b="b"/>
              <a:pathLst>
                <a:path w="1256" h="1725" extrusionOk="0">
                  <a:moveTo>
                    <a:pt x="0" y="0"/>
                  </a:moveTo>
                  <a:lnTo>
                    <a:pt x="39" y="114"/>
                  </a:lnTo>
                  <a:lnTo>
                    <a:pt x="1256" y="1724"/>
                  </a:lnTo>
                  <a:cubicBezTo>
                    <a:pt x="1217" y="1610"/>
                    <a:pt x="1192" y="1508"/>
                    <a:pt x="1154" y="1395"/>
                  </a:cubicBez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5370275" y="1455950"/>
              <a:ext cx="48825" cy="64050"/>
            </a:xfrm>
            <a:custGeom>
              <a:avLst/>
              <a:gdLst/>
              <a:ahLst/>
              <a:cxnLst/>
              <a:rect l="l" t="t" r="r" b="b"/>
              <a:pathLst>
                <a:path w="1953" h="2562" extrusionOk="0">
                  <a:moveTo>
                    <a:pt x="0" y="1"/>
                  </a:moveTo>
                  <a:lnTo>
                    <a:pt x="0" y="1"/>
                  </a:lnTo>
                  <a:cubicBezTo>
                    <a:pt x="38" y="114"/>
                    <a:pt x="63" y="216"/>
                    <a:pt x="102" y="330"/>
                  </a:cubicBezTo>
                  <a:lnTo>
                    <a:pt x="1775" y="2561"/>
                  </a:lnTo>
                  <a:lnTo>
                    <a:pt x="1952" y="2371"/>
                  </a:lnTo>
                  <a:lnTo>
                    <a:pt x="0"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5165850" y="1150150"/>
              <a:ext cx="79250" cy="101125"/>
            </a:xfrm>
            <a:custGeom>
              <a:avLst/>
              <a:gdLst/>
              <a:ahLst/>
              <a:cxnLst/>
              <a:rect l="l" t="t" r="r" b="b"/>
              <a:pathLst>
                <a:path w="3170" h="4045" extrusionOk="0">
                  <a:moveTo>
                    <a:pt x="14" y="0"/>
                  </a:moveTo>
                  <a:cubicBezTo>
                    <a:pt x="1" y="13"/>
                    <a:pt x="1" y="39"/>
                    <a:pt x="1" y="51"/>
                  </a:cubicBezTo>
                  <a:lnTo>
                    <a:pt x="2992" y="4044"/>
                  </a:lnTo>
                  <a:lnTo>
                    <a:pt x="3170" y="3841"/>
                  </a:lnTo>
                  <a:lnTo>
                    <a:pt x="1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051600" y="1242050"/>
              <a:ext cx="49125" cy="56125"/>
            </a:xfrm>
            <a:custGeom>
              <a:avLst/>
              <a:gdLst/>
              <a:ahLst/>
              <a:cxnLst/>
              <a:rect l="l" t="t" r="r" b="b"/>
              <a:pathLst>
                <a:path w="1965" h="2245" extrusionOk="0">
                  <a:moveTo>
                    <a:pt x="0" y="0"/>
                  </a:moveTo>
                  <a:lnTo>
                    <a:pt x="1800" y="2244"/>
                  </a:lnTo>
                  <a:lnTo>
                    <a:pt x="1964" y="2041"/>
                  </a:ln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234750" y="1212875"/>
              <a:ext cx="39950" cy="44725"/>
            </a:xfrm>
            <a:custGeom>
              <a:avLst/>
              <a:gdLst/>
              <a:ahLst/>
              <a:cxnLst/>
              <a:rect l="l" t="t" r="r" b="b"/>
              <a:pathLst>
                <a:path w="1598" h="1789" extrusionOk="0">
                  <a:moveTo>
                    <a:pt x="1" y="1"/>
                  </a:moveTo>
                  <a:lnTo>
                    <a:pt x="1433" y="1789"/>
                  </a:lnTo>
                  <a:lnTo>
                    <a:pt x="1598" y="1586"/>
                  </a:lnTo>
                  <a:lnTo>
                    <a:pt x="89" y="14"/>
                  </a:lnTo>
                  <a:cubicBezTo>
                    <a:pt x="52" y="1"/>
                    <a:pt x="26" y="1"/>
                    <a:pt x="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6031950" y="740075"/>
              <a:ext cx="44050" cy="49800"/>
            </a:xfrm>
            <a:custGeom>
              <a:avLst/>
              <a:gdLst/>
              <a:ahLst/>
              <a:cxnLst/>
              <a:rect l="l" t="t" r="r" b="b"/>
              <a:pathLst>
                <a:path w="1762" h="1992" extrusionOk="0">
                  <a:moveTo>
                    <a:pt x="0" y="1"/>
                  </a:moveTo>
                  <a:lnTo>
                    <a:pt x="1597" y="1991"/>
                  </a:lnTo>
                  <a:lnTo>
                    <a:pt x="1762" y="1788"/>
                  </a:lnTo>
                  <a:lnTo>
                    <a:pt x="51" y="14"/>
                  </a:lnTo>
                  <a:cubicBezTo>
                    <a:pt x="38" y="14"/>
                    <a:pt x="26" y="14"/>
                    <a:pt x="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5998650" y="962225"/>
              <a:ext cx="75775" cy="86850"/>
            </a:xfrm>
            <a:custGeom>
              <a:avLst/>
              <a:gdLst/>
              <a:ahLst/>
              <a:cxnLst/>
              <a:rect l="l" t="t" r="r" b="b"/>
              <a:pathLst>
                <a:path w="3031" h="3474" extrusionOk="0">
                  <a:moveTo>
                    <a:pt x="1" y="1"/>
                  </a:moveTo>
                  <a:lnTo>
                    <a:pt x="2866" y="3474"/>
                  </a:lnTo>
                  <a:lnTo>
                    <a:pt x="3031" y="3283"/>
                  </a:lnTo>
                  <a:lnTo>
                    <a:pt x="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920075" y="1507300"/>
              <a:ext cx="49150" cy="56100"/>
            </a:xfrm>
            <a:custGeom>
              <a:avLst/>
              <a:gdLst/>
              <a:ahLst/>
              <a:cxnLst/>
              <a:rect l="l" t="t" r="r" b="b"/>
              <a:pathLst>
                <a:path w="1966" h="2244" extrusionOk="0">
                  <a:moveTo>
                    <a:pt x="0" y="0"/>
                  </a:moveTo>
                  <a:lnTo>
                    <a:pt x="1800" y="2243"/>
                  </a:lnTo>
                  <a:lnTo>
                    <a:pt x="1965" y="2054"/>
                  </a:ln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6017675" y="1880900"/>
              <a:ext cx="15875" cy="11775"/>
            </a:xfrm>
            <a:custGeom>
              <a:avLst/>
              <a:gdLst/>
              <a:ahLst/>
              <a:cxnLst/>
              <a:rect l="l" t="t" r="r" b="b"/>
              <a:pathLst>
                <a:path w="635" h="471" extrusionOk="0">
                  <a:moveTo>
                    <a:pt x="0" y="1"/>
                  </a:moveTo>
                  <a:lnTo>
                    <a:pt x="381" y="470"/>
                  </a:lnTo>
                  <a:cubicBezTo>
                    <a:pt x="470" y="457"/>
                    <a:pt x="546" y="457"/>
                    <a:pt x="634" y="445"/>
                  </a:cubicBezTo>
                  <a:lnTo>
                    <a:pt x="254" y="51"/>
                  </a:lnTo>
                  <a:cubicBezTo>
                    <a:pt x="178" y="39"/>
                    <a:pt x="90" y="14"/>
                    <a:pt x="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5992650" y="1849550"/>
              <a:ext cx="31375" cy="32650"/>
            </a:xfrm>
            <a:custGeom>
              <a:avLst/>
              <a:gdLst/>
              <a:ahLst/>
              <a:cxnLst/>
              <a:rect l="l" t="t" r="r" b="b"/>
              <a:pathLst>
                <a:path w="1255" h="1306" extrusionOk="0">
                  <a:moveTo>
                    <a:pt x="0" y="0"/>
                  </a:moveTo>
                  <a:lnTo>
                    <a:pt x="1001" y="1255"/>
                  </a:lnTo>
                  <a:cubicBezTo>
                    <a:pt x="1091" y="1268"/>
                    <a:pt x="1179" y="1293"/>
                    <a:pt x="1255" y="1305"/>
                  </a:cubicBez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5490050" y="1436300"/>
              <a:ext cx="49125" cy="56100"/>
            </a:xfrm>
            <a:custGeom>
              <a:avLst/>
              <a:gdLst/>
              <a:ahLst/>
              <a:cxnLst/>
              <a:rect l="l" t="t" r="r" b="b"/>
              <a:pathLst>
                <a:path w="1965" h="2244" extrusionOk="0">
                  <a:moveTo>
                    <a:pt x="1" y="1"/>
                  </a:moveTo>
                  <a:lnTo>
                    <a:pt x="1787" y="2244"/>
                  </a:lnTo>
                  <a:lnTo>
                    <a:pt x="1965" y="2054"/>
                  </a:lnTo>
                  <a:lnTo>
                    <a:pt x="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694775" y="1526950"/>
              <a:ext cx="48825" cy="56100"/>
            </a:xfrm>
            <a:custGeom>
              <a:avLst/>
              <a:gdLst/>
              <a:ahLst/>
              <a:cxnLst/>
              <a:rect l="l" t="t" r="r" b="b"/>
              <a:pathLst>
                <a:path w="1953" h="2244" extrusionOk="0">
                  <a:moveTo>
                    <a:pt x="0" y="0"/>
                  </a:moveTo>
                  <a:lnTo>
                    <a:pt x="1787" y="2243"/>
                  </a:lnTo>
                  <a:lnTo>
                    <a:pt x="1952" y="2054"/>
                  </a:ln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194075" y="1096900"/>
              <a:ext cx="36450" cy="41850"/>
            </a:xfrm>
            <a:custGeom>
              <a:avLst/>
              <a:gdLst/>
              <a:ahLst/>
              <a:cxnLst/>
              <a:rect l="l" t="t" r="r" b="b"/>
              <a:pathLst>
                <a:path w="1458" h="1674" extrusionOk="0">
                  <a:moveTo>
                    <a:pt x="38" y="1"/>
                  </a:moveTo>
                  <a:lnTo>
                    <a:pt x="26" y="14"/>
                  </a:lnTo>
                  <a:cubicBezTo>
                    <a:pt x="13" y="26"/>
                    <a:pt x="0" y="39"/>
                    <a:pt x="0" y="51"/>
                  </a:cubicBezTo>
                  <a:lnTo>
                    <a:pt x="1293" y="1674"/>
                  </a:lnTo>
                  <a:lnTo>
                    <a:pt x="1458" y="1471"/>
                  </a:lnTo>
                  <a:lnTo>
                    <a:pt x="38"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5465000" y="878875"/>
              <a:ext cx="27925" cy="32975"/>
            </a:xfrm>
            <a:custGeom>
              <a:avLst/>
              <a:gdLst/>
              <a:ahLst/>
              <a:cxnLst/>
              <a:rect l="l" t="t" r="r" b="b"/>
              <a:pathLst>
                <a:path w="1117" h="1319" extrusionOk="0">
                  <a:moveTo>
                    <a:pt x="39" y="1"/>
                  </a:moveTo>
                  <a:cubicBezTo>
                    <a:pt x="26" y="39"/>
                    <a:pt x="14" y="90"/>
                    <a:pt x="1" y="127"/>
                  </a:cubicBezTo>
                  <a:lnTo>
                    <a:pt x="952" y="1319"/>
                  </a:lnTo>
                  <a:lnTo>
                    <a:pt x="1116" y="1129"/>
                  </a:lnTo>
                  <a:lnTo>
                    <a:pt x="39"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5599700" y="682725"/>
              <a:ext cx="31075" cy="33625"/>
            </a:xfrm>
            <a:custGeom>
              <a:avLst/>
              <a:gdLst/>
              <a:ahLst/>
              <a:cxnLst/>
              <a:rect l="l" t="t" r="r" b="b"/>
              <a:pathLst>
                <a:path w="1243" h="1345" extrusionOk="0">
                  <a:moveTo>
                    <a:pt x="0" y="1"/>
                  </a:moveTo>
                  <a:lnTo>
                    <a:pt x="1077" y="1344"/>
                  </a:lnTo>
                  <a:lnTo>
                    <a:pt x="1243" y="1154"/>
                  </a:lnTo>
                  <a:lnTo>
                    <a:pt x="153"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5553100" y="787300"/>
              <a:ext cx="72275" cy="81800"/>
            </a:xfrm>
            <a:custGeom>
              <a:avLst/>
              <a:gdLst/>
              <a:ahLst/>
              <a:cxnLst/>
              <a:rect l="l" t="t" r="r" b="b"/>
              <a:pathLst>
                <a:path w="2891" h="3272" extrusionOk="0">
                  <a:moveTo>
                    <a:pt x="26" y="1"/>
                  </a:moveTo>
                  <a:lnTo>
                    <a:pt x="1" y="26"/>
                  </a:lnTo>
                  <a:lnTo>
                    <a:pt x="2726" y="3271"/>
                  </a:lnTo>
                  <a:lnTo>
                    <a:pt x="2891" y="3068"/>
                  </a:lnTo>
                  <a:lnTo>
                    <a:pt x="2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5559450" y="1334575"/>
              <a:ext cx="49150" cy="56125"/>
            </a:xfrm>
            <a:custGeom>
              <a:avLst/>
              <a:gdLst/>
              <a:ahLst/>
              <a:cxnLst/>
              <a:rect l="l" t="t" r="r" b="b"/>
              <a:pathLst>
                <a:path w="1966" h="2245" extrusionOk="0">
                  <a:moveTo>
                    <a:pt x="0" y="0"/>
                  </a:moveTo>
                  <a:lnTo>
                    <a:pt x="1800" y="2245"/>
                  </a:lnTo>
                  <a:lnTo>
                    <a:pt x="1965" y="2054"/>
                  </a:ln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5516975" y="1102925"/>
              <a:ext cx="71650" cy="78925"/>
            </a:xfrm>
            <a:custGeom>
              <a:avLst/>
              <a:gdLst/>
              <a:ahLst/>
              <a:cxnLst/>
              <a:rect l="l" t="t" r="r" b="b"/>
              <a:pathLst>
                <a:path w="2866" h="3157" extrusionOk="0">
                  <a:moveTo>
                    <a:pt x="1" y="1"/>
                  </a:moveTo>
                  <a:lnTo>
                    <a:pt x="2688" y="3157"/>
                  </a:lnTo>
                  <a:lnTo>
                    <a:pt x="2865" y="2979"/>
                  </a:lnTo>
                  <a:lnTo>
                    <a:pt x="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5433000" y="1739250"/>
              <a:ext cx="23475" cy="25700"/>
            </a:xfrm>
            <a:custGeom>
              <a:avLst/>
              <a:gdLst/>
              <a:ahLst/>
              <a:cxnLst/>
              <a:rect l="l" t="t" r="r" b="b"/>
              <a:pathLst>
                <a:path w="939" h="1028" extrusionOk="0">
                  <a:moveTo>
                    <a:pt x="140" y="1"/>
                  </a:moveTo>
                  <a:cubicBezTo>
                    <a:pt x="128" y="1"/>
                    <a:pt x="115" y="13"/>
                    <a:pt x="102" y="13"/>
                  </a:cubicBezTo>
                  <a:cubicBezTo>
                    <a:pt x="77" y="39"/>
                    <a:pt x="39" y="52"/>
                    <a:pt x="1" y="64"/>
                  </a:cubicBezTo>
                  <a:lnTo>
                    <a:pt x="774" y="1027"/>
                  </a:lnTo>
                  <a:lnTo>
                    <a:pt x="939" y="824"/>
                  </a:lnTo>
                  <a:lnTo>
                    <a:pt x="140"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5407325" y="1708850"/>
              <a:ext cx="29175" cy="32000"/>
            </a:xfrm>
            <a:custGeom>
              <a:avLst/>
              <a:gdLst/>
              <a:ahLst/>
              <a:cxnLst/>
              <a:rect l="l" t="t" r="r" b="b"/>
              <a:pathLst>
                <a:path w="1167" h="1280" extrusionOk="0">
                  <a:moveTo>
                    <a:pt x="1" y="0"/>
                  </a:moveTo>
                  <a:lnTo>
                    <a:pt x="1028" y="1280"/>
                  </a:lnTo>
                  <a:cubicBezTo>
                    <a:pt x="1066" y="1268"/>
                    <a:pt x="1104" y="1255"/>
                    <a:pt x="1129" y="1229"/>
                  </a:cubicBezTo>
                  <a:cubicBezTo>
                    <a:pt x="1142" y="1229"/>
                    <a:pt x="1155" y="1217"/>
                    <a:pt x="1167" y="1217"/>
                  </a:cubicBezTo>
                  <a:lnTo>
                    <a:pt x="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5516350" y="1681900"/>
              <a:ext cx="92250" cy="116975"/>
            </a:xfrm>
            <a:custGeom>
              <a:avLst/>
              <a:gdLst/>
              <a:ahLst/>
              <a:cxnLst/>
              <a:rect l="l" t="t" r="r" b="b"/>
              <a:pathLst>
                <a:path w="3690" h="4679" extrusionOk="0">
                  <a:moveTo>
                    <a:pt x="0" y="0"/>
                  </a:moveTo>
                  <a:lnTo>
                    <a:pt x="3524" y="4678"/>
                  </a:lnTo>
                  <a:lnTo>
                    <a:pt x="3689" y="4475"/>
                  </a:ln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5514450" y="1679675"/>
              <a:ext cx="1925" cy="2250"/>
            </a:xfrm>
            <a:custGeom>
              <a:avLst/>
              <a:gdLst/>
              <a:ahLst/>
              <a:cxnLst/>
              <a:rect l="l" t="t" r="r" b="b"/>
              <a:pathLst>
                <a:path w="77" h="90" extrusionOk="0">
                  <a:moveTo>
                    <a:pt x="76" y="89"/>
                  </a:moveTo>
                  <a:lnTo>
                    <a:pt x="76" y="89"/>
                  </a:lnTo>
                  <a:lnTo>
                    <a:pt x="0"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6271200" y="1626450"/>
              <a:ext cx="83675" cy="119800"/>
            </a:xfrm>
            <a:custGeom>
              <a:avLst/>
              <a:gdLst/>
              <a:ahLst/>
              <a:cxnLst/>
              <a:rect l="l" t="t" r="r" b="b"/>
              <a:pathLst>
                <a:path w="3347" h="4792" extrusionOk="0">
                  <a:moveTo>
                    <a:pt x="2307" y="0"/>
                  </a:moveTo>
                  <a:lnTo>
                    <a:pt x="0" y="2573"/>
                  </a:lnTo>
                  <a:lnTo>
                    <a:pt x="2028" y="4234"/>
                  </a:lnTo>
                  <a:lnTo>
                    <a:pt x="3346" y="4792"/>
                  </a:lnTo>
                  <a:lnTo>
                    <a:pt x="2307"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6243925" y="1471475"/>
              <a:ext cx="83400" cy="181925"/>
            </a:xfrm>
            <a:custGeom>
              <a:avLst/>
              <a:gdLst/>
              <a:ahLst/>
              <a:cxnLst/>
              <a:rect l="l" t="t" r="r" b="b"/>
              <a:pathLst>
                <a:path w="3336" h="7277" extrusionOk="0">
                  <a:moveTo>
                    <a:pt x="2068" y="0"/>
                  </a:moveTo>
                  <a:cubicBezTo>
                    <a:pt x="1561" y="216"/>
                    <a:pt x="1066" y="431"/>
                    <a:pt x="609" y="673"/>
                  </a:cubicBezTo>
                  <a:lnTo>
                    <a:pt x="1" y="7276"/>
                  </a:lnTo>
                  <a:lnTo>
                    <a:pt x="3335" y="5870"/>
                  </a:lnTo>
                  <a:lnTo>
                    <a:pt x="2068"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6186900" y="1493025"/>
              <a:ext cx="63100" cy="126775"/>
            </a:xfrm>
            <a:custGeom>
              <a:avLst/>
              <a:gdLst/>
              <a:ahLst/>
              <a:cxnLst/>
              <a:rect l="l" t="t" r="r" b="b"/>
              <a:pathLst>
                <a:path w="2524" h="5071" extrusionOk="0">
                  <a:moveTo>
                    <a:pt x="2523" y="0"/>
                  </a:moveTo>
                  <a:lnTo>
                    <a:pt x="2523" y="0"/>
                  </a:lnTo>
                  <a:cubicBezTo>
                    <a:pt x="1521" y="571"/>
                    <a:pt x="710" y="1268"/>
                    <a:pt x="330" y="2321"/>
                  </a:cubicBezTo>
                  <a:cubicBezTo>
                    <a:pt x="0" y="3220"/>
                    <a:pt x="89" y="4158"/>
                    <a:pt x="419" y="5071"/>
                  </a:cubicBezTo>
                  <a:lnTo>
                    <a:pt x="2523"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6181200" y="1420475"/>
              <a:ext cx="114425" cy="208825"/>
            </a:xfrm>
            <a:custGeom>
              <a:avLst/>
              <a:gdLst/>
              <a:ahLst/>
              <a:cxnLst/>
              <a:rect l="l" t="t" r="r" b="b"/>
              <a:pathLst>
                <a:path w="4577" h="8353" extrusionOk="0">
                  <a:moveTo>
                    <a:pt x="4132" y="0"/>
                  </a:moveTo>
                  <a:cubicBezTo>
                    <a:pt x="3448" y="659"/>
                    <a:pt x="2763" y="1318"/>
                    <a:pt x="2155" y="2054"/>
                  </a:cubicBezTo>
                  <a:cubicBezTo>
                    <a:pt x="938" y="3524"/>
                    <a:pt x="0" y="5412"/>
                    <a:pt x="254" y="7339"/>
                  </a:cubicBezTo>
                  <a:cubicBezTo>
                    <a:pt x="292" y="7682"/>
                    <a:pt x="380" y="8023"/>
                    <a:pt x="482" y="8353"/>
                  </a:cubicBezTo>
                  <a:lnTo>
                    <a:pt x="647" y="7973"/>
                  </a:lnTo>
                  <a:cubicBezTo>
                    <a:pt x="317" y="7060"/>
                    <a:pt x="228" y="6122"/>
                    <a:pt x="558" y="5223"/>
                  </a:cubicBezTo>
                  <a:cubicBezTo>
                    <a:pt x="938" y="4170"/>
                    <a:pt x="1749" y="3473"/>
                    <a:pt x="2751" y="2902"/>
                  </a:cubicBezTo>
                  <a:lnTo>
                    <a:pt x="3194" y="1825"/>
                  </a:lnTo>
                  <a:lnTo>
                    <a:pt x="3118" y="2713"/>
                  </a:lnTo>
                  <a:cubicBezTo>
                    <a:pt x="3575" y="2471"/>
                    <a:pt x="4070" y="2256"/>
                    <a:pt x="4577" y="2040"/>
                  </a:cubicBezTo>
                  <a:lnTo>
                    <a:pt x="4132"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5262525" y="986950"/>
              <a:ext cx="1022000" cy="677225"/>
            </a:xfrm>
            <a:custGeom>
              <a:avLst/>
              <a:gdLst/>
              <a:ahLst/>
              <a:cxnLst/>
              <a:rect l="l" t="t" r="r" b="b"/>
              <a:pathLst>
                <a:path w="40880" h="27089" extrusionOk="0">
                  <a:moveTo>
                    <a:pt x="20953" y="1"/>
                  </a:moveTo>
                  <a:lnTo>
                    <a:pt x="13043" y="7618"/>
                  </a:lnTo>
                  <a:lnTo>
                    <a:pt x="13082" y="7644"/>
                  </a:lnTo>
                  <a:lnTo>
                    <a:pt x="12917" y="7846"/>
                  </a:lnTo>
                  <a:lnTo>
                    <a:pt x="12866" y="7796"/>
                  </a:lnTo>
                  <a:lnTo>
                    <a:pt x="7809" y="12663"/>
                  </a:lnTo>
                  <a:lnTo>
                    <a:pt x="4018" y="1863"/>
                  </a:lnTo>
                  <a:cubicBezTo>
                    <a:pt x="2776" y="2472"/>
                    <a:pt x="1344" y="2612"/>
                    <a:pt x="0" y="2967"/>
                  </a:cubicBezTo>
                  <a:lnTo>
                    <a:pt x="6832" y="16099"/>
                  </a:lnTo>
                  <a:lnTo>
                    <a:pt x="8404" y="14857"/>
                  </a:lnTo>
                  <a:lnTo>
                    <a:pt x="6832" y="12752"/>
                  </a:lnTo>
                  <a:lnTo>
                    <a:pt x="8493" y="14793"/>
                  </a:lnTo>
                  <a:lnTo>
                    <a:pt x="20358" y="5477"/>
                  </a:lnTo>
                  <a:lnTo>
                    <a:pt x="35442" y="22525"/>
                  </a:lnTo>
                  <a:lnTo>
                    <a:pt x="29053" y="24249"/>
                  </a:lnTo>
                  <a:lnTo>
                    <a:pt x="35860" y="27088"/>
                  </a:lnTo>
                  <a:lnTo>
                    <a:pt x="36659" y="27076"/>
                  </a:lnTo>
                  <a:lnTo>
                    <a:pt x="37229" y="25694"/>
                  </a:lnTo>
                  <a:cubicBezTo>
                    <a:pt x="37127" y="25364"/>
                    <a:pt x="37039" y="25023"/>
                    <a:pt x="37001" y="24680"/>
                  </a:cubicBezTo>
                  <a:cubicBezTo>
                    <a:pt x="36747" y="22753"/>
                    <a:pt x="37685" y="20865"/>
                    <a:pt x="38902" y="19395"/>
                  </a:cubicBezTo>
                  <a:cubicBezTo>
                    <a:pt x="39510" y="18659"/>
                    <a:pt x="40195" y="18000"/>
                    <a:pt x="40879" y="17341"/>
                  </a:cubicBezTo>
                  <a:lnTo>
                    <a:pt x="40309" y="14654"/>
                  </a:lnTo>
                  <a:lnTo>
                    <a:pt x="37318" y="21105"/>
                  </a:lnTo>
                  <a:lnTo>
                    <a:pt x="20953"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6197375" y="1488275"/>
              <a:ext cx="131525" cy="244050"/>
            </a:xfrm>
            <a:custGeom>
              <a:avLst/>
              <a:gdLst/>
              <a:ahLst/>
              <a:cxnLst/>
              <a:rect l="l" t="t" r="r" b="b"/>
              <a:pathLst>
                <a:path w="5261" h="9762" extrusionOk="0">
                  <a:moveTo>
                    <a:pt x="2471" y="1"/>
                  </a:moveTo>
                  <a:lnTo>
                    <a:pt x="2471" y="1"/>
                  </a:lnTo>
                  <a:cubicBezTo>
                    <a:pt x="2345" y="64"/>
                    <a:pt x="2218" y="127"/>
                    <a:pt x="2104" y="190"/>
                  </a:cubicBezTo>
                  <a:lnTo>
                    <a:pt x="0" y="5261"/>
                  </a:lnTo>
                  <a:cubicBezTo>
                    <a:pt x="393" y="6389"/>
                    <a:pt x="1153" y="7479"/>
                    <a:pt x="1888" y="8468"/>
                  </a:cubicBezTo>
                  <a:lnTo>
                    <a:pt x="4981" y="9761"/>
                  </a:lnTo>
                  <a:lnTo>
                    <a:pt x="2953" y="8100"/>
                  </a:lnTo>
                  <a:lnTo>
                    <a:pt x="5260" y="5527"/>
                  </a:lnTo>
                  <a:lnTo>
                    <a:pt x="5197" y="5198"/>
                  </a:lnTo>
                  <a:lnTo>
                    <a:pt x="1863" y="6604"/>
                  </a:lnTo>
                  <a:lnTo>
                    <a:pt x="2471"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6193225" y="1619775"/>
              <a:ext cx="51375" cy="80225"/>
            </a:xfrm>
            <a:custGeom>
              <a:avLst/>
              <a:gdLst/>
              <a:ahLst/>
              <a:cxnLst/>
              <a:rect l="l" t="t" r="r" b="b"/>
              <a:pathLst>
                <a:path w="2055" h="3209" extrusionOk="0">
                  <a:moveTo>
                    <a:pt x="166" y="1"/>
                  </a:moveTo>
                  <a:lnTo>
                    <a:pt x="1" y="381"/>
                  </a:lnTo>
                  <a:cubicBezTo>
                    <a:pt x="267" y="1218"/>
                    <a:pt x="685" y="2017"/>
                    <a:pt x="1079" y="2803"/>
                  </a:cubicBezTo>
                  <a:lnTo>
                    <a:pt x="2054" y="3208"/>
                  </a:lnTo>
                  <a:cubicBezTo>
                    <a:pt x="1319" y="2219"/>
                    <a:pt x="559" y="1129"/>
                    <a:pt x="166"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6249975" y="1466100"/>
              <a:ext cx="11100" cy="26950"/>
            </a:xfrm>
            <a:custGeom>
              <a:avLst/>
              <a:gdLst/>
              <a:ahLst/>
              <a:cxnLst/>
              <a:rect l="l" t="t" r="r" b="b"/>
              <a:pathLst>
                <a:path w="444" h="1078" extrusionOk="0">
                  <a:moveTo>
                    <a:pt x="443" y="0"/>
                  </a:moveTo>
                  <a:lnTo>
                    <a:pt x="0" y="1077"/>
                  </a:lnTo>
                  <a:cubicBezTo>
                    <a:pt x="114" y="1014"/>
                    <a:pt x="241" y="951"/>
                    <a:pt x="367" y="888"/>
                  </a:cubicBezTo>
                  <a:lnTo>
                    <a:pt x="443"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6159000" y="1629275"/>
              <a:ext cx="61200" cy="60575"/>
            </a:xfrm>
            <a:custGeom>
              <a:avLst/>
              <a:gdLst/>
              <a:ahLst/>
              <a:cxnLst/>
              <a:rect l="l" t="t" r="r" b="b"/>
              <a:pathLst>
                <a:path w="2448" h="2423" extrusionOk="0">
                  <a:moveTo>
                    <a:pt x="1370" y="1"/>
                  </a:moveTo>
                  <a:lnTo>
                    <a:pt x="800" y="1383"/>
                  </a:lnTo>
                  <a:lnTo>
                    <a:pt x="1" y="1395"/>
                  </a:lnTo>
                  <a:lnTo>
                    <a:pt x="2448" y="2423"/>
                  </a:lnTo>
                  <a:cubicBezTo>
                    <a:pt x="2054" y="1637"/>
                    <a:pt x="1636" y="838"/>
                    <a:pt x="1370"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5433325" y="1305750"/>
              <a:ext cx="41550" cy="52625"/>
            </a:xfrm>
            <a:custGeom>
              <a:avLst/>
              <a:gdLst/>
              <a:ahLst/>
              <a:cxnLst/>
              <a:rect l="l" t="t" r="r" b="b"/>
              <a:pathLst>
                <a:path w="1662" h="2105" extrusionOk="0">
                  <a:moveTo>
                    <a:pt x="0" y="0"/>
                  </a:moveTo>
                  <a:lnTo>
                    <a:pt x="1572" y="2105"/>
                  </a:lnTo>
                  <a:lnTo>
                    <a:pt x="1661" y="2041"/>
                  </a:lnTo>
                  <a:lnTo>
                    <a:pt x="0"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5584150" y="1177400"/>
              <a:ext cx="5425" cy="5725"/>
            </a:xfrm>
            <a:custGeom>
              <a:avLst/>
              <a:gdLst/>
              <a:ahLst/>
              <a:cxnLst/>
              <a:rect l="l" t="t" r="r" b="b"/>
              <a:pathLst>
                <a:path w="217" h="229" extrusionOk="0">
                  <a:moveTo>
                    <a:pt x="178" y="0"/>
                  </a:moveTo>
                  <a:lnTo>
                    <a:pt x="1" y="178"/>
                  </a:lnTo>
                  <a:lnTo>
                    <a:pt x="52" y="228"/>
                  </a:lnTo>
                  <a:lnTo>
                    <a:pt x="217" y="26"/>
                  </a:lnTo>
                  <a:lnTo>
                    <a:pt x="178"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5416525" y="760050"/>
              <a:ext cx="76400" cy="166925"/>
            </a:xfrm>
            <a:custGeom>
              <a:avLst/>
              <a:gdLst/>
              <a:ahLst/>
              <a:cxnLst/>
              <a:rect l="l" t="t" r="r" b="b"/>
              <a:pathLst>
                <a:path w="3056" h="6677" extrusionOk="0">
                  <a:moveTo>
                    <a:pt x="3055" y="1"/>
                  </a:moveTo>
                  <a:cubicBezTo>
                    <a:pt x="3030" y="13"/>
                    <a:pt x="3018" y="13"/>
                    <a:pt x="2992" y="13"/>
                  </a:cubicBezTo>
                  <a:cubicBezTo>
                    <a:pt x="2333" y="165"/>
                    <a:pt x="1699" y="482"/>
                    <a:pt x="1230" y="964"/>
                  </a:cubicBezTo>
                  <a:cubicBezTo>
                    <a:pt x="711" y="1483"/>
                    <a:pt x="406" y="2181"/>
                    <a:pt x="178" y="2878"/>
                  </a:cubicBezTo>
                  <a:lnTo>
                    <a:pt x="140" y="2954"/>
                  </a:lnTo>
                  <a:lnTo>
                    <a:pt x="140" y="3195"/>
                  </a:lnTo>
                  <a:cubicBezTo>
                    <a:pt x="140" y="4336"/>
                    <a:pt x="190" y="5553"/>
                    <a:pt x="1" y="6668"/>
                  </a:cubicBezTo>
                  <a:cubicBezTo>
                    <a:pt x="28" y="6674"/>
                    <a:pt x="56" y="6676"/>
                    <a:pt x="86" y="6676"/>
                  </a:cubicBezTo>
                  <a:cubicBezTo>
                    <a:pt x="468" y="6676"/>
                    <a:pt x="1024" y="6239"/>
                    <a:pt x="1319" y="5933"/>
                  </a:cubicBezTo>
                  <a:cubicBezTo>
                    <a:pt x="1344" y="5844"/>
                    <a:pt x="1370" y="5768"/>
                    <a:pt x="1395" y="5679"/>
                  </a:cubicBezTo>
                  <a:cubicBezTo>
                    <a:pt x="1421" y="5553"/>
                    <a:pt x="1458" y="5438"/>
                    <a:pt x="1483" y="5311"/>
                  </a:cubicBezTo>
                  <a:cubicBezTo>
                    <a:pt x="1547" y="5071"/>
                    <a:pt x="1598" y="4830"/>
                    <a:pt x="1661" y="4589"/>
                  </a:cubicBezTo>
                  <a:lnTo>
                    <a:pt x="1661" y="4551"/>
                  </a:lnTo>
                  <a:cubicBezTo>
                    <a:pt x="1674" y="4513"/>
                    <a:pt x="1674" y="4488"/>
                    <a:pt x="1686" y="4449"/>
                  </a:cubicBezTo>
                  <a:cubicBezTo>
                    <a:pt x="1762" y="4133"/>
                    <a:pt x="1826" y="3816"/>
                    <a:pt x="1902" y="3499"/>
                  </a:cubicBezTo>
                  <a:cubicBezTo>
                    <a:pt x="1965" y="3258"/>
                    <a:pt x="2016" y="3017"/>
                    <a:pt x="2080" y="2776"/>
                  </a:cubicBezTo>
                  <a:lnTo>
                    <a:pt x="2269" y="2054"/>
                  </a:lnTo>
                  <a:cubicBezTo>
                    <a:pt x="2308" y="1940"/>
                    <a:pt x="2345" y="1826"/>
                    <a:pt x="2384" y="1699"/>
                  </a:cubicBezTo>
                  <a:cubicBezTo>
                    <a:pt x="2561" y="1116"/>
                    <a:pt x="2776" y="545"/>
                    <a:pt x="3055"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5449500" y="873800"/>
              <a:ext cx="15525" cy="34575"/>
            </a:xfrm>
            <a:custGeom>
              <a:avLst/>
              <a:gdLst/>
              <a:ahLst/>
              <a:cxnLst/>
              <a:rect l="l" t="t" r="r" b="b"/>
              <a:pathLst>
                <a:path w="621" h="1383" extrusionOk="0">
                  <a:moveTo>
                    <a:pt x="342" y="1"/>
                  </a:moveTo>
                  <a:lnTo>
                    <a:pt x="342" y="39"/>
                  </a:lnTo>
                  <a:cubicBezTo>
                    <a:pt x="279" y="280"/>
                    <a:pt x="228" y="521"/>
                    <a:pt x="164" y="761"/>
                  </a:cubicBezTo>
                  <a:cubicBezTo>
                    <a:pt x="139" y="888"/>
                    <a:pt x="102" y="1003"/>
                    <a:pt x="76" y="1129"/>
                  </a:cubicBezTo>
                  <a:cubicBezTo>
                    <a:pt x="51" y="1218"/>
                    <a:pt x="25" y="1294"/>
                    <a:pt x="0" y="1383"/>
                  </a:cubicBezTo>
                  <a:cubicBezTo>
                    <a:pt x="76" y="1319"/>
                    <a:pt x="127" y="1256"/>
                    <a:pt x="164" y="1205"/>
                  </a:cubicBezTo>
                  <a:cubicBezTo>
                    <a:pt x="367" y="952"/>
                    <a:pt x="519" y="648"/>
                    <a:pt x="621" y="330"/>
                  </a:cubicBezTo>
                  <a:lnTo>
                    <a:pt x="342"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5464075" y="829450"/>
              <a:ext cx="4450" cy="18100"/>
            </a:xfrm>
            <a:custGeom>
              <a:avLst/>
              <a:gdLst/>
              <a:ahLst/>
              <a:cxnLst/>
              <a:rect l="l" t="t" r="r" b="b"/>
              <a:pathLst>
                <a:path w="178" h="724" extrusionOk="0">
                  <a:moveTo>
                    <a:pt x="0" y="723"/>
                  </a:moveTo>
                  <a:cubicBezTo>
                    <a:pt x="63" y="482"/>
                    <a:pt x="114" y="241"/>
                    <a:pt x="178" y="0"/>
                  </a:cubicBezTo>
                  <a:cubicBezTo>
                    <a:pt x="114" y="241"/>
                    <a:pt x="63" y="482"/>
                    <a:pt x="0" y="723"/>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5476100" y="760050"/>
              <a:ext cx="16825" cy="42500"/>
            </a:xfrm>
            <a:custGeom>
              <a:avLst/>
              <a:gdLst/>
              <a:ahLst/>
              <a:cxnLst/>
              <a:rect l="l" t="t" r="r" b="b"/>
              <a:pathLst>
                <a:path w="673" h="1700" extrusionOk="0">
                  <a:moveTo>
                    <a:pt x="672" y="1"/>
                  </a:moveTo>
                  <a:cubicBezTo>
                    <a:pt x="393" y="545"/>
                    <a:pt x="178" y="1116"/>
                    <a:pt x="1" y="1699"/>
                  </a:cubicBezTo>
                  <a:cubicBezTo>
                    <a:pt x="178" y="1116"/>
                    <a:pt x="393" y="545"/>
                    <a:pt x="672"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5468500" y="811400"/>
              <a:ext cx="4775" cy="18075"/>
            </a:xfrm>
            <a:custGeom>
              <a:avLst/>
              <a:gdLst/>
              <a:ahLst/>
              <a:cxnLst/>
              <a:rect l="l" t="t" r="r" b="b"/>
              <a:pathLst>
                <a:path w="191" h="723" extrusionOk="0">
                  <a:moveTo>
                    <a:pt x="1" y="722"/>
                  </a:moveTo>
                  <a:lnTo>
                    <a:pt x="190" y="0"/>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5453600" y="874775"/>
              <a:ext cx="4450" cy="18075"/>
            </a:xfrm>
            <a:custGeom>
              <a:avLst/>
              <a:gdLst/>
              <a:ahLst/>
              <a:cxnLst/>
              <a:rect l="l" t="t" r="r" b="b"/>
              <a:pathLst>
                <a:path w="178" h="723" extrusionOk="0">
                  <a:moveTo>
                    <a:pt x="0" y="722"/>
                  </a:moveTo>
                  <a:cubicBezTo>
                    <a:pt x="64" y="482"/>
                    <a:pt x="115" y="241"/>
                    <a:pt x="178" y="0"/>
                  </a:cubicBezTo>
                  <a:cubicBezTo>
                    <a:pt x="115" y="241"/>
                    <a:pt x="64" y="482"/>
                    <a:pt x="0" y="722"/>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5458675" y="757425"/>
              <a:ext cx="104600" cy="121475"/>
            </a:xfrm>
            <a:custGeom>
              <a:avLst/>
              <a:gdLst/>
              <a:ahLst/>
              <a:cxnLst/>
              <a:rect l="l" t="t" r="r" b="b"/>
              <a:pathLst>
                <a:path w="4184" h="4859" extrusionOk="0">
                  <a:moveTo>
                    <a:pt x="2396" y="1"/>
                  </a:moveTo>
                  <a:cubicBezTo>
                    <a:pt x="2049" y="1"/>
                    <a:pt x="1704" y="32"/>
                    <a:pt x="1369" y="106"/>
                  </a:cubicBezTo>
                  <a:cubicBezTo>
                    <a:pt x="1090" y="650"/>
                    <a:pt x="875" y="1221"/>
                    <a:pt x="698" y="1804"/>
                  </a:cubicBezTo>
                  <a:cubicBezTo>
                    <a:pt x="659" y="1931"/>
                    <a:pt x="622" y="2045"/>
                    <a:pt x="583" y="2159"/>
                  </a:cubicBezTo>
                  <a:lnTo>
                    <a:pt x="394" y="2881"/>
                  </a:lnTo>
                  <a:cubicBezTo>
                    <a:pt x="330" y="3122"/>
                    <a:pt x="279" y="3363"/>
                    <a:pt x="216" y="3604"/>
                  </a:cubicBezTo>
                  <a:cubicBezTo>
                    <a:pt x="140" y="3921"/>
                    <a:pt x="76" y="4238"/>
                    <a:pt x="0" y="4554"/>
                  </a:cubicBezTo>
                  <a:lnTo>
                    <a:pt x="292" y="4859"/>
                  </a:lnTo>
                  <a:cubicBezTo>
                    <a:pt x="343" y="4644"/>
                    <a:pt x="368" y="4428"/>
                    <a:pt x="368" y="4199"/>
                  </a:cubicBezTo>
                  <a:cubicBezTo>
                    <a:pt x="659" y="4199"/>
                    <a:pt x="951" y="4187"/>
                    <a:pt x="1217" y="4073"/>
                  </a:cubicBezTo>
                  <a:cubicBezTo>
                    <a:pt x="1484" y="3971"/>
                    <a:pt x="1737" y="3768"/>
                    <a:pt x="1851" y="3503"/>
                  </a:cubicBezTo>
                  <a:cubicBezTo>
                    <a:pt x="1952" y="3249"/>
                    <a:pt x="1915" y="2906"/>
                    <a:pt x="1712" y="2704"/>
                  </a:cubicBezTo>
                  <a:lnTo>
                    <a:pt x="1712" y="2704"/>
                  </a:lnTo>
                  <a:cubicBezTo>
                    <a:pt x="2044" y="2899"/>
                    <a:pt x="2436" y="2997"/>
                    <a:pt x="2824" y="2997"/>
                  </a:cubicBezTo>
                  <a:cubicBezTo>
                    <a:pt x="2940" y="2997"/>
                    <a:pt x="3055" y="2988"/>
                    <a:pt x="3169" y="2970"/>
                  </a:cubicBezTo>
                  <a:cubicBezTo>
                    <a:pt x="3372" y="2945"/>
                    <a:pt x="3600" y="2856"/>
                    <a:pt x="3664" y="2666"/>
                  </a:cubicBezTo>
                  <a:cubicBezTo>
                    <a:pt x="3715" y="2539"/>
                    <a:pt x="3664" y="2387"/>
                    <a:pt x="3613" y="2261"/>
                  </a:cubicBezTo>
                  <a:cubicBezTo>
                    <a:pt x="3473" y="1906"/>
                    <a:pt x="3258" y="1576"/>
                    <a:pt x="2980" y="1309"/>
                  </a:cubicBezTo>
                  <a:lnTo>
                    <a:pt x="2980" y="1309"/>
                  </a:lnTo>
                  <a:cubicBezTo>
                    <a:pt x="3072" y="1336"/>
                    <a:pt x="3168" y="1348"/>
                    <a:pt x="3263" y="1348"/>
                  </a:cubicBezTo>
                  <a:cubicBezTo>
                    <a:pt x="3442" y="1348"/>
                    <a:pt x="3621" y="1304"/>
                    <a:pt x="3778" y="1221"/>
                  </a:cubicBezTo>
                  <a:lnTo>
                    <a:pt x="3309" y="650"/>
                  </a:lnTo>
                  <a:lnTo>
                    <a:pt x="3803" y="1196"/>
                  </a:lnTo>
                  <a:cubicBezTo>
                    <a:pt x="3828" y="1183"/>
                    <a:pt x="3854" y="1170"/>
                    <a:pt x="3867" y="1157"/>
                  </a:cubicBezTo>
                  <a:cubicBezTo>
                    <a:pt x="4044" y="1030"/>
                    <a:pt x="4183" y="841"/>
                    <a:pt x="4158" y="625"/>
                  </a:cubicBezTo>
                  <a:cubicBezTo>
                    <a:pt x="4146" y="447"/>
                    <a:pt x="4006" y="295"/>
                    <a:pt x="3854" y="207"/>
                  </a:cubicBezTo>
                  <a:cubicBezTo>
                    <a:pt x="3689" y="118"/>
                    <a:pt x="3512" y="92"/>
                    <a:pt x="3321" y="67"/>
                  </a:cubicBezTo>
                  <a:cubicBezTo>
                    <a:pt x="3016" y="25"/>
                    <a:pt x="2706" y="1"/>
                    <a:pt x="239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5458025" y="871275"/>
              <a:ext cx="7975" cy="10800"/>
            </a:xfrm>
            <a:custGeom>
              <a:avLst/>
              <a:gdLst/>
              <a:ahLst/>
              <a:cxnLst/>
              <a:rect l="l" t="t" r="r" b="b"/>
              <a:pathLst>
                <a:path w="319" h="432" extrusionOk="0">
                  <a:moveTo>
                    <a:pt x="26" y="0"/>
                  </a:moveTo>
                  <a:cubicBezTo>
                    <a:pt x="14" y="39"/>
                    <a:pt x="14" y="64"/>
                    <a:pt x="1" y="102"/>
                  </a:cubicBezTo>
                  <a:lnTo>
                    <a:pt x="280" y="431"/>
                  </a:lnTo>
                  <a:cubicBezTo>
                    <a:pt x="293" y="394"/>
                    <a:pt x="305" y="343"/>
                    <a:pt x="318" y="305"/>
                  </a:cubicBezTo>
                  <a:lnTo>
                    <a:pt x="26" y="0"/>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5541400" y="773675"/>
              <a:ext cx="12350" cy="14300"/>
            </a:xfrm>
            <a:custGeom>
              <a:avLst/>
              <a:gdLst/>
              <a:ahLst/>
              <a:cxnLst/>
              <a:rect l="l" t="t" r="r" b="b"/>
              <a:pathLst>
                <a:path w="494" h="572" extrusionOk="0">
                  <a:moveTo>
                    <a:pt x="0" y="0"/>
                  </a:moveTo>
                  <a:lnTo>
                    <a:pt x="469" y="571"/>
                  </a:lnTo>
                  <a:lnTo>
                    <a:pt x="494" y="546"/>
                  </a:lnTo>
                  <a:lnTo>
                    <a:pt x="0" y="0"/>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5421275" y="1959825"/>
              <a:ext cx="662025" cy="95100"/>
            </a:xfrm>
            <a:custGeom>
              <a:avLst/>
              <a:gdLst/>
              <a:ahLst/>
              <a:cxnLst/>
              <a:rect l="l" t="t" r="r" b="b"/>
              <a:pathLst>
                <a:path w="26481" h="3804" extrusionOk="0">
                  <a:moveTo>
                    <a:pt x="13234" y="0"/>
                  </a:moveTo>
                  <a:cubicBezTo>
                    <a:pt x="5933" y="0"/>
                    <a:pt x="0" y="849"/>
                    <a:pt x="0" y="1902"/>
                  </a:cubicBezTo>
                  <a:cubicBezTo>
                    <a:pt x="0" y="2953"/>
                    <a:pt x="5933" y="3803"/>
                    <a:pt x="13234" y="3803"/>
                  </a:cubicBezTo>
                  <a:cubicBezTo>
                    <a:pt x="20548" y="3803"/>
                    <a:pt x="26481" y="2953"/>
                    <a:pt x="26481" y="1902"/>
                  </a:cubicBezTo>
                  <a:cubicBezTo>
                    <a:pt x="26481" y="849"/>
                    <a:pt x="20548" y="0"/>
                    <a:pt x="1323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5544550" y="1942375"/>
              <a:ext cx="114425" cy="86950"/>
            </a:xfrm>
            <a:custGeom>
              <a:avLst/>
              <a:gdLst/>
              <a:ahLst/>
              <a:cxnLst/>
              <a:rect l="l" t="t" r="r" b="b"/>
              <a:pathLst>
                <a:path w="4577" h="3478" extrusionOk="0">
                  <a:moveTo>
                    <a:pt x="1649" y="1"/>
                  </a:moveTo>
                  <a:lnTo>
                    <a:pt x="1497" y="901"/>
                  </a:lnTo>
                  <a:cubicBezTo>
                    <a:pt x="1497" y="901"/>
                    <a:pt x="1" y="3183"/>
                    <a:pt x="812" y="3449"/>
                  </a:cubicBezTo>
                  <a:cubicBezTo>
                    <a:pt x="872" y="3468"/>
                    <a:pt x="942" y="3477"/>
                    <a:pt x="1021" y="3477"/>
                  </a:cubicBezTo>
                  <a:cubicBezTo>
                    <a:pt x="2023" y="3477"/>
                    <a:pt x="4454" y="2016"/>
                    <a:pt x="4513" y="1687"/>
                  </a:cubicBezTo>
                  <a:cubicBezTo>
                    <a:pt x="4576" y="1332"/>
                    <a:pt x="4488" y="51"/>
                    <a:pt x="4488" y="51"/>
                  </a:cubicBezTo>
                  <a:lnTo>
                    <a:pt x="1649"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5857650" y="1939850"/>
              <a:ext cx="116650" cy="85950"/>
            </a:xfrm>
            <a:custGeom>
              <a:avLst/>
              <a:gdLst/>
              <a:ahLst/>
              <a:cxnLst/>
              <a:rect l="l" t="t" r="r" b="b"/>
              <a:pathLst>
                <a:path w="4666" h="3438" extrusionOk="0">
                  <a:moveTo>
                    <a:pt x="2840" y="0"/>
                  </a:moveTo>
                  <a:lnTo>
                    <a:pt x="13" y="216"/>
                  </a:lnTo>
                  <a:cubicBezTo>
                    <a:pt x="13" y="216"/>
                    <a:pt x="1" y="1496"/>
                    <a:pt x="89" y="1839"/>
                  </a:cubicBezTo>
                  <a:cubicBezTo>
                    <a:pt x="170" y="2162"/>
                    <a:pt x="2577" y="3438"/>
                    <a:pt x="3614" y="3438"/>
                  </a:cubicBezTo>
                  <a:cubicBezTo>
                    <a:pt x="3717" y="3438"/>
                    <a:pt x="3807" y="3425"/>
                    <a:pt x="3879" y="3397"/>
                  </a:cubicBezTo>
                  <a:cubicBezTo>
                    <a:pt x="4665" y="3081"/>
                    <a:pt x="3043" y="901"/>
                    <a:pt x="3043" y="901"/>
                  </a:cubicBezTo>
                  <a:lnTo>
                    <a:pt x="2840"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5858275" y="1964575"/>
              <a:ext cx="101750" cy="61175"/>
            </a:xfrm>
            <a:custGeom>
              <a:avLst/>
              <a:gdLst/>
              <a:ahLst/>
              <a:cxnLst/>
              <a:rect l="l" t="t" r="r" b="b"/>
              <a:pathLst>
                <a:path w="4070" h="2447" extrusionOk="0">
                  <a:moveTo>
                    <a:pt x="3094" y="0"/>
                  </a:moveTo>
                  <a:cubicBezTo>
                    <a:pt x="2638" y="140"/>
                    <a:pt x="1928" y="203"/>
                    <a:pt x="1281" y="203"/>
                  </a:cubicBezTo>
                  <a:cubicBezTo>
                    <a:pt x="787" y="203"/>
                    <a:pt x="317" y="165"/>
                    <a:pt x="1" y="89"/>
                  </a:cubicBezTo>
                  <a:lnTo>
                    <a:pt x="1" y="89"/>
                  </a:lnTo>
                  <a:cubicBezTo>
                    <a:pt x="1" y="406"/>
                    <a:pt x="26" y="710"/>
                    <a:pt x="64" y="850"/>
                  </a:cubicBezTo>
                  <a:cubicBezTo>
                    <a:pt x="140" y="1179"/>
                    <a:pt x="2548" y="2447"/>
                    <a:pt x="3588" y="2447"/>
                  </a:cubicBezTo>
                  <a:cubicBezTo>
                    <a:pt x="3689" y="2447"/>
                    <a:pt x="3778" y="2434"/>
                    <a:pt x="3854" y="2408"/>
                  </a:cubicBezTo>
                  <a:cubicBezTo>
                    <a:pt x="3993" y="2346"/>
                    <a:pt x="4057" y="2231"/>
                    <a:pt x="4069" y="2067"/>
                  </a:cubicBezTo>
                  <a:lnTo>
                    <a:pt x="4069" y="2067"/>
                  </a:lnTo>
                  <a:cubicBezTo>
                    <a:pt x="3993" y="2117"/>
                    <a:pt x="3867" y="2155"/>
                    <a:pt x="3638" y="2155"/>
                  </a:cubicBezTo>
                  <a:lnTo>
                    <a:pt x="3613" y="2155"/>
                  </a:lnTo>
                  <a:cubicBezTo>
                    <a:pt x="3043" y="2143"/>
                    <a:pt x="1712" y="1509"/>
                    <a:pt x="1826" y="698"/>
                  </a:cubicBezTo>
                  <a:cubicBezTo>
                    <a:pt x="1928" y="279"/>
                    <a:pt x="2561" y="152"/>
                    <a:pt x="3157" y="101"/>
                  </a:cubicBezTo>
                  <a:cubicBezTo>
                    <a:pt x="3131" y="64"/>
                    <a:pt x="3106" y="25"/>
                    <a:pt x="3094" y="0"/>
                  </a:cubicBezTo>
                  <a:close/>
                </a:path>
              </a:pathLst>
            </a:custGeom>
            <a:solidFill>
              <a:srgbClr val="181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5883300" y="1945425"/>
              <a:ext cx="60875" cy="46825"/>
            </a:xfrm>
            <a:custGeom>
              <a:avLst/>
              <a:gdLst/>
              <a:ahLst/>
              <a:cxnLst/>
              <a:rect l="l" t="t" r="r" b="b"/>
              <a:pathLst>
                <a:path w="2435" h="1873" extrusionOk="0">
                  <a:moveTo>
                    <a:pt x="708" y="1"/>
                  </a:moveTo>
                  <a:cubicBezTo>
                    <a:pt x="502" y="1"/>
                    <a:pt x="288" y="49"/>
                    <a:pt x="178" y="208"/>
                  </a:cubicBezTo>
                  <a:cubicBezTo>
                    <a:pt x="1" y="450"/>
                    <a:pt x="141" y="754"/>
                    <a:pt x="293" y="969"/>
                  </a:cubicBezTo>
                  <a:cubicBezTo>
                    <a:pt x="381" y="1096"/>
                    <a:pt x="470" y="1248"/>
                    <a:pt x="546" y="1388"/>
                  </a:cubicBezTo>
                  <a:cubicBezTo>
                    <a:pt x="757" y="1727"/>
                    <a:pt x="567" y="1872"/>
                    <a:pt x="567" y="1872"/>
                  </a:cubicBezTo>
                  <a:cubicBezTo>
                    <a:pt x="568" y="1872"/>
                    <a:pt x="569" y="1871"/>
                    <a:pt x="572" y="1869"/>
                  </a:cubicBezTo>
                  <a:cubicBezTo>
                    <a:pt x="851" y="1729"/>
                    <a:pt x="685" y="1312"/>
                    <a:pt x="559" y="1121"/>
                  </a:cubicBezTo>
                  <a:cubicBezTo>
                    <a:pt x="406" y="906"/>
                    <a:pt x="141" y="652"/>
                    <a:pt x="229" y="348"/>
                  </a:cubicBezTo>
                  <a:cubicBezTo>
                    <a:pt x="280" y="183"/>
                    <a:pt x="457" y="132"/>
                    <a:pt x="609" y="120"/>
                  </a:cubicBezTo>
                  <a:cubicBezTo>
                    <a:pt x="664" y="111"/>
                    <a:pt x="718" y="107"/>
                    <a:pt x="772" y="107"/>
                  </a:cubicBezTo>
                  <a:cubicBezTo>
                    <a:pt x="870" y="107"/>
                    <a:pt x="968" y="121"/>
                    <a:pt x="1066" y="145"/>
                  </a:cubicBezTo>
                  <a:cubicBezTo>
                    <a:pt x="1699" y="310"/>
                    <a:pt x="2080" y="867"/>
                    <a:pt x="2409" y="1400"/>
                  </a:cubicBezTo>
                  <a:cubicBezTo>
                    <a:pt x="2422" y="1400"/>
                    <a:pt x="2435" y="1400"/>
                    <a:pt x="2435" y="1388"/>
                  </a:cubicBezTo>
                  <a:cubicBezTo>
                    <a:pt x="2282" y="1045"/>
                    <a:pt x="2080" y="741"/>
                    <a:pt x="1814" y="475"/>
                  </a:cubicBezTo>
                  <a:cubicBezTo>
                    <a:pt x="1586" y="259"/>
                    <a:pt x="1307" y="95"/>
                    <a:pt x="1003" y="31"/>
                  </a:cubicBezTo>
                  <a:cubicBezTo>
                    <a:pt x="917" y="14"/>
                    <a:pt x="813" y="1"/>
                    <a:pt x="708"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5567375" y="1188775"/>
              <a:ext cx="370475" cy="780975"/>
            </a:xfrm>
            <a:custGeom>
              <a:avLst/>
              <a:gdLst/>
              <a:ahLst/>
              <a:cxnLst/>
              <a:rect l="l" t="t" r="r" b="b"/>
              <a:pathLst>
                <a:path w="14819" h="31239" extrusionOk="0">
                  <a:moveTo>
                    <a:pt x="10954" y="1"/>
                  </a:moveTo>
                  <a:cubicBezTo>
                    <a:pt x="10184" y="1"/>
                    <a:pt x="6261" y="51"/>
                    <a:pt x="1686" y="1016"/>
                  </a:cubicBezTo>
                  <a:cubicBezTo>
                    <a:pt x="1559" y="1523"/>
                    <a:pt x="1458" y="2131"/>
                    <a:pt x="1382" y="2841"/>
                  </a:cubicBezTo>
                  <a:cubicBezTo>
                    <a:pt x="1217" y="4438"/>
                    <a:pt x="1141" y="6479"/>
                    <a:pt x="1077" y="8786"/>
                  </a:cubicBezTo>
                  <a:cubicBezTo>
                    <a:pt x="925" y="14491"/>
                    <a:pt x="1" y="19485"/>
                    <a:pt x="457" y="30702"/>
                  </a:cubicBezTo>
                  <a:cubicBezTo>
                    <a:pt x="1010" y="30950"/>
                    <a:pt x="1706" y="31008"/>
                    <a:pt x="2357" y="31008"/>
                  </a:cubicBezTo>
                  <a:cubicBezTo>
                    <a:pt x="2675" y="31008"/>
                    <a:pt x="2983" y="30994"/>
                    <a:pt x="3258" y="30981"/>
                  </a:cubicBezTo>
                  <a:cubicBezTo>
                    <a:pt x="3526" y="30971"/>
                    <a:pt x="3761" y="30953"/>
                    <a:pt x="3942" y="30953"/>
                  </a:cubicBezTo>
                  <a:cubicBezTo>
                    <a:pt x="3983" y="30953"/>
                    <a:pt x="4021" y="30954"/>
                    <a:pt x="4057" y="30956"/>
                  </a:cubicBezTo>
                  <a:cubicBezTo>
                    <a:pt x="3981" y="29486"/>
                    <a:pt x="5527" y="18584"/>
                    <a:pt x="5590" y="16265"/>
                  </a:cubicBezTo>
                  <a:cubicBezTo>
                    <a:pt x="5691" y="11981"/>
                    <a:pt x="6122" y="7632"/>
                    <a:pt x="6592" y="7607"/>
                  </a:cubicBezTo>
                  <a:cubicBezTo>
                    <a:pt x="6593" y="7607"/>
                    <a:pt x="6595" y="7607"/>
                    <a:pt x="6596" y="7607"/>
                  </a:cubicBezTo>
                  <a:cubicBezTo>
                    <a:pt x="7053" y="7607"/>
                    <a:pt x="7949" y="14270"/>
                    <a:pt x="8429" y="17026"/>
                  </a:cubicBezTo>
                  <a:cubicBezTo>
                    <a:pt x="8899" y="19789"/>
                    <a:pt x="11320" y="28561"/>
                    <a:pt x="11358" y="31032"/>
                  </a:cubicBezTo>
                  <a:cubicBezTo>
                    <a:pt x="11618" y="31168"/>
                    <a:pt x="12243" y="31238"/>
                    <a:pt x="12915" y="31238"/>
                  </a:cubicBezTo>
                  <a:cubicBezTo>
                    <a:pt x="13617" y="31238"/>
                    <a:pt x="14371" y="31162"/>
                    <a:pt x="14818" y="31007"/>
                  </a:cubicBezTo>
                  <a:cubicBezTo>
                    <a:pt x="14755" y="27204"/>
                    <a:pt x="13855" y="19459"/>
                    <a:pt x="12550" y="11689"/>
                  </a:cubicBezTo>
                  <a:cubicBezTo>
                    <a:pt x="12105" y="9091"/>
                    <a:pt x="11497" y="5212"/>
                    <a:pt x="11383" y="3525"/>
                  </a:cubicBezTo>
                  <a:cubicBezTo>
                    <a:pt x="11282" y="1776"/>
                    <a:pt x="11091" y="27"/>
                    <a:pt x="11091" y="2"/>
                  </a:cubicBezTo>
                  <a:cubicBezTo>
                    <a:pt x="11091" y="2"/>
                    <a:pt x="11044" y="1"/>
                    <a:pt x="10954"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5532525" y="1246025"/>
              <a:ext cx="125500" cy="57100"/>
            </a:xfrm>
            <a:custGeom>
              <a:avLst/>
              <a:gdLst/>
              <a:ahLst/>
              <a:cxnLst/>
              <a:rect l="l" t="t" r="r" b="b"/>
              <a:pathLst>
                <a:path w="5020" h="2284" extrusionOk="0">
                  <a:moveTo>
                    <a:pt x="4939" y="1"/>
                  </a:moveTo>
                  <a:cubicBezTo>
                    <a:pt x="4904" y="1"/>
                    <a:pt x="4866" y="28"/>
                    <a:pt x="4817" y="44"/>
                  </a:cubicBezTo>
                  <a:cubicBezTo>
                    <a:pt x="4665" y="120"/>
                    <a:pt x="4500" y="184"/>
                    <a:pt x="4335" y="235"/>
                  </a:cubicBezTo>
                  <a:cubicBezTo>
                    <a:pt x="3676" y="463"/>
                    <a:pt x="2979" y="602"/>
                    <a:pt x="2294" y="716"/>
                  </a:cubicBezTo>
                  <a:cubicBezTo>
                    <a:pt x="1902" y="779"/>
                    <a:pt x="1508" y="843"/>
                    <a:pt x="1116" y="931"/>
                  </a:cubicBezTo>
                  <a:cubicBezTo>
                    <a:pt x="824" y="982"/>
                    <a:pt x="519" y="1046"/>
                    <a:pt x="266" y="1210"/>
                  </a:cubicBezTo>
                  <a:cubicBezTo>
                    <a:pt x="139" y="1286"/>
                    <a:pt x="0" y="1413"/>
                    <a:pt x="26" y="1565"/>
                  </a:cubicBezTo>
                  <a:cubicBezTo>
                    <a:pt x="51" y="1717"/>
                    <a:pt x="190" y="1806"/>
                    <a:pt x="330" y="1857"/>
                  </a:cubicBezTo>
                  <a:cubicBezTo>
                    <a:pt x="1229" y="2224"/>
                    <a:pt x="2269" y="1945"/>
                    <a:pt x="3195" y="2224"/>
                  </a:cubicBezTo>
                  <a:cubicBezTo>
                    <a:pt x="3282" y="2254"/>
                    <a:pt x="3371" y="2283"/>
                    <a:pt x="3459" y="2283"/>
                  </a:cubicBezTo>
                  <a:cubicBezTo>
                    <a:pt x="3485" y="2283"/>
                    <a:pt x="3510" y="2281"/>
                    <a:pt x="3536" y="2275"/>
                  </a:cubicBezTo>
                  <a:cubicBezTo>
                    <a:pt x="3638" y="2263"/>
                    <a:pt x="3714" y="2199"/>
                    <a:pt x="3790" y="2148"/>
                  </a:cubicBezTo>
                  <a:cubicBezTo>
                    <a:pt x="4133" y="1882"/>
                    <a:pt x="4449" y="1578"/>
                    <a:pt x="4665" y="1210"/>
                  </a:cubicBezTo>
                  <a:cubicBezTo>
                    <a:pt x="4842" y="919"/>
                    <a:pt x="4956" y="602"/>
                    <a:pt x="4994" y="272"/>
                  </a:cubicBezTo>
                  <a:cubicBezTo>
                    <a:pt x="4994" y="209"/>
                    <a:pt x="5020" y="82"/>
                    <a:pt x="4994" y="32"/>
                  </a:cubicBezTo>
                  <a:cubicBezTo>
                    <a:pt x="4976" y="9"/>
                    <a:pt x="4958" y="1"/>
                    <a:pt x="4939"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5522675" y="1260000"/>
              <a:ext cx="135650" cy="57725"/>
            </a:xfrm>
            <a:custGeom>
              <a:avLst/>
              <a:gdLst/>
              <a:ahLst/>
              <a:cxnLst/>
              <a:rect l="l" t="t" r="r" b="b"/>
              <a:pathLst>
                <a:path w="5426" h="2309" extrusionOk="0">
                  <a:moveTo>
                    <a:pt x="2271" y="0"/>
                  </a:moveTo>
                  <a:cubicBezTo>
                    <a:pt x="1707" y="0"/>
                    <a:pt x="1143" y="120"/>
                    <a:pt x="622" y="360"/>
                  </a:cubicBezTo>
                  <a:cubicBezTo>
                    <a:pt x="470" y="436"/>
                    <a:pt x="318" y="512"/>
                    <a:pt x="191" y="639"/>
                  </a:cubicBezTo>
                  <a:cubicBezTo>
                    <a:pt x="77" y="766"/>
                    <a:pt x="1" y="930"/>
                    <a:pt x="14" y="1107"/>
                  </a:cubicBezTo>
                  <a:cubicBezTo>
                    <a:pt x="39" y="1285"/>
                    <a:pt x="153" y="1437"/>
                    <a:pt x="293" y="1564"/>
                  </a:cubicBezTo>
                  <a:cubicBezTo>
                    <a:pt x="648" y="1856"/>
                    <a:pt x="1104" y="1983"/>
                    <a:pt x="1547" y="2045"/>
                  </a:cubicBezTo>
                  <a:cubicBezTo>
                    <a:pt x="2004" y="2109"/>
                    <a:pt x="2460" y="2109"/>
                    <a:pt x="2904" y="2198"/>
                  </a:cubicBezTo>
                  <a:cubicBezTo>
                    <a:pt x="3157" y="2240"/>
                    <a:pt x="3400" y="2308"/>
                    <a:pt x="3650" y="2308"/>
                  </a:cubicBezTo>
                  <a:cubicBezTo>
                    <a:pt x="3701" y="2308"/>
                    <a:pt x="3752" y="2305"/>
                    <a:pt x="3803" y="2299"/>
                  </a:cubicBezTo>
                  <a:cubicBezTo>
                    <a:pt x="4197" y="2248"/>
                    <a:pt x="4539" y="1995"/>
                    <a:pt x="4767" y="1690"/>
                  </a:cubicBezTo>
                  <a:cubicBezTo>
                    <a:pt x="5008" y="1374"/>
                    <a:pt x="5160" y="1006"/>
                    <a:pt x="5299" y="651"/>
                  </a:cubicBezTo>
                  <a:cubicBezTo>
                    <a:pt x="5363" y="487"/>
                    <a:pt x="5426" y="322"/>
                    <a:pt x="5388" y="157"/>
                  </a:cubicBezTo>
                  <a:lnTo>
                    <a:pt x="5388" y="157"/>
                  </a:lnTo>
                  <a:cubicBezTo>
                    <a:pt x="5338" y="245"/>
                    <a:pt x="5287" y="322"/>
                    <a:pt x="5236" y="398"/>
                  </a:cubicBezTo>
                  <a:cubicBezTo>
                    <a:pt x="4894" y="816"/>
                    <a:pt x="4387" y="1095"/>
                    <a:pt x="3854" y="1234"/>
                  </a:cubicBezTo>
                  <a:cubicBezTo>
                    <a:pt x="3476" y="1342"/>
                    <a:pt x="3085" y="1373"/>
                    <a:pt x="2695" y="1373"/>
                  </a:cubicBezTo>
                  <a:cubicBezTo>
                    <a:pt x="2536" y="1373"/>
                    <a:pt x="2377" y="1368"/>
                    <a:pt x="2220" y="1361"/>
                  </a:cubicBezTo>
                  <a:cubicBezTo>
                    <a:pt x="1826" y="1336"/>
                    <a:pt x="1066" y="1323"/>
                    <a:pt x="1180" y="1133"/>
                  </a:cubicBezTo>
                  <a:cubicBezTo>
                    <a:pt x="1252" y="1007"/>
                    <a:pt x="1906" y="926"/>
                    <a:pt x="2529" y="926"/>
                  </a:cubicBezTo>
                  <a:cubicBezTo>
                    <a:pt x="2783" y="926"/>
                    <a:pt x="3032" y="939"/>
                    <a:pt x="3234" y="968"/>
                  </a:cubicBezTo>
                  <a:cubicBezTo>
                    <a:pt x="3310" y="968"/>
                    <a:pt x="3423" y="955"/>
                    <a:pt x="3411" y="879"/>
                  </a:cubicBezTo>
                  <a:cubicBezTo>
                    <a:pt x="3398" y="829"/>
                    <a:pt x="3335" y="816"/>
                    <a:pt x="3284" y="803"/>
                  </a:cubicBezTo>
                  <a:cubicBezTo>
                    <a:pt x="2777" y="740"/>
                    <a:pt x="1332" y="842"/>
                    <a:pt x="1307" y="639"/>
                  </a:cubicBezTo>
                  <a:cubicBezTo>
                    <a:pt x="1294" y="423"/>
                    <a:pt x="2308" y="157"/>
                    <a:pt x="2637" y="17"/>
                  </a:cubicBezTo>
                  <a:cubicBezTo>
                    <a:pt x="2515" y="6"/>
                    <a:pt x="2393" y="0"/>
                    <a:pt x="2271"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rot="-900956">
              <a:off x="5615700" y="1244700"/>
              <a:ext cx="56428" cy="76079"/>
            </a:xfrm>
            <a:custGeom>
              <a:avLst/>
              <a:gdLst/>
              <a:ahLst/>
              <a:cxnLst/>
              <a:rect l="l" t="t" r="r" b="b"/>
              <a:pathLst>
                <a:path w="2257" h="3043" extrusionOk="0">
                  <a:moveTo>
                    <a:pt x="1864" y="1"/>
                  </a:moveTo>
                  <a:cubicBezTo>
                    <a:pt x="1864" y="1"/>
                    <a:pt x="1521" y="1027"/>
                    <a:pt x="1103" y="1598"/>
                  </a:cubicBezTo>
                  <a:cubicBezTo>
                    <a:pt x="672" y="2168"/>
                    <a:pt x="0" y="2764"/>
                    <a:pt x="0" y="2764"/>
                  </a:cubicBezTo>
                  <a:lnTo>
                    <a:pt x="152" y="3043"/>
                  </a:lnTo>
                  <a:cubicBezTo>
                    <a:pt x="152" y="3043"/>
                    <a:pt x="558" y="2776"/>
                    <a:pt x="1293" y="2016"/>
                  </a:cubicBezTo>
                  <a:cubicBezTo>
                    <a:pt x="2041" y="1243"/>
                    <a:pt x="2256" y="89"/>
                    <a:pt x="2256" y="89"/>
                  </a:cubicBezTo>
                  <a:lnTo>
                    <a:pt x="1864"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5828800" y="1237975"/>
              <a:ext cx="109375" cy="42500"/>
            </a:xfrm>
            <a:custGeom>
              <a:avLst/>
              <a:gdLst/>
              <a:ahLst/>
              <a:cxnLst/>
              <a:rect l="l" t="t" r="r" b="b"/>
              <a:pathLst>
                <a:path w="4375" h="1700" extrusionOk="0">
                  <a:moveTo>
                    <a:pt x="203" y="0"/>
                  </a:moveTo>
                  <a:cubicBezTo>
                    <a:pt x="159" y="0"/>
                    <a:pt x="114" y="15"/>
                    <a:pt x="77" y="62"/>
                  </a:cubicBezTo>
                  <a:cubicBezTo>
                    <a:pt x="1" y="176"/>
                    <a:pt x="141" y="709"/>
                    <a:pt x="242" y="911"/>
                  </a:cubicBezTo>
                  <a:cubicBezTo>
                    <a:pt x="355" y="1190"/>
                    <a:pt x="622" y="1608"/>
                    <a:pt x="761" y="1672"/>
                  </a:cubicBezTo>
                  <a:cubicBezTo>
                    <a:pt x="798" y="1692"/>
                    <a:pt x="847" y="1700"/>
                    <a:pt x="902" y="1700"/>
                  </a:cubicBezTo>
                  <a:cubicBezTo>
                    <a:pt x="1053" y="1700"/>
                    <a:pt x="1244" y="1640"/>
                    <a:pt x="1319" y="1621"/>
                  </a:cubicBezTo>
                  <a:cubicBezTo>
                    <a:pt x="2219" y="1355"/>
                    <a:pt x="3093" y="1507"/>
                    <a:pt x="3981" y="1190"/>
                  </a:cubicBezTo>
                  <a:cubicBezTo>
                    <a:pt x="4121" y="1140"/>
                    <a:pt x="4273" y="1064"/>
                    <a:pt x="4324" y="949"/>
                  </a:cubicBezTo>
                  <a:cubicBezTo>
                    <a:pt x="4374" y="835"/>
                    <a:pt x="4285" y="734"/>
                    <a:pt x="4184" y="683"/>
                  </a:cubicBezTo>
                  <a:cubicBezTo>
                    <a:pt x="3994" y="582"/>
                    <a:pt x="3740" y="543"/>
                    <a:pt x="3487" y="518"/>
                  </a:cubicBezTo>
                  <a:cubicBezTo>
                    <a:pt x="3157" y="480"/>
                    <a:pt x="2815" y="455"/>
                    <a:pt x="2473" y="417"/>
                  </a:cubicBezTo>
                  <a:cubicBezTo>
                    <a:pt x="1890" y="366"/>
                    <a:pt x="1294" y="303"/>
                    <a:pt x="749" y="163"/>
                  </a:cubicBezTo>
                  <a:cubicBezTo>
                    <a:pt x="622" y="126"/>
                    <a:pt x="482" y="87"/>
                    <a:pt x="355" y="36"/>
                  </a:cubicBezTo>
                  <a:cubicBezTo>
                    <a:pt x="326" y="29"/>
                    <a:pt x="266" y="0"/>
                    <a:pt x="203"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5828500" y="1241400"/>
              <a:ext cx="110925" cy="52025"/>
            </a:xfrm>
            <a:custGeom>
              <a:avLst/>
              <a:gdLst/>
              <a:ahLst/>
              <a:cxnLst/>
              <a:rect l="l" t="t" r="r" b="b"/>
              <a:pathLst>
                <a:path w="4437" h="2081" extrusionOk="0">
                  <a:moveTo>
                    <a:pt x="2996" y="1"/>
                  </a:moveTo>
                  <a:cubicBezTo>
                    <a:pt x="2808" y="1"/>
                    <a:pt x="2615" y="18"/>
                    <a:pt x="2421" y="51"/>
                  </a:cubicBezTo>
                  <a:cubicBezTo>
                    <a:pt x="2662" y="141"/>
                    <a:pt x="3460" y="305"/>
                    <a:pt x="3398" y="482"/>
                  </a:cubicBezTo>
                  <a:cubicBezTo>
                    <a:pt x="3347" y="660"/>
                    <a:pt x="2142" y="673"/>
                    <a:pt x="1699" y="761"/>
                  </a:cubicBezTo>
                  <a:cubicBezTo>
                    <a:pt x="1648" y="774"/>
                    <a:pt x="1598" y="787"/>
                    <a:pt x="1584" y="837"/>
                  </a:cubicBezTo>
                  <a:cubicBezTo>
                    <a:pt x="1565" y="887"/>
                    <a:pt x="1606" y="905"/>
                    <a:pt x="1656" y="905"/>
                  </a:cubicBezTo>
                  <a:cubicBezTo>
                    <a:pt x="1670" y="905"/>
                    <a:pt x="1685" y="904"/>
                    <a:pt x="1699" y="901"/>
                  </a:cubicBezTo>
                  <a:cubicBezTo>
                    <a:pt x="2003" y="831"/>
                    <a:pt x="2415" y="796"/>
                    <a:pt x="2757" y="796"/>
                  </a:cubicBezTo>
                  <a:cubicBezTo>
                    <a:pt x="3100" y="796"/>
                    <a:pt x="3372" y="831"/>
                    <a:pt x="3398" y="901"/>
                  </a:cubicBezTo>
                  <a:cubicBezTo>
                    <a:pt x="3448" y="1053"/>
                    <a:pt x="2801" y="1116"/>
                    <a:pt x="2472" y="1167"/>
                  </a:cubicBezTo>
                  <a:cubicBezTo>
                    <a:pt x="2206" y="1203"/>
                    <a:pt x="1940" y="1227"/>
                    <a:pt x="1686" y="1227"/>
                  </a:cubicBezTo>
                  <a:cubicBezTo>
                    <a:pt x="1491" y="1227"/>
                    <a:pt x="1304" y="1213"/>
                    <a:pt x="1128" y="1180"/>
                  </a:cubicBezTo>
                  <a:cubicBezTo>
                    <a:pt x="710" y="1091"/>
                    <a:pt x="342" y="888"/>
                    <a:pt x="153" y="546"/>
                  </a:cubicBezTo>
                  <a:cubicBezTo>
                    <a:pt x="114" y="482"/>
                    <a:pt x="89" y="420"/>
                    <a:pt x="76" y="356"/>
                  </a:cubicBezTo>
                  <a:cubicBezTo>
                    <a:pt x="0" y="496"/>
                    <a:pt x="13" y="635"/>
                    <a:pt x="38" y="761"/>
                  </a:cubicBezTo>
                  <a:cubicBezTo>
                    <a:pt x="76" y="1066"/>
                    <a:pt x="127" y="1370"/>
                    <a:pt x="254" y="1623"/>
                  </a:cubicBezTo>
                  <a:cubicBezTo>
                    <a:pt x="381" y="1865"/>
                    <a:pt x="609" y="2067"/>
                    <a:pt x="925" y="2080"/>
                  </a:cubicBezTo>
                  <a:cubicBezTo>
                    <a:pt x="940" y="2080"/>
                    <a:pt x="956" y="2081"/>
                    <a:pt x="971" y="2081"/>
                  </a:cubicBezTo>
                  <a:cubicBezTo>
                    <a:pt x="1211" y="2081"/>
                    <a:pt x="1461" y="1988"/>
                    <a:pt x="1711" y="1927"/>
                  </a:cubicBezTo>
                  <a:cubicBezTo>
                    <a:pt x="2105" y="1826"/>
                    <a:pt x="2497" y="1789"/>
                    <a:pt x="2890" y="1699"/>
                  </a:cubicBezTo>
                  <a:cubicBezTo>
                    <a:pt x="3283" y="1623"/>
                    <a:pt x="3689" y="1484"/>
                    <a:pt x="4043" y="1205"/>
                  </a:cubicBezTo>
                  <a:cubicBezTo>
                    <a:pt x="4196" y="1091"/>
                    <a:pt x="4336" y="952"/>
                    <a:pt x="4386" y="800"/>
                  </a:cubicBezTo>
                  <a:cubicBezTo>
                    <a:pt x="4437" y="648"/>
                    <a:pt x="4412" y="508"/>
                    <a:pt x="4336" y="406"/>
                  </a:cubicBezTo>
                  <a:cubicBezTo>
                    <a:pt x="4259" y="318"/>
                    <a:pt x="4145" y="254"/>
                    <a:pt x="4031" y="204"/>
                  </a:cubicBezTo>
                  <a:cubicBezTo>
                    <a:pt x="3727" y="68"/>
                    <a:pt x="3372" y="1"/>
                    <a:pt x="2996"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rot="571731">
              <a:off x="5821152" y="1236540"/>
              <a:ext cx="27770" cy="59144"/>
            </a:xfrm>
            <a:custGeom>
              <a:avLst/>
              <a:gdLst/>
              <a:ahLst/>
              <a:cxnLst/>
              <a:rect l="l" t="t" r="r" b="b"/>
              <a:pathLst>
                <a:path w="1046" h="2045" extrusionOk="0">
                  <a:moveTo>
                    <a:pt x="393" y="1"/>
                  </a:moveTo>
                  <a:lnTo>
                    <a:pt x="1" y="90"/>
                  </a:lnTo>
                  <a:cubicBezTo>
                    <a:pt x="1" y="90"/>
                    <a:pt x="178" y="1243"/>
                    <a:pt x="900" y="2029"/>
                  </a:cubicBezTo>
                  <a:cubicBezTo>
                    <a:pt x="910" y="2039"/>
                    <a:pt x="920" y="2044"/>
                    <a:pt x="930" y="2044"/>
                  </a:cubicBezTo>
                  <a:cubicBezTo>
                    <a:pt x="1012" y="2044"/>
                    <a:pt x="1046" y="1662"/>
                    <a:pt x="875" y="1218"/>
                  </a:cubicBezTo>
                  <a:cubicBezTo>
                    <a:pt x="596" y="660"/>
                    <a:pt x="393" y="1"/>
                    <a:pt x="393"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5713300" y="1366275"/>
              <a:ext cx="53100" cy="17025"/>
            </a:xfrm>
            <a:custGeom>
              <a:avLst/>
              <a:gdLst/>
              <a:ahLst/>
              <a:cxnLst/>
              <a:rect l="l" t="t" r="r" b="b"/>
              <a:pathLst>
                <a:path w="2124" h="681" extrusionOk="0">
                  <a:moveTo>
                    <a:pt x="2085" y="0"/>
                  </a:moveTo>
                  <a:cubicBezTo>
                    <a:pt x="1921" y="0"/>
                    <a:pt x="1730" y="25"/>
                    <a:pt x="1566" y="64"/>
                  </a:cubicBezTo>
                  <a:cubicBezTo>
                    <a:pt x="1376" y="89"/>
                    <a:pt x="1198" y="140"/>
                    <a:pt x="1021" y="203"/>
                  </a:cubicBezTo>
                  <a:cubicBezTo>
                    <a:pt x="666" y="304"/>
                    <a:pt x="324" y="456"/>
                    <a:pt x="20" y="647"/>
                  </a:cubicBezTo>
                  <a:cubicBezTo>
                    <a:pt x="0" y="656"/>
                    <a:pt x="3" y="681"/>
                    <a:pt x="22" y="681"/>
                  </a:cubicBezTo>
                  <a:cubicBezTo>
                    <a:pt x="28" y="681"/>
                    <a:pt x="36" y="678"/>
                    <a:pt x="45" y="672"/>
                  </a:cubicBezTo>
                  <a:cubicBezTo>
                    <a:pt x="362" y="520"/>
                    <a:pt x="704" y="368"/>
                    <a:pt x="1046" y="267"/>
                  </a:cubicBezTo>
                  <a:cubicBezTo>
                    <a:pt x="1211" y="216"/>
                    <a:pt x="1389" y="177"/>
                    <a:pt x="1553" y="140"/>
                  </a:cubicBezTo>
                  <a:cubicBezTo>
                    <a:pt x="1730" y="101"/>
                    <a:pt x="1908" y="76"/>
                    <a:pt x="2085" y="39"/>
                  </a:cubicBezTo>
                  <a:cubicBezTo>
                    <a:pt x="2124" y="39"/>
                    <a:pt x="2111" y="0"/>
                    <a:pt x="2085"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5725500" y="1243150"/>
              <a:ext cx="5425" cy="81775"/>
            </a:xfrm>
            <a:custGeom>
              <a:avLst/>
              <a:gdLst/>
              <a:ahLst/>
              <a:cxnLst/>
              <a:rect l="l" t="t" r="r" b="b"/>
              <a:pathLst>
                <a:path w="217" h="3271" extrusionOk="0">
                  <a:moveTo>
                    <a:pt x="20" y="1"/>
                  </a:moveTo>
                  <a:cubicBezTo>
                    <a:pt x="10" y="1"/>
                    <a:pt x="0" y="7"/>
                    <a:pt x="0" y="20"/>
                  </a:cubicBezTo>
                  <a:cubicBezTo>
                    <a:pt x="51" y="552"/>
                    <a:pt x="76" y="1097"/>
                    <a:pt x="102" y="1629"/>
                  </a:cubicBezTo>
                  <a:cubicBezTo>
                    <a:pt x="115" y="1896"/>
                    <a:pt x="127" y="2162"/>
                    <a:pt x="127" y="2428"/>
                  </a:cubicBezTo>
                  <a:cubicBezTo>
                    <a:pt x="140" y="2707"/>
                    <a:pt x="127" y="2986"/>
                    <a:pt x="152" y="3252"/>
                  </a:cubicBezTo>
                  <a:cubicBezTo>
                    <a:pt x="152" y="3264"/>
                    <a:pt x="162" y="3271"/>
                    <a:pt x="172" y="3271"/>
                  </a:cubicBezTo>
                  <a:cubicBezTo>
                    <a:pt x="181" y="3271"/>
                    <a:pt x="191" y="3264"/>
                    <a:pt x="191" y="3252"/>
                  </a:cubicBezTo>
                  <a:cubicBezTo>
                    <a:pt x="216" y="2986"/>
                    <a:pt x="191" y="2707"/>
                    <a:pt x="191" y="2428"/>
                  </a:cubicBezTo>
                  <a:lnTo>
                    <a:pt x="152" y="1629"/>
                  </a:lnTo>
                  <a:cubicBezTo>
                    <a:pt x="127" y="1097"/>
                    <a:pt x="89" y="552"/>
                    <a:pt x="39" y="20"/>
                  </a:cubicBezTo>
                  <a:cubicBezTo>
                    <a:pt x="39" y="7"/>
                    <a:pt x="29" y="1"/>
                    <a:pt x="2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5735450" y="1235675"/>
              <a:ext cx="7500" cy="88525"/>
            </a:xfrm>
            <a:custGeom>
              <a:avLst/>
              <a:gdLst/>
              <a:ahLst/>
              <a:cxnLst/>
              <a:rect l="l" t="t" r="r" b="b"/>
              <a:pathLst>
                <a:path w="300" h="3541" extrusionOk="0">
                  <a:moveTo>
                    <a:pt x="21" y="1"/>
                  </a:moveTo>
                  <a:cubicBezTo>
                    <a:pt x="12" y="1"/>
                    <a:pt x="0" y="11"/>
                    <a:pt x="8" y="27"/>
                  </a:cubicBezTo>
                  <a:cubicBezTo>
                    <a:pt x="33" y="306"/>
                    <a:pt x="97" y="598"/>
                    <a:pt x="122" y="889"/>
                  </a:cubicBezTo>
                  <a:cubicBezTo>
                    <a:pt x="160" y="1181"/>
                    <a:pt x="185" y="1472"/>
                    <a:pt x="199" y="1764"/>
                  </a:cubicBezTo>
                  <a:cubicBezTo>
                    <a:pt x="236" y="2359"/>
                    <a:pt x="224" y="2942"/>
                    <a:pt x="199" y="3525"/>
                  </a:cubicBezTo>
                  <a:cubicBezTo>
                    <a:pt x="199" y="3533"/>
                    <a:pt x="207" y="3540"/>
                    <a:pt x="214" y="3540"/>
                  </a:cubicBezTo>
                  <a:cubicBezTo>
                    <a:pt x="219" y="3540"/>
                    <a:pt x="224" y="3536"/>
                    <a:pt x="224" y="3525"/>
                  </a:cubicBezTo>
                  <a:cubicBezTo>
                    <a:pt x="300" y="2942"/>
                    <a:pt x="300" y="2347"/>
                    <a:pt x="261" y="1764"/>
                  </a:cubicBezTo>
                  <a:cubicBezTo>
                    <a:pt x="249" y="1472"/>
                    <a:pt x="224" y="1181"/>
                    <a:pt x="185" y="889"/>
                  </a:cubicBezTo>
                  <a:cubicBezTo>
                    <a:pt x="148" y="598"/>
                    <a:pt x="122" y="294"/>
                    <a:pt x="33" y="15"/>
                  </a:cubicBezTo>
                  <a:cubicBezTo>
                    <a:pt x="33" y="5"/>
                    <a:pt x="28" y="1"/>
                    <a:pt x="2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5924200" y="1200200"/>
              <a:ext cx="60875" cy="72000"/>
            </a:xfrm>
            <a:custGeom>
              <a:avLst/>
              <a:gdLst/>
              <a:ahLst/>
              <a:cxnLst/>
              <a:rect l="l" t="t" r="r" b="b"/>
              <a:pathLst>
                <a:path w="2435" h="2880" extrusionOk="0">
                  <a:moveTo>
                    <a:pt x="773" y="1"/>
                  </a:moveTo>
                  <a:cubicBezTo>
                    <a:pt x="710" y="1"/>
                    <a:pt x="634" y="1"/>
                    <a:pt x="584" y="39"/>
                  </a:cubicBezTo>
                  <a:cubicBezTo>
                    <a:pt x="520" y="77"/>
                    <a:pt x="482" y="153"/>
                    <a:pt x="457" y="217"/>
                  </a:cubicBezTo>
                  <a:cubicBezTo>
                    <a:pt x="190" y="863"/>
                    <a:pt x="26" y="1561"/>
                    <a:pt x="1" y="2257"/>
                  </a:cubicBezTo>
                  <a:cubicBezTo>
                    <a:pt x="1" y="2333"/>
                    <a:pt x="1" y="2422"/>
                    <a:pt x="77" y="2448"/>
                  </a:cubicBezTo>
                  <a:cubicBezTo>
                    <a:pt x="87" y="2455"/>
                    <a:pt x="100" y="2458"/>
                    <a:pt x="113" y="2458"/>
                  </a:cubicBezTo>
                  <a:cubicBezTo>
                    <a:pt x="148" y="2458"/>
                    <a:pt x="188" y="2437"/>
                    <a:pt x="215" y="2409"/>
                  </a:cubicBezTo>
                  <a:cubicBezTo>
                    <a:pt x="254" y="2372"/>
                    <a:pt x="266" y="2321"/>
                    <a:pt x="292" y="2283"/>
                  </a:cubicBezTo>
                  <a:cubicBezTo>
                    <a:pt x="368" y="2042"/>
                    <a:pt x="457" y="1801"/>
                    <a:pt x="545" y="1561"/>
                  </a:cubicBezTo>
                  <a:cubicBezTo>
                    <a:pt x="567" y="1504"/>
                    <a:pt x="609" y="1429"/>
                    <a:pt x="671" y="1429"/>
                  </a:cubicBezTo>
                  <a:cubicBezTo>
                    <a:pt x="679" y="1429"/>
                    <a:pt x="688" y="1431"/>
                    <a:pt x="697" y="1434"/>
                  </a:cubicBezTo>
                  <a:cubicBezTo>
                    <a:pt x="761" y="1446"/>
                    <a:pt x="786" y="1535"/>
                    <a:pt x="773" y="1598"/>
                  </a:cubicBezTo>
                  <a:cubicBezTo>
                    <a:pt x="748" y="1941"/>
                    <a:pt x="545" y="2257"/>
                    <a:pt x="254" y="2435"/>
                  </a:cubicBezTo>
                  <a:cubicBezTo>
                    <a:pt x="178" y="2485"/>
                    <a:pt x="63" y="2549"/>
                    <a:pt x="77" y="2651"/>
                  </a:cubicBezTo>
                  <a:cubicBezTo>
                    <a:pt x="89" y="2727"/>
                    <a:pt x="165" y="2777"/>
                    <a:pt x="241" y="2777"/>
                  </a:cubicBezTo>
                  <a:cubicBezTo>
                    <a:pt x="276" y="2777"/>
                    <a:pt x="309" y="2769"/>
                    <a:pt x="340" y="2757"/>
                  </a:cubicBezTo>
                  <a:lnTo>
                    <a:pt x="340" y="2757"/>
                  </a:lnTo>
                  <a:cubicBezTo>
                    <a:pt x="326" y="2781"/>
                    <a:pt x="320" y="2808"/>
                    <a:pt x="330" y="2828"/>
                  </a:cubicBezTo>
                  <a:cubicBezTo>
                    <a:pt x="355" y="2853"/>
                    <a:pt x="381" y="2853"/>
                    <a:pt x="406" y="2853"/>
                  </a:cubicBezTo>
                  <a:cubicBezTo>
                    <a:pt x="563" y="2867"/>
                    <a:pt x="722" y="2879"/>
                    <a:pt x="878" y="2879"/>
                  </a:cubicBezTo>
                  <a:cubicBezTo>
                    <a:pt x="1150" y="2879"/>
                    <a:pt x="1414" y="2842"/>
                    <a:pt x="1648" y="2714"/>
                  </a:cubicBezTo>
                  <a:cubicBezTo>
                    <a:pt x="1813" y="2612"/>
                    <a:pt x="1953" y="2460"/>
                    <a:pt x="2079" y="2321"/>
                  </a:cubicBezTo>
                  <a:cubicBezTo>
                    <a:pt x="2206" y="2156"/>
                    <a:pt x="2333" y="1978"/>
                    <a:pt x="2384" y="1775"/>
                  </a:cubicBezTo>
                  <a:cubicBezTo>
                    <a:pt x="2434" y="1586"/>
                    <a:pt x="2396" y="1370"/>
                    <a:pt x="2333" y="1180"/>
                  </a:cubicBezTo>
                  <a:cubicBezTo>
                    <a:pt x="2218" y="863"/>
                    <a:pt x="2066" y="559"/>
                    <a:pt x="1800" y="356"/>
                  </a:cubicBezTo>
                  <a:cubicBezTo>
                    <a:pt x="1508" y="128"/>
                    <a:pt x="1141" y="1"/>
                    <a:pt x="773" y="1"/>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5926400" y="1193775"/>
              <a:ext cx="69125" cy="90175"/>
            </a:xfrm>
            <a:custGeom>
              <a:avLst/>
              <a:gdLst/>
              <a:ahLst/>
              <a:cxnLst/>
              <a:rect l="l" t="t" r="r" b="b"/>
              <a:pathLst>
                <a:path w="2765" h="3607" extrusionOk="0">
                  <a:moveTo>
                    <a:pt x="1243" y="2261"/>
                  </a:moveTo>
                  <a:cubicBezTo>
                    <a:pt x="1236" y="2270"/>
                    <a:pt x="1230" y="2279"/>
                    <a:pt x="1223" y="2288"/>
                  </a:cubicBezTo>
                  <a:lnTo>
                    <a:pt x="1223" y="2288"/>
                  </a:lnTo>
                  <a:cubicBezTo>
                    <a:pt x="1230" y="2279"/>
                    <a:pt x="1236" y="2270"/>
                    <a:pt x="1243" y="2261"/>
                  </a:cubicBezTo>
                  <a:close/>
                  <a:moveTo>
                    <a:pt x="1132" y="0"/>
                  </a:moveTo>
                  <a:cubicBezTo>
                    <a:pt x="1061" y="0"/>
                    <a:pt x="991" y="19"/>
                    <a:pt x="952" y="68"/>
                  </a:cubicBezTo>
                  <a:cubicBezTo>
                    <a:pt x="901" y="156"/>
                    <a:pt x="964" y="271"/>
                    <a:pt x="1028" y="359"/>
                  </a:cubicBezTo>
                  <a:cubicBezTo>
                    <a:pt x="1256" y="663"/>
                    <a:pt x="1496" y="981"/>
                    <a:pt x="1725" y="1297"/>
                  </a:cubicBezTo>
                  <a:cubicBezTo>
                    <a:pt x="1789" y="1373"/>
                    <a:pt x="1851" y="1463"/>
                    <a:pt x="1953" y="1513"/>
                  </a:cubicBezTo>
                  <a:cubicBezTo>
                    <a:pt x="2004" y="1551"/>
                    <a:pt x="2080" y="1564"/>
                    <a:pt x="2118" y="1615"/>
                  </a:cubicBezTo>
                  <a:cubicBezTo>
                    <a:pt x="2194" y="1703"/>
                    <a:pt x="2156" y="1830"/>
                    <a:pt x="2118" y="1944"/>
                  </a:cubicBezTo>
                  <a:cubicBezTo>
                    <a:pt x="1966" y="2286"/>
                    <a:pt x="1789" y="2641"/>
                    <a:pt x="1446" y="2806"/>
                  </a:cubicBezTo>
                  <a:cubicBezTo>
                    <a:pt x="1522" y="2666"/>
                    <a:pt x="1586" y="2540"/>
                    <a:pt x="1662" y="2401"/>
                  </a:cubicBezTo>
                  <a:lnTo>
                    <a:pt x="1662" y="2401"/>
                  </a:lnTo>
                  <a:cubicBezTo>
                    <a:pt x="1547" y="2540"/>
                    <a:pt x="1420" y="2679"/>
                    <a:pt x="1268" y="2793"/>
                  </a:cubicBezTo>
                  <a:cubicBezTo>
                    <a:pt x="1148" y="2881"/>
                    <a:pt x="988" y="2950"/>
                    <a:pt x="832" y="2950"/>
                  </a:cubicBezTo>
                  <a:cubicBezTo>
                    <a:pt x="808" y="2950"/>
                    <a:pt x="785" y="2948"/>
                    <a:pt x="761" y="2945"/>
                  </a:cubicBezTo>
                  <a:cubicBezTo>
                    <a:pt x="907" y="2726"/>
                    <a:pt x="1065" y="2507"/>
                    <a:pt x="1223" y="2288"/>
                  </a:cubicBezTo>
                  <a:lnTo>
                    <a:pt x="1223" y="2288"/>
                  </a:lnTo>
                  <a:cubicBezTo>
                    <a:pt x="1044" y="2530"/>
                    <a:pt x="765" y="2736"/>
                    <a:pt x="508" y="2882"/>
                  </a:cubicBezTo>
                  <a:cubicBezTo>
                    <a:pt x="381" y="2945"/>
                    <a:pt x="191" y="2996"/>
                    <a:pt x="77" y="3085"/>
                  </a:cubicBezTo>
                  <a:cubicBezTo>
                    <a:pt x="1" y="3136"/>
                    <a:pt x="39" y="3173"/>
                    <a:pt x="90" y="3249"/>
                  </a:cubicBezTo>
                  <a:cubicBezTo>
                    <a:pt x="115" y="3325"/>
                    <a:pt x="166" y="3389"/>
                    <a:pt x="229" y="3440"/>
                  </a:cubicBezTo>
                  <a:cubicBezTo>
                    <a:pt x="355" y="3554"/>
                    <a:pt x="531" y="3606"/>
                    <a:pt x="703" y="3606"/>
                  </a:cubicBezTo>
                  <a:cubicBezTo>
                    <a:pt x="722" y="3606"/>
                    <a:pt x="742" y="3606"/>
                    <a:pt x="761" y="3604"/>
                  </a:cubicBezTo>
                  <a:cubicBezTo>
                    <a:pt x="952" y="3592"/>
                    <a:pt x="1142" y="3528"/>
                    <a:pt x="1319" y="3452"/>
                  </a:cubicBezTo>
                  <a:cubicBezTo>
                    <a:pt x="1789" y="3249"/>
                    <a:pt x="2232" y="2945"/>
                    <a:pt x="2485" y="2502"/>
                  </a:cubicBezTo>
                  <a:cubicBezTo>
                    <a:pt x="2764" y="2007"/>
                    <a:pt x="2764" y="1387"/>
                    <a:pt x="2511" y="905"/>
                  </a:cubicBezTo>
                  <a:cubicBezTo>
                    <a:pt x="2257" y="410"/>
                    <a:pt x="1738" y="55"/>
                    <a:pt x="1192" y="4"/>
                  </a:cubicBezTo>
                  <a:cubicBezTo>
                    <a:pt x="1173" y="2"/>
                    <a:pt x="1152" y="0"/>
                    <a:pt x="1132" y="0"/>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5788575" y="892325"/>
              <a:ext cx="250675" cy="328375"/>
            </a:xfrm>
            <a:custGeom>
              <a:avLst/>
              <a:gdLst/>
              <a:ahLst/>
              <a:cxnLst/>
              <a:rect l="l" t="t" r="r" b="b"/>
              <a:pathLst>
                <a:path w="10027" h="13135" extrusionOk="0">
                  <a:moveTo>
                    <a:pt x="1672" y="1"/>
                  </a:moveTo>
                  <a:cubicBezTo>
                    <a:pt x="1582" y="1"/>
                    <a:pt x="1498" y="11"/>
                    <a:pt x="1420" y="33"/>
                  </a:cubicBezTo>
                  <a:cubicBezTo>
                    <a:pt x="228" y="375"/>
                    <a:pt x="0" y="2138"/>
                    <a:pt x="1103" y="3228"/>
                  </a:cubicBezTo>
                  <a:cubicBezTo>
                    <a:pt x="2637" y="4761"/>
                    <a:pt x="6325" y="7144"/>
                    <a:pt x="6426" y="7284"/>
                  </a:cubicBezTo>
                  <a:cubicBezTo>
                    <a:pt x="6528" y="7411"/>
                    <a:pt x="6122" y="12152"/>
                    <a:pt x="5882" y="12532"/>
                  </a:cubicBezTo>
                  <a:cubicBezTo>
                    <a:pt x="6117" y="12833"/>
                    <a:pt x="7352" y="13134"/>
                    <a:pt x="7978" y="13134"/>
                  </a:cubicBezTo>
                  <a:cubicBezTo>
                    <a:pt x="8194" y="13134"/>
                    <a:pt x="8338" y="13098"/>
                    <a:pt x="8341" y="13014"/>
                  </a:cubicBezTo>
                  <a:cubicBezTo>
                    <a:pt x="8353" y="12684"/>
                    <a:pt x="10026" y="8184"/>
                    <a:pt x="9507" y="6701"/>
                  </a:cubicBezTo>
                  <a:cubicBezTo>
                    <a:pt x="9337" y="6226"/>
                    <a:pt x="3847" y="1"/>
                    <a:pt x="1672"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5831675" y="979350"/>
              <a:ext cx="126775" cy="230600"/>
            </a:xfrm>
            <a:custGeom>
              <a:avLst/>
              <a:gdLst/>
              <a:ahLst/>
              <a:cxnLst/>
              <a:rect l="l" t="t" r="r" b="b"/>
              <a:pathLst>
                <a:path w="5071" h="9224" extrusionOk="0">
                  <a:moveTo>
                    <a:pt x="114" y="0"/>
                  </a:moveTo>
                  <a:cubicBezTo>
                    <a:pt x="0" y="672"/>
                    <a:pt x="355" y="1344"/>
                    <a:pt x="824" y="1838"/>
                  </a:cubicBezTo>
                  <a:cubicBezTo>
                    <a:pt x="1280" y="2345"/>
                    <a:pt x="1851" y="2725"/>
                    <a:pt x="2333" y="3220"/>
                  </a:cubicBezTo>
                  <a:cubicBezTo>
                    <a:pt x="3333" y="4246"/>
                    <a:pt x="3828" y="5742"/>
                    <a:pt x="3638" y="7175"/>
                  </a:cubicBezTo>
                  <a:cubicBezTo>
                    <a:pt x="3575" y="7643"/>
                    <a:pt x="3448" y="8125"/>
                    <a:pt x="3587" y="8569"/>
                  </a:cubicBezTo>
                  <a:cubicBezTo>
                    <a:pt x="3674" y="8831"/>
                    <a:pt x="4015" y="9223"/>
                    <a:pt x="4342" y="9223"/>
                  </a:cubicBezTo>
                  <a:cubicBezTo>
                    <a:pt x="4395" y="9223"/>
                    <a:pt x="4448" y="9213"/>
                    <a:pt x="4500" y="9190"/>
                  </a:cubicBezTo>
                  <a:cubicBezTo>
                    <a:pt x="4868" y="9026"/>
                    <a:pt x="4792" y="8176"/>
                    <a:pt x="4829" y="7821"/>
                  </a:cubicBezTo>
                  <a:cubicBezTo>
                    <a:pt x="4969" y="6604"/>
                    <a:pt x="5045" y="5375"/>
                    <a:pt x="5070" y="4145"/>
                  </a:cubicBezTo>
                  <a:cubicBezTo>
                    <a:pt x="5070" y="3828"/>
                    <a:pt x="5070" y="3499"/>
                    <a:pt x="4905" y="3232"/>
                  </a:cubicBezTo>
                  <a:cubicBezTo>
                    <a:pt x="4778" y="3055"/>
                    <a:pt x="4589" y="2928"/>
                    <a:pt x="4411" y="2814"/>
                  </a:cubicBezTo>
                  <a:lnTo>
                    <a:pt x="114"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5846875" y="974900"/>
              <a:ext cx="19350" cy="24825"/>
            </a:xfrm>
            <a:custGeom>
              <a:avLst/>
              <a:gdLst/>
              <a:ahLst/>
              <a:cxnLst/>
              <a:rect l="l" t="t" r="r" b="b"/>
              <a:pathLst>
                <a:path w="774" h="993" extrusionOk="0">
                  <a:moveTo>
                    <a:pt x="748" y="1"/>
                  </a:moveTo>
                  <a:cubicBezTo>
                    <a:pt x="533" y="64"/>
                    <a:pt x="368" y="204"/>
                    <a:pt x="229" y="381"/>
                  </a:cubicBezTo>
                  <a:cubicBezTo>
                    <a:pt x="165" y="457"/>
                    <a:pt x="114" y="559"/>
                    <a:pt x="77" y="660"/>
                  </a:cubicBezTo>
                  <a:cubicBezTo>
                    <a:pt x="51" y="711"/>
                    <a:pt x="38" y="761"/>
                    <a:pt x="26" y="812"/>
                  </a:cubicBezTo>
                  <a:cubicBezTo>
                    <a:pt x="13" y="850"/>
                    <a:pt x="1" y="914"/>
                    <a:pt x="13" y="951"/>
                  </a:cubicBezTo>
                  <a:lnTo>
                    <a:pt x="13" y="964"/>
                  </a:lnTo>
                  <a:cubicBezTo>
                    <a:pt x="3" y="974"/>
                    <a:pt x="26" y="993"/>
                    <a:pt x="42" y="993"/>
                  </a:cubicBezTo>
                  <a:cubicBezTo>
                    <a:pt x="46" y="993"/>
                    <a:pt x="49" y="992"/>
                    <a:pt x="51" y="990"/>
                  </a:cubicBezTo>
                  <a:cubicBezTo>
                    <a:pt x="140" y="875"/>
                    <a:pt x="241" y="774"/>
                    <a:pt x="342" y="672"/>
                  </a:cubicBezTo>
                  <a:cubicBezTo>
                    <a:pt x="444" y="584"/>
                    <a:pt x="545" y="495"/>
                    <a:pt x="647" y="393"/>
                  </a:cubicBezTo>
                  <a:cubicBezTo>
                    <a:pt x="657" y="383"/>
                    <a:pt x="651" y="365"/>
                    <a:pt x="641" y="365"/>
                  </a:cubicBezTo>
                  <a:cubicBezTo>
                    <a:pt x="639" y="365"/>
                    <a:pt x="637" y="366"/>
                    <a:pt x="634" y="368"/>
                  </a:cubicBezTo>
                  <a:cubicBezTo>
                    <a:pt x="494" y="419"/>
                    <a:pt x="381" y="520"/>
                    <a:pt x="292" y="621"/>
                  </a:cubicBezTo>
                  <a:cubicBezTo>
                    <a:pt x="203" y="698"/>
                    <a:pt x="140" y="787"/>
                    <a:pt x="77" y="875"/>
                  </a:cubicBezTo>
                  <a:cubicBezTo>
                    <a:pt x="127" y="711"/>
                    <a:pt x="190" y="545"/>
                    <a:pt x="305" y="406"/>
                  </a:cubicBezTo>
                  <a:cubicBezTo>
                    <a:pt x="418" y="254"/>
                    <a:pt x="584" y="128"/>
                    <a:pt x="761" y="26"/>
                  </a:cubicBezTo>
                  <a:cubicBezTo>
                    <a:pt x="773" y="26"/>
                    <a:pt x="761" y="1"/>
                    <a:pt x="748"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5925475" y="1191325"/>
              <a:ext cx="78900" cy="41450"/>
            </a:xfrm>
            <a:custGeom>
              <a:avLst/>
              <a:gdLst/>
              <a:ahLst/>
              <a:cxnLst/>
              <a:rect l="l" t="t" r="r" b="b"/>
              <a:pathLst>
                <a:path w="3156" h="1658" extrusionOk="0">
                  <a:moveTo>
                    <a:pt x="228" y="1"/>
                  </a:moveTo>
                  <a:cubicBezTo>
                    <a:pt x="114" y="293"/>
                    <a:pt x="26" y="609"/>
                    <a:pt x="0" y="927"/>
                  </a:cubicBezTo>
                  <a:cubicBezTo>
                    <a:pt x="697" y="1294"/>
                    <a:pt x="1457" y="1535"/>
                    <a:pt x="2243" y="1637"/>
                  </a:cubicBezTo>
                  <a:cubicBezTo>
                    <a:pt x="2325" y="1648"/>
                    <a:pt x="2407" y="1657"/>
                    <a:pt x="2487" y="1657"/>
                  </a:cubicBezTo>
                  <a:cubicBezTo>
                    <a:pt x="2579" y="1657"/>
                    <a:pt x="2668" y="1645"/>
                    <a:pt x="2750" y="1611"/>
                  </a:cubicBezTo>
                  <a:cubicBezTo>
                    <a:pt x="2928" y="1522"/>
                    <a:pt x="3017" y="1332"/>
                    <a:pt x="3080" y="1155"/>
                  </a:cubicBezTo>
                  <a:cubicBezTo>
                    <a:pt x="3093" y="1091"/>
                    <a:pt x="3156" y="927"/>
                    <a:pt x="3131" y="863"/>
                  </a:cubicBezTo>
                  <a:cubicBezTo>
                    <a:pt x="3093" y="761"/>
                    <a:pt x="2928" y="761"/>
                    <a:pt x="2840" y="736"/>
                  </a:cubicBezTo>
                  <a:cubicBezTo>
                    <a:pt x="2282" y="584"/>
                    <a:pt x="1724" y="420"/>
                    <a:pt x="1166" y="268"/>
                  </a:cubicBezTo>
                  <a:cubicBezTo>
                    <a:pt x="862" y="178"/>
                    <a:pt x="545" y="90"/>
                    <a:pt x="228"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5529650" y="884525"/>
              <a:ext cx="337525" cy="351200"/>
            </a:xfrm>
            <a:custGeom>
              <a:avLst/>
              <a:gdLst/>
              <a:ahLst/>
              <a:cxnLst/>
              <a:rect l="l" t="t" r="r" b="b"/>
              <a:pathLst>
                <a:path w="13501" h="14048" extrusionOk="0">
                  <a:moveTo>
                    <a:pt x="7304" y="0"/>
                  </a:moveTo>
                  <a:cubicBezTo>
                    <a:pt x="6451" y="0"/>
                    <a:pt x="1838" y="427"/>
                    <a:pt x="1217" y="1169"/>
                  </a:cubicBezTo>
                  <a:cubicBezTo>
                    <a:pt x="1" y="2614"/>
                    <a:pt x="3017" y="7444"/>
                    <a:pt x="3043" y="10182"/>
                  </a:cubicBezTo>
                  <a:cubicBezTo>
                    <a:pt x="3056" y="11386"/>
                    <a:pt x="1750" y="12856"/>
                    <a:pt x="3068" y="13452"/>
                  </a:cubicBezTo>
                  <a:cubicBezTo>
                    <a:pt x="4374" y="14048"/>
                    <a:pt x="7188" y="13997"/>
                    <a:pt x="8620" y="14035"/>
                  </a:cubicBezTo>
                  <a:cubicBezTo>
                    <a:pt x="8752" y="14039"/>
                    <a:pt x="8892" y="14041"/>
                    <a:pt x="9037" y="14041"/>
                  </a:cubicBezTo>
                  <a:cubicBezTo>
                    <a:pt x="10366" y="14041"/>
                    <a:pt x="12151" y="13874"/>
                    <a:pt x="12791" y="13326"/>
                  </a:cubicBezTo>
                  <a:cubicBezTo>
                    <a:pt x="13501" y="12704"/>
                    <a:pt x="12309" y="12185"/>
                    <a:pt x="12360" y="9205"/>
                  </a:cubicBezTo>
                  <a:cubicBezTo>
                    <a:pt x="12411" y="6024"/>
                    <a:pt x="13361" y="1042"/>
                    <a:pt x="12360" y="345"/>
                  </a:cubicBezTo>
                  <a:cubicBezTo>
                    <a:pt x="11853" y="3"/>
                    <a:pt x="7936" y="28"/>
                    <a:pt x="7391" y="3"/>
                  </a:cubicBezTo>
                  <a:cubicBezTo>
                    <a:pt x="7369" y="1"/>
                    <a:pt x="7340" y="0"/>
                    <a:pt x="730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5700775" y="945750"/>
              <a:ext cx="74500" cy="279525"/>
            </a:xfrm>
            <a:custGeom>
              <a:avLst/>
              <a:gdLst/>
              <a:ahLst/>
              <a:cxnLst/>
              <a:rect l="l" t="t" r="r" b="b"/>
              <a:pathLst>
                <a:path w="2980" h="11181" extrusionOk="0">
                  <a:moveTo>
                    <a:pt x="1307" y="1"/>
                  </a:moveTo>
                  <a:cubicBezTo>
                    <a:pt x="1205" y="114"/>
                    <a:pt x="1091" y="216"/>
                    <a:pt x="952" y="216"/>
                  </a:cubicBezTo>
                  <a:lnTo>
                    <a:pt x="939" y="216"/>
                  </a:lnTo>
                  <a:cubicBezTo>
                    <a:pt x="850" y="216"/>
                    <a:pt x="761" y="153"/>
                    <a:pt x="685" y="89"/>
                  </a:cubicBezTo>
                  <a:cubicBezTo>
                    <a:pt x="673" y="77"/>
                    <a:pt x="648" y="64"/>
                    <a:pt x="634" y="51"/>
                  </a:cubicBezTo>
                  <a:cubicBezTo>
                    <a:pt x="584" y="190"/>
                    <a:pt x="558" y="418"/>
                    <a:pt x="584" y="748"/>
                  </a:cubicBezTo>
                  <a:cubicBezTo>
                    <a:pt x="597" y="1002"/>
                    <a:pt x="191" y="7505"/>
                    <a:pt x="102" y="8443"/>
                  </a:cubicBezTo>
                  <a:cubicBezTo>
                    <a:pt x="1" y="9381"/>
                    <a:pt x="1104" y="11181"/>
                    <a:pt x="1484" y="11181"/>
                  </a:cubicBezTo>
                  <a:lnTo>
                    <a:pt x="1496" y="11181"/>
                  </a:lnTo>
                  <a:cubicBezTo>
                    <a:pt x="1864" y="11142"/>
                    <a:pt x="2980" y="8937"/>
                    <a:pt x="2941" y="8646"/>
                  </a:cubicBezTo>
                  <a:cubicBezTo>
                    <a:pt x="2904" y="8354"/>
                    <a:pt x="1851" y="1953"/>
                    <a:pt x="1572" y="799"/>
                  </a:cubicBezTo>
                  <a:cubicBezTo>
                    <a:pt x="1471" y="393"/>
                    <a:pt x="1383" y="153"/>
                    <a:pt x="1307" y="1"/>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5704900" y="919450"/>
              <a:ext cx="35525" cy="31700"/>
            </a:xfrm>
            <a:custGeom>
              <a:avLst/>
              <a:gdLst/>
              <a:ahLst/>
              <a:cxnLst/>
              <a:rect l="l" t="t" r="r" b="b"/>
              <a:pathLst>
                <a:path w="1421" h="1268" extrusionOk="0">
                  <a:moveTo>
                    <a:pt x="736" y="0"/>
                  </a:moveTo>
                  <a:cubicBezTo>
                    <a:pt x="711" y="0"/>
                    <a:pt x="672" y="13"/>
                    <a:pt x="647" y="13"/>
                  </a:cubicBezTo>
                  <a:cubicBezTo>
                    <a:pt x="508" y="51"/>
                    <a:pt x="406" y="178"/>
                    <a:pt x="305" y="292"/>
                  </a:cubicBezTo>
                  <a:cubicBezTo>
                    <a:pt x="1" y="672"/>
                    <a:pt x="190" y="862"/>
                    <a:pt x="469" y="1103"/>
                  </a:cubicBezTo>
                  <a:cubicBezTo>
                    <a:pt x="483" y="1116"/>
                    <a:pt x="508" y="1129"/>
                    <a:pt x="520" y="1141"/>
                  </a:cubicBezTo>
                  <a:cubicBezTo>
                    <a:pt x="596" y="1205"/>
                    <a:pt x="685" y="1268"/>
                    <a:pt x="774" y="1268"/>
                  </a:cubicBezTo>
                  <a:lnTo>
                    <a:pt x="787" y="1268"/>
                  </a:lnTo>
                  <a:cubicBezTo>
                    <a:pt x="926" y="1268"/>
                    <a:pt x="1040" y="1166"/>
                    <a:pt x="1142" y="1053"/>
                  </a:cubicBezTo>
                  <a:lnTo>
                    <a:pt x="1205" y="989"/>
                  </a:lnTo>
                  <a:cubicBezTo>
                    <a:pt x="1306" y="862"/>
                    <a:pt x="1421" y="723"/>
                    <a:pt x="1407" y="571"/>
                  </a:cubicBezTo>
                  <a:cubicBezTo>
                    <a:pt x="1407" y="406"/>
                    <a:pt x="1281" y="304"/>
                    <a:pt x="1154" y="203"/>
                  </a:cubicBezTo>
                  <a:cubicBezTo>
                    <a:pt x="1040" y="101"/>
                    <a:pt x="888" y="0"/>
                    <a:pt x="736" y="0"/>
                  </a:cubicBezTo>
                  <a:close/>
                </a:path>
              </a:pathLst>
            </a:custGeom>
            <a:solidFill>
              <a:srgbClr val="DAE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5653625" y="887125"/>
              <a:ext cx="112150" cy="69475"/>
            </a:xfrm>
            <a:custGeom>
              <a:avLst/>
              <a:gdLst/>
              <a:ahLst/>
              <a:cxnLst/>
              <a:rect l="l" t="t" r="r" b="b"/>
              <a:pathLst>
                <a:path w="4486" h="2779" extrusionOk="0">
                  <a:moveTo>
                    <a:pt x="1857" y="0"/>
                  </a:moveTo>
                  <a:cubicBezTo>
                    <a:pt x="1293" y="0"/>
                    <a:pt x="772" y="132"/>
                    <a:pt x="594" y="520"/>
                  </a:cubicBezTo>
                  <a:cubicBezTo>
                    <a:pt x="0" y="1806"/>
                    <a:pt x="1711" y="2779"/>
                    <a:pt x="1995" y="2779"/>
                  </a:cubicBezTo>
                  <a:cubicBezTo>
                    <a:pt x="2002" y="2779"/>
                    <a:pt x="2008" y="2778"/>
                    <a:pt x="2013" y="2777"/>
                  </a:cubicBezTo>
                  <a:cubicBezTo>
                    <a:pt x="2229" y="2726"/>
                    <a:pt x="2267" y="1648"/>
                    <a:pt x="2774" y="1572"/>
                  </a:cubicBezTo>
                  <a:cubicBezTo>
                    <a:pt x="2793" y="1569"/>
                    <a:pt x="2812" y="1568"/>
                    <a:pt x="2831" y="1568"/>
                  </a:cubicBezTo>
                  <a:cubicBezTo>
                    <a:pt x="3305" y="1568"/>
                    <a:pt x="3683" y="2434"/>
                    <a:pt x="3857" y="2434"/>
                  </a:cubicBezTo>
                  <a:cubicBezTo>
                    <a:pt x="3859" y="2434"/>
                    <a:pt x="3862" y="2434"/>
                    <a:pt x="3864" y="2434"/>
                  </a:cubicBezTo>
                  <a:cubicBezTo>
                    <a:pt x="4041" y="2409"/>
                    <a:pt x="4486" y="1192"/>
                    <a:pt x="3636" y="406"/>
                  </a:cubicBezTo>
                  <a:cubicBezTo>
                    <a:pt x="3454" y="239"/>
                    <a:pt x="2617" y="0"/>
                    <a:pt x="1857"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5655525" y="880450"/>
              <a:ext cx="112150" cy="69475"/>
            </a:xfrm>
            <a:custGeom>
              <a:avLst/>
              <a:gdLst/>
              <a:ahLst/>
              <a:cxnLst/>
              <a:rect l="l" t="t" r="r" b="b"/>
              <a:pathLst>
                <a:path w="4486" h="2779" extrusionOk="0">
                  <a:moveTo>
                    <a:pt x="1856" y="1"/>
                  </a:moveTo>
                  <a:cubicBezTo>
                    <a:pt x="1293" y="1"/>
                    <a:pt x="772" y="132"/>
                    <a:pt x="594" y="521"/>
                  </a:cubicBezTo>
                  <a:cubicBezTo>
                    <a:pt x="0" y="1807"/>
                    <a:pt x="1711" y="2779"/>
                    <a:pt x="1995" y="2779"/>
                  </a:cubicBezTo>
                  <a:cubicBezTo>
                    <a:pt x="2002" y="2779"/>
                    <a:pt x="2008" y="2778"/>
                    <a:pt x="2013" y="2777"/>
                  </a:cubicBezTo>
                  <a:cubicBezTo>
                    <a:pt x="2229" y="2726"/>
                    <a:pt x="2267" y="1649"/>
                    <a:pt x="2774" y="1573"/>
                  </a:cubicBezTo>
                  <a:cubicBezTo>
                    <a:pt x="2793" y="1570"/>
                    <a:pt x="2812" y="1569"/>
                    <a:pt x="2831" y="1569"/>
                  </a:cubicBezTo>
                  <a:cubicBezTo>
                    <a:pt x="3305" y="1569"/>
                    <a:pt x="3683" y="2436"/>
                    <a:pt x="3857" y="2436"/>
                  </a:cubicBezTo>
                  <a:cubicBezTo>
                    <a:pt x="3859" y="2436"/>
                    <a:pt x="3862" y="2436"/>
                    <a:pt x="3864" y="2435"/>
                  </a:cubicBezTo>
                  <a:cubicBezTo>
                    <a:pt x="4041" y="2410"/>
                    <a:pt x="4486" y="1193"/>
                    <a:pt x="3636" y="407"/>
                  </a:cubicBezTo>
                  <a:cubicBezTo>
                    <a:pt x="3454" y="239"/>
                    <a:pt x="2616" y="1"/>
                    <a:pt x="1856"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5712825" y="1067450"/>
              <a:ext cx="60550" cy="52625"/>
            </a:xfrm>
            <a:custGeom>
              <a:avLst/>
              <a:gdLst/>
              <a:ahLst/>
              <a:cxnLst/>
              <a:rect l="l" t="t" r="r" b="b"/>
              <a:pathLst>
                <a:path w="2422" h="2105" extrusionOk="0">
                  <a:moveTo>
                    <a:pt x="13" y="0"/>
                  </a:moveTo>
                  <a:cubicBezTo>
                    <a:pt x="13" y="152"/>
                    <a:pt x="0" y="304"/>
                    <a:pt x="0" y="457"/>
                  </a:cubicBezTo>
                  <a:cubicBezTo>
                    <a:pt x="431" y="900"/>
                    <a:pt x="901" y="1280"/>
                    <a:pt x="1395" y="1584"/>
                  </a:cubicBezTo>
                  <a:cubicBezTo>
                    <a:pt x="1724" y="1800"/>
                    <a:pt x="2054" y="1964"/>
                    <a:pt x="2396" y="2091"/>
                  </a:cubicBezTo>
                  <a:cubicBezTo>
                    <a:pt x="2409" y="2104"/>
                    <a:pt x="2409" y="2104"/>
                    <a:pt x="2422" y="2104"/>
                  </a:cubicBezTo>
                  <a:lnTo>
                    <a:pt x="2346" y="1686"/>
                  </a:lnTo>
                  <a:cubicBezTo>
                    <a:pt x="1535" y="1331"/>
                    <a:pt x="710" y="735"/>
                    <a:pt x="1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5713450" y="1050975"/>
              <a:ext cx="56775" cy="52625"/>
            </a:xfrm>
            <a:custGeom>
              <a:avLst/>
              <a:gdLst/>
              <a:ahLst/>
              <a:cxnLst/>
              <a:rect l="l" t="t" r="r" b="b"/>
              <a:pathLst>
                <a:path w="2271" h="2105" extrusionOk="0">
                  <a:moveTo>
                    <a:pt x="26" y="0"/>
                  </a:moveTo>
                  <a:cubicBezTo>
                    <a:pt x="14" y="152"/>
                    <a:pt x="14" y="291"/>
                    <a:pt x="1" y="443"/>
                  </a:cubicBezTo>
                  <a:cubicBezTo>
                    <a:pt x="470" y="938"/>
                    <a:pt x="977" y="1369"/>
                    <a:pt x="1510" y="1699"/>
                  </a:cubicBezTo>
                  <a:cubicBezTo>
                    <a:pt x="1763" y="1863"/>
                    <a:pt x="2017" y="1990"/>
                    <a:pt x="2270" y="2104"/>
                  </a:cubicBezTo>
                  <a:cubicBezTo>
                    <a:pt x="2245" y="1952"/>
                    <a:pt x="2219" y="1787"/>
                    <a:pt x="2181" y="1623"/>
                  </a:cubicBezTo>
                  <a:cubicBezTo>
                    <a:pt x="1433" y="1254"/>
                    <a:pt x="673" y="685"/>
                    <a:pt x="26"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5715350" y="1013250"/>
              <a:ext cx="47550" cy="49775"/>
            </a:xfrm>
            <a:custGeom>
              <a:avLst/>
              <a:gdLst/>
              <a:ahLst/>
              <a:cxnLst/>
              <a:rect l="l" t="t" r="r" b="b"/>
              <a:pathLst>
                <a:path w="1902" h="1991" extrusionOk="0">
                  <a:moveTo>
                    <a:pt x="26" y="0"/>
                  </a:moveTo>
                  <a:cubicBezTo>
                    <a:pt x="14" y="152"/>
                    <a:pt x="14" y="304"/>
                    <a:pt x="1" y="456"/>
                  </a:cubicBezTo>
                  <a:cubicBezTo>
                    <a:pt x="495" y="1002"/>
                    <a:pt x="1040" y="1471"/>
                    <a:pt x="1623" y="1839"/>
                  </a:cubicBezTo>
                  <a:cubicBezTo>
                    <a:pt x="1712" y="1889"/>
                    <a:pt x="1801" y="1940"/>
                    <a:pt x="1902" y="1991"/>
                  </a:cubicBezTo>
                  <a:cubicBezTo>
                    <a:pt x="1864" y="1825"/>
                    <a:pt x="1826" y="1648"/>
                    <a:pt x="1801" y="1484"/>
                  </a:cubicBezTo>
                  <a:cubicBezTo>
                    <a:pt x="1167" y="1103"/>
                    <a:pt x="546" y="596"/>
                    <a:pt x="26"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5711550" y="1088650"/>
              <a:ext cx="65625" cy="52975"/>
            </a:xfrm>
            <a:custGeom>
              <a:avLst/>
              <a:gdLst/>
              <a:ahLst/>
              <a:cxnLst/>
              <a:rect l="l" t="t" r="r" b="b"/>
              <a:pathLst>
                <a:path w="2625" h="2119" extrusionOk="0">
                  <a:moveTo>
                    <a:pt x="26" y="1"/>
                  </a:moveTo>
                  <a:cubicBezTo>
                    <a:pt x="14" y="153"/>
                    <a:pt x="14" y="293"/>
                    <a:pt x="1" y="445"/>
                  </a:cubicBezTo>
                  <a:cubicBezTo>
                    <a:pt x="419" y="851"/>
                    <a:pt x="862" y="1218"/>
                    <a:pt x="1332" y="1510"/>
                  </a:cubicBezTo>
                  <a:cubicBezTo>
                    <a:pt x="1662" y="1713"/>
                    <a:pt x="1991" y="1877"/>
                    <a:pt x="2333" y="2017"/>
                  </a:cubicBezTo>
                  <a:cubicBezTo>
                    <a:pt x="2434" y="2054"/>
                    <a:pt x="2524" y="2080"/>
                    <a:pt x="2625" y="2118"/>
                  </a:cubicBezTo>
                  <a:cubicBezTo>
                    <a:pt x="2600" y="1978"/>
                    <a:pt x="2574" y="1826"/>
                    <a:pt x="2549" y="1649"/>
                  </a:cubicBezTo>
                  <a:cubicBezTo>
                    <a:pt x="2460" y="1623"/>
                    <a:pt x="2371" y="1586"/>
                    <a:pt x="2282" y="1547"/>
                  </a:cubicBezTo>
                  <a:cubicBezTo>
                    <a:pt x="1509" y="1231"/>
                    <a:pt x="710" y="685"/>
                    <a:pt x="26"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5714725" y="1030050"/>
              <a:ext cx="51350" cy="51025"/>
            </a:xfrm>
            <a:custGeom>
              <a:avLst/>
              <a:gdLst/>
              <a:ahLst/>
              <a:cxnLst/>
              <a:rect l="l" t="t" r="r" b="b"/>
              <a:pathLst>
                <a:path w="2054" h="2041" extrusionOk="0">
                  <a:moveTo>
                    <a:pt x="13" y="0"/>
                  </a:moveTo>
                  <a:cubicBezTo>
                    <a:pt x="13" y="139"/>
                    <a:pt x="0" y="291"/>
                    <a:pt x="0" y="444"/>
                  </a:cubicBezTo>
                  <a:cubicBezTo>
                    <a:pt x="470" y="964"/>
                    <a:pt x="1014" y="1420"/>
                    <a:pt x="1585" y="1775"/>
                  </a:cubicBezTo>
                  <a:cubicBezTo>
                    <a:pt x="1737" y="1876"/>
                    <a:pt x="1902" y="1965"/>
                    <a:pt x="2054" y="2041"/>
                  </a:cubicBezTo>
                  <a:cubicBezTo>
                    <a:pt x="2028" y="1889"/>
                    <a:pt x="2003" y="1724"/>
                    <a:pt x="1966" y="1559"/>
                  </a:cubicBezTo>
                  <a:cubicBezTo>
                    <a:pt x="1281" y="1179"/>
                    <a:pt x="597" y="646"/>
                    <a:pt x="1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5710625" y="1105150"/>
              <a:ext cx="69400" cy="52950"/>
            </a:xfrm>
            <a:custGeom>
              <a:avLst/>
              <a:gdLst/>
              <a:ahLst/>
              <a:cxnLst/>
              <a:rect l="l" t="t" r="r" b="b"/>
              <a:pathLst>
                <a:path w="2776" h="2118" extrusionOk="0">
                  <a:moveTo>
                    <a:pt x="25" y="0"/>
                  </a:moveTo>
                  <a:cubicBezTo>
                    <a:pt x="25" y="152"/>
                    <a:pt x="12" y="292"/>
                    <a:pt x="0" y="431"/>
                  </a:cubicBezTo>
                  <a:cubicBezTo>
                    <a:pt x="406" y="825"/>
                    <a:pt x="837" y="1179"/>
                    <a:pt x="1293" y="1458"/>
                  </a:cubicBezTo>
                  <a:cubicBezTo>
                    <a:pt x="1623" y="1661"/>
                    <a:pt x="1964" y="1839"/>
                    <a:pt x="2294" y="1965"/>
                  </a:cubicBezTo>
                  <a:cubicBezTo>
                    <a:pt x="2446" y="2028"/>
                    <a:pt x="2598" y="2079"/>
                    <a:pt x="2763" y="2117"/>
                  </a:cubicBezTo>
                  <a:cubicBezTo>
                    <a:pt x="2763" y="2079"/>
                    <a:pt x="2776" y="2054"/>
                    <a:pt x="2763" y="2028"/>
                  </a:cubicBezTo>
                  <a:cubicBezTo>
                    <a:pt x="2763" y="1991"/>
                    <a:pt x="2738" y="1876"/>
                    <a:pt x="2713" y="1687"/>
                  </a:cubicBezTo>
                  <a:cubicBezTo>
                    <a:pt x="2561" y="1648"/>
                    <a:pt x="2408" y="1585"/>
                    <a:pt x="2256" y="1521"/>
                  </a:cubicBezTo>
                  <a:cubicBezTo>
                    <a:pt x="1496" y="1205"/>
                    <a:pt x="710" y="672"/>
                    <a:pt x="2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5721050" y="1191325"/>
              <a:ext cx="32050" cy="26350"/>
            </a:xfrm>
            <a:custGeom>
              <a:avLst/>
              <a:gdLst/>
              <a:ahLst/>
              <a:cxnLst/>
              <a:rect l="l" t="t" r="r" b="b"/>
              <a:pathLst>
                <a:path w="1282" h="1054" extrusionOk="0">
                  <a:moveTo>
                    <a:pt x="1" y="1"/>
                  </a:moveTo>
                  <a:cubicBezTo>
                    <a:pt x="191" y="331"/>
                    <a:pt x="406" y="635"/>
                    <a:pt x="584" y="838"/>
                  </a:cubicBezTo>
                  <a:cubicBezTo>
                    <a:pt x="724" y="914"/>
                    <a:pt x="851" y="990"/>
                    <a:pt x="977" y="1054"/>
                  </a:cubicBezTo>
                  <a:cubicBezTo>
                    <a:pt x="1066" y="1015"/>
                    <a:pt x="1167" y="914"/>
                    <a:pt x="1282" y="761"/>
                  </a:cubicBezTo>
                  <a:cubicBezTo>
                    <a:pt x="851" y="572"/>
                    <a:pt x="420" y="305"/>
                    <a:pt x="1"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5709975" y="1165050"/>
              <a:ext cx="51675" cy="41225"/>
            </a:xfrm>
            <a:custGeom>
              <a:avLst/>
              <a:gdLst/>
              <a:ahLst/>
              <a:cxnLst/>
              <a:rect l="l" t="t" r="r" b="b"/>
              <a:pathLst>
                <a:path w="2067" h="1649" extrusionOk="0">
                  <a:moveTo>
                    <a:pt x="1" y="0"/>
                  </a:moveTo>
                  <a:lnTo>
                    <a:pt x="1" y="0"/>
                  </a:lnTo>
                  <a:cubicBezTo>
                    <a:pt x="64" y="229"/>
                    <a:pt x="153" y="457"/>
                    <a:pt x="254" y="685"/>
                  </a:cubicBezTo>
                  <a:cubicBezTo>
                    <a:pt x="482" y="874"/>
                    <a:pt x="723" y="1040"/>
                    <a:pt x="964" y="1192"/>
                  </a:cubicBezTo>
                  <a:cubicBezTo>
                    <a:pt x="1255" y="1369"/>
                    <a:pt x="1547" y="1521"/>
                    <a:pt x="1838" y="1648"/>
                  </a:cubicBezTo>
                  <a:cubicBezTo>
                    <a:pt x="1914" y="1534"/>
                    <a:pt x="1990" y="1420"/>
                    <a:pt x="2066" y="1293"/>
                  </a:cubicBezTo>
                  <a:cubicBezTo>
                    <a:pt x="2016" y="1280"/>
                    <a:pt x="1965" y="1255"/>
                    <a:pt x="1927" y="1243"/>
                  </a:cubicBezTo>
                  <a:cubicBezTo>
                    <a:pt x="1268" y="976"/>
                    <a:pt x="609" y="545"/>
                    <a:pt x="1"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5716325" y="991375"/>
              <a:ext cx="41850" cy="48200"/>
            </a:xfrm>
            <a:custGeom>
              <a:avLst/>
              <a:gdLst/>
              <a:ahLst/>
              <a:cxnLst/>
              <a:rect l="l" t="t" r="r" b="b"/>
              <a:pathLst>
                <a:path w="1674" h="1928" extrusionOk="0">
                  <a:moveTo>
                    <a:pt x="26" y="1"/>
                  </a:moveTo>
                  <a:cubicBezTo>
                    <a:pt x="12" y="140"/>
                    <a:pt x="12" y="305"/>
                    <a:pt x="0" y="469"/>
                  </a:cubicBezTo>
                  <a:cubicBezTo>
                    <a:pt x="507" y="1053"/>
                    <a:pt x="1077" y="1547"/>
                    <a:pt x="1673" y="1928"/>
                  </a:cubicBezTo>
                  <a:cubicBezTo>
                    <a:pt x="1648" y="1750"/>
                    <a:pt x="1609" y="1573"/>
                    <a:pt x="1572" y="1395"/>
                  </a:cubicBezTo>
                  <a:cubicBezTo>
                    <a:pt x="1014" y="1015"/>
                    <a:pt x="482" y="533"/>
                    <a:pt x="26"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5708375" y="1141900"/>
              <a:ext cx="62150" cy="47900"/>
            </a:xfrm>
            <a:custGeom>
              <a:avLst/>
              <a:gdLst/>
              <a:ahLst/>
              <a:cxnLst/>
              <a:rect l="l" t="t" r="r" b="b"/>
              <a:pathLst>
                <a:path w="2486" h="1916" extrusionOk="0">
                  <a:moveTo>
                    <a:pt x="26" y="1"/>
                  </a:moveTo>
                  <a:cubicBezTo>
                    <a:pt x="26" y="153"/>
                    <a:pt x="14" y="279"/>
                    <a:pt x="1" y="355"/>
                  </a:cubicBezTo>
                  <a:lnTo>
                    <a:pt x="1" y="470"/>
                  </a:lnTo>
                  <a:cubicBezTo>
                    <a:pt x="369" y="812"/>
                    <a:pt x="749" y="1104"/>
                    <a:pt x="1142" y="1357"/>
                  </a:cubicBezTo>
                  <a:cubicBezTo>
                    <a:pt x="1471" y="1560"/>
                    <a:pt x="1814" y="1724"/>
                    <a:pt x="2143" y="1864"/>
                  </a:cubicBezTo>
                  <a:cubicBezTo>
                    <a:pt x="2194" y="1877"/>
                    <a:pt x="2245" y="1902"/>
                    <a:pt x="2296" y="1915"/>
                  </a:cubicBezTo>
                  <a:cubicBezTo>
                    <a:pt x="2358" y="1800"/>
                    <a:pt x="2422" y="1674"/>
                    <a:pt x="2485" y="1560"/>
                  </a:cubicBezTo>
                  <a:cubicBezTo>
                    <a:pt x="2372" y="1522"/>
                    <a:pt x="2270" y="1484"/>
                    <a:pt x="2169" y="1433"/>
                  </a:cubicBezTo>
                  <a:cubicBezTo>
                    <a:pt x="1434" y="1129"/>
                    <a:pt x="685" y="634"/>
                    <a:pt x="26"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5709350" y="1125750"/>
              <a:ext cx="67500" cy="50400"/>
            </a:xfrm>
            <a:custGeom>
              <a:avLst/>
              <a:gdLst/>
              <a:ahLst/>
              <a:cxnLst/>
              <a:rect l="l" t="t" r="r" b="b"/>
              <a:pathLst>
                <a:path w="2700" h="2016" extrusionOk="0">
                  <a:moveTo>
                    <a:pt x="38" y="1"/>
                  </a:moveTo>
                  <a:cubicBezTo>
                    <a:pt x="26" y="153"/>
                    <a:pt x="12" y="305"/>
                    <a:pt x="0" y="444"/>
                  </a:cubicBezTo>
                  <a:cubicBezTo>
                    <a:pt x="393" y="812"/>
                    <a:pt x="798" y="1141"/>
                    <a:pt x="1229" y="1395"/>
                  </a:cubicBezTo>
                  <a:cubicBezTo>
                    <a:pt x="1559" y="1610"/>
                    <a:pt x="1888" y="1775"/>
                    <a:pt x="2231" y="1902"/>
                  </a:cubicBezTo>
                  <a:lnTo>
                    <a:pt x="2535" y="2016"/>
                  </a:lnTo>
                  <a:cubicBezTo>
                    <a:pt x="2598" y="1877"/>
                    <a:pt x="2649" y="1737"/>
                    <a:pt x="2700" y="1623"/>
                  </a:cubicBezTo>
                  <a:cubicBezTo>
                    <a:pt x="2535" y="1572"/>
                    <a:pt x="2358" y="1522"/>
                    <a:pt x="2181" y="1446"/>
                  </a:cubicBezTo>
                  <a:cubicBezTo>
                    <a:pt x="1445" y="1141"/>
                    <a:pt x="697" y="634"/>
                    <a:pt x="38"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5717250" y="974275"/>
              <a:ext cx="37125" cy="45650"/>
            </a:xfrm>
            <a:custGeom>
              <a:avLst/>
              <a:gdLst/>
              <a:ahLst/>
              <a:cxnLst/>
              <a:rect l="l" t="t" r="r" b="b"/>
              <a:pathLst>
                <a:path w="1485" h="1826" extrusionOk="0">
                  <a:moveTo>
                    <a:pt x="14" y="1"/>
                  </a:moveTo>
                  <a:cubicBezTo>
                    <a:pt x="14" y="127"/>
                    <a:pt x="1" y="279"/>
                    <a:pt x="1" y="457"/>
                  </a:cubicBezTo>
                  <a:cubicBezTo>
                    <a:pt x="445" y="989"/>
                    <a:pt x="952" y="1458"/>
                    <a:pt x="1484" y="1826"/>
                  </a:cubicBezTo>
                  <a:cubicBezTo>
                    <a:pt x="1459" y="1648"/>
                    <a:pt x="1420" y="1458"/>
                    <a:pt x="1383" y="1293"/>
                  </a:cubicBezTo>
                  <a:cubicBezTo>
                    <a:pt x="888" y="925"/>
                    <a:pt x="419" y="494"/>
                    <a:pt x="14"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5717575" y="952100"/>
              <a:ext cx="32025" cy="43125"/>
            </a:xfrm>
            <a:custGeom>
              <a:avLst/>
              <a:gdLst/>
              <a:ahLst/>
              <a:cxnLst/>
              <a:rect l="l" t="t" r="r" b="b"/>
              <a:pathLst>
                <a:path w="1281" h="1725" extrusionOk="0">
                  <a:moveTo>
                    <a:pt x="1" y="0"/>
                  </a:moveTo>
                  <a:cubicBezTo>
                    <a:pt x="1" y="114"/>
                    <a:pt x="1" y="241"/>
                    <a:pt x="13" y="406"/>
                  </a:cubicBezTo>
                  <a:lnTo>
                    <a:pt x="13" y="469"/>
                  </a:lnTo>
                  <a:cubicBezTo>
                    <a:pt x="38" y="507"/>
                    <a:pt x="64" y="545"/>
                    <a:pt x="89" y="570"/>
                  </a:cubicBezTo>
                  <a:cubicBezTo>
                    <a:pt x="457" y="1001"/>
                    <a:pt x="850" y="1381"/>
                    <a:pt x="1281" y="1724"/>
                  </a:cubicBezTo>
                  <a:cubicBezTo>
                    <a:pt x="1243" y="1521"/>
                    <a:pt x="1205" y="1344"/>
                    <a:pt x="1167" y="1179"/>
                  </a:cubicBezTo>
                  <a:cubicBezTo>
                    <a:pt x="748" y="837"/>
                    <a:pt x="356" y="431"/>
                    <a:pt x="1"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5735625" y="943850"/>
              <a:ext cx="375" cy="650"/>
            </a:xfrm>
            <a:custGeom>
              <a:avLst/>
              <a:gdLst/>
              <a:ahLst/>
              <a:cxnLst/>
              <a:rect l="l" t="t" r="r" b="b"/>
              <a:pathLst>
                <a:path w="15" h="26" extrusionOk="0">
                  <a:moveTo>
                    <a:pt x="1" y="1"/>
                  </a:moveTo>
                  <a:lnTo>
                    <a:pt x="1" y="13"/>
                  </a:lnTo>
                  <a:lnTo>
                    <a:pt x="14" y="26"/>
                  </a:lnTo>
                  <a:cubicBezTo>
                    <a:pt x="14" y="13"/>
                    <a:pt x="14" y="13"/>
                    <a:pt x="1"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5718525" y="945125"/>
              <a:ext cx="26650" cy="29800"/>
            </a:xfrm>
            <a:custGeom>
              <a:avLst/>
              <a:gdLst/>
              <a:ahLst/>
              <a:cxnLst/>
              <a:rect l="l" t="t" r="r" b="b"/>
              <a:pathLst>
                <a:path w="1066" h="1192" extrusionOk="0">
                  <a:moveTo>
                    <a:pt x="14" y="0"/>
                  </a:moveTo>
                  <a:cubicBezTo>
                    <a:pt x="14" y="26"/>
                    <a:pt x="0" y="51"/>
                    <a:pt x="0" y="76"/>
                  </a:cubicBezTo>
                  <a:cubicBezTo>
                    <a:pt x="39" y="127"/>
                    <a:pt x="76" y="190"/>
                    <a:pt x="127" y="241"/>
                  </a:cubicBezTo>
                  <a:cubicBezTo>
                    <a:pt x="419" y="583"/>
                    <a:pt x="736" y="900"/>
                    <a:pt x="1065" y="1192"/>
                  </a:cubicBezTo>
                  <a:cubicBezTo>
                    <a:pt x="1028" y="1001"/>
                    <a:pt x="989" y="849"/>
                    <a:pt x="964" y="736"/>
                  </a:cubicBezTo>
                  <a:cubicBezTo>
                    <a:pt x="952" y="685"/>
                    <a:pt x="938" y="634"/>
                    <a:pt x="926" y="596"/>
                  </a:cubicBezTo>
                  <a:cubicBezTo>
                    <a:pt x="761" y="443"/>
                    <a:pt x="609" y="291"/>
                    <a:pt x="457" y="139"/>
                  </a:cubicBezTo>
                  <a:cubicBezTo>
                    <a:pt x="419" y="152"/>
                    <a:pt x="368" y="165"/>
                    <a:pt x="330" y="165"/>
                  </a:cubicBezTo>
                  <a:cubicBezTo>
                    <a:pt x="229" y="165"/>
                    <a:pt x="140" y="102"/>
                    <a:pt x="64" y="38"/>
                  </a:cubicBezTo>
                  <a:cubicBezTo>
                    <a:pt x="51" y="26"/>
                    <a:pt x="39" y="12"/>
                    <a:pt x="14"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5735625" y="1212250"/>
              <a:ext cx="9875" cy="5725"/>
            </a:xfrm>
            <a:custGeom>
              <a:avLst/>
              <a:gdLst/>
              <a:ahLst/>
              <a:cxnLst/>
              <a:rect l="l" t="t" r="r" b="b"/>
              <a:pathLst>
                <a:path w="395" h="229" extrusionOk="0">
                  <a:moveTo>
                    <a:pt x="1" y="1"/>
                  </a:moveTo>
                  <a:lnTo>
                    <a:pt x="1" y="1"/>
                  </a:lnTo>
                  <a:cubicBezTo>
                    <a:pt x="141" y="140"/>
                    <a:pt x="268" y="229"/>
                    <a:pt x="356" y="229"/>
                  </a:cubicBezTo>
                  <a:cubicBezTo>
                    <a:pt x="369" y="229"/>
                    <a:pt x="381" y="217"/>
                    <a:pt x="394" y="217"/>
                  </a:cubicBezTo>
                  <a:cubicBezTo>
                    <a:pt x="268" y="153"/>
                    <a:pt x="141" y="77"/>
                    <a:pt x="1"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5716325" y="1182150"/>
              <a:ext cx="39625" cy="28225"/>
            </a:xfrm>
            <a:custGeom>
              <a:avLst/>
              <a:gdLst/>
              <a:ahLst/>
              <a:cxnLst/>
              <a:rect l="l" t="t" r="r" b="b"/>
              <a:pathLst>
                <a:path w="1585" h="1129" extrusionOk="0">
                  <a:moveTo>
                    <a:pt x="0" y="1"/>
                  </a:moveTo>
                  <a:lnTo>
                    <a:pt x="0" y="1"/>
                  </a:lnTo>
                  <a:cubicBezTo>
                    <a:pt x="63" y="128"/>
                    <a:pt x="127" y="241"/>
                    <a:pt x="190" y="368"/>
                  </a:cubicBezTo>
                  <a:cubicBezTo>
                    <a:pt x="609" y="672"/>
                    <a:pt x="1040" y="939"/>
                    <a:pt x="1471" y="1128"/>
                  </a:cubicBezTo>
                  <a:cubicBezTo>
                    <a:pt x="1508" y="1078"/>
                    <a:pt x="1547" y="1027"/>
                    <a:pt x="1584" y="964"/>
                  </a:cubicBezTo>
                  <a:cubicBezTo>
                    <a:pt x="1293" y="837"/>
                    <a:pt x="1001" y="685"/>
                    <a:pt x="710" y="508"/>
                  </a:cubicBezTo>
                  <a:cubicBezTo>
                    <a:pt x="469" y="356"/>
                    <a:pt x="228" y="190"/>
                    <a:pt x="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5708375" y="1153650"/>
              <a:ext cx="57400" cy="43750"/>
            </a:xfrm>
            <a:custGeom>
              <a:avLst/>
              <a:gdLst/>
              <a:ahLst/>
              <a:cxnLst/>
              <a:rect l="l" t="t" r="r" b="b"/>
              <a:pathLst>
                <a:path w="2296" h="1750" extrusionOk="0">
                  <a:moveTo>
                    <a:pt x="1" y="0"/>
                  </a:moveTo>
                  <a:cubicBezTo>
                    <a:pt x="1" y="139"/>
                    <a:pt x="26" y="291"/>
                    <a:pt x="65" y="456"/>
                  </a:cubicBezTo>
                  <a:cubicBezTo>
                    <a:pt x="673" y="1001"/>
                    <a:pt x="1332" y="1432"/>
                    <a:pt x="1991" y="1699"/>
                  </a:cubicBezTo>
                  <a:cubicBezTo>
                    <a:pt x="2029" y="1711"/>
                    <a:pt x="2080" y="1736"/>
                    <a:pt x="2130" y="1749"/>
                  </a:cubicBezTo>
                  <a:cubicBezTo>
                    <a:pt x="2181" y="1648"/>
                    <a:pt x="2245" y="1546"/>
                    <a:pt x="2296" y="1445"/>
                  </a:cubicBezTo>
                  <a:cubicBezTo>
                    <a:pt x="2245" y="1432"/>
                    <a:pt x="2194" y="1407"/>
                    <a:pt x="2143" y="1394"/>
                  </a:cubicBezTo>
                  <a:cubicBezTo>
                    <a:pt x="1814" y="1254"/>
                    <a:pt x="1471" y="1090"/>
                    <a:pt x="1142" y="887"/>
                  </a:cubicBezTo>
                  <a:cubicBezTo>
                    <a:pt x="749" y="634"/>
                    <a:pt x="369" y="342"/>
                    <a:pt x="1"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5709025" y="1136825"/>
              <a:ext cx="63725" cy="44100"/>
            </a:xfrm>
            <a:custGeom>
              <a:avLst/>
              <a:gdLst/>
              <a:ahLst/>
              <a:cxnLst/>
              <a:rect l="l" t="t" r="r" b="b"/>
              <a:pathLst>
                <a:path w="2549" h="1764" extrusionOk="0">
                  <a:moveTo>
                    <a:pt x="13" y="1"/>
                  </a:moveTo>
                  <a:cubicBezTo>
                    <a:pt x="13" y="77"/>
                    <a:pt x="13" y="141"/>
                    <a:pt x="0" y="204"/>
                  </a:cubicBezTo>
                  <a:cubicBezTo>
                    <a:pt x="659" y="837"/>
                    <a:pt x="1408" y="1332"/>
                    <a:pt x="2143" y="1636"/>
                  </a:cubicBezTo>
                  <a:cubicBezTo>
                    <a:pt x="2244" y="1687"/>
                    <a:pt x="2346" y="1725"/>
                    <a:pt x="2459" y="1763"/>
                  </a:cubicBezTo>
                  <a:cubicBezTo>
                    <a:pt x="2485" y="1699"/>
                    <a:pt x="2523" y="1636"/>
                    <a:pt x="2548" y="1573"/>
                  </a:cubicBezTo>
                  <a:lnTo>
                    <a:pt x="2244" y="1459"/>
                  </a:lnTo>
                  <a:cubicBezTo>
                    <a:pt x="1901" y="1332"/>
                    <a:pt x="1572" y="1167"/>
                    <a:pt x="1242" y="952"/>
                  </a:cubicBezTo>
                  <a:cubicBezTo>
                    <a:pt x="811" y="698"/>
                    <a:pt x="406" y="369"/>
                    <a:pt x="13"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5710275" y="1115925"/>
              <a:ext cx="69450" cy="50425"/>
            </a:xfrm>
            <a:custGeom>
              <a:avLst/>
              <a:gdLst/>
              <a:ahLst/>
              <a:cxnLst/>
              <a:rect l="l" t="t" r="r" b="b"/>
              <a:pathLst>
                <a:path w="2778" h="2017" extrusionOk="0">
                  <a:moveTo>
                    <a:pt x="14" y="0"/>
                  </a:moveTo>
                  <a:cubicBezTo>
                    <a:pt x="14" y="140"/>
                    <a:pt x="1" y="267"/>
                    <a:pt x="1" y="394"/>
                  </a:cubicBezTo>
                  <a:cubicBezTo>
                    <a:pt x="660" y="1027"/>
                    <a:pt x="1408" y="1534"/>
                    <a:pt x="2144" y="1839"/>
                  </a:cubicBezTo>
                  <a:cubicBezTo>
                    <a:pt x="2321" y="1915"/>
                    <a:pt x="2498" y="1965"/>
                    <a:pt x="2663" y="2016"/>
                  </a:cubicBezTo>
                  <a:cubicBezTo>
                    <a:pt x="2713" y="1889"/>
                    <a:pt x="2752" y="1763"/>
                    <a:pt x="2777" y="1686"/>
                  </a:cubicBezTo>
                  <a:cubicBezTo>
                    <a:pt x="2612" y="1648"/>
                    <a:pt x="2460" y="1597"/>
                    <a:pt x="2308" y="1534"/>
                  </a:cubicBezTo>
                  <a:cubicBezTo>
                    <a:pt x="1978" y="1408"/>
                    <a:pt x="1637" y="1230"/>
                    <a:pt x="1307" y="1027"/>
                  </a:cubicBezTo>
                  <a:cubicBezTo>
                    <a:pt x="851" y="748"/>
                    <a:pt x="420" y="394"/>
                    <a:pt x="14"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5711250" y="1099775"/>
              <a:ext cx="67200" cy="47550"/>
            </a:xfrm>
            <a:custGeom>
              <a:avLst/>
              <a:gdLst/>
              <a:ahLst/>
              <a:cxnLst/>
              <a:rect l="l" t="t" r="r" b="b"/>
              <a:pathLst>
                <a:path w="2688" h="1902" extrusionOk="0">
                  <a:moveTo>
                    <a:pt x="13" y="0"/>
                  </a:moveTo>
                  <a:cubicBezTo>
                    <a:pt x="13" y="76"/>
                    <a:pt x="13" y="139"/>
                    <a:pt x="0" y="215"/>
                  </a:cubicBezTo>
                  <a:cubicBezTo>
                    <a:pt x="685" y="887"/>
                    <a:pt x="1471" y="1420"/>
                    <a:pt x="2231" y="1736"/>
                  </a:cubicBezTo>
                  <a:cubicBezTo>
                    <a:pt x="2383" y="1800"/>
                    <a:pt x="2536" y="1863"/>
                    <a:pt x="2688" y="1902"/>
                  </a:cubicBezTo>
                  <a:cubicBezTo>
                    <a:pt x="2674" y="1838"/>
                    <a:pt x="2662" y="1762"/>
                    <a:pt x="2637" y="1673"/>
                  </a:cubicBezTo>
                  <a:cubicBezTo>
                    <a:pt x="2536" y="1635"/>
                    <a:pt x="2446" y="1609"/>
                    <a:pt x="2345" y="1572"/>
                  </a:cubicBezTo>
                  <a:cubicBezTo>
                    <a:pt x="2003" y="1432"/>
                    <a:pt x="1674" y="1268"/>
                    <a:pt x="1344" y="1065"/>
                  </a:cubicBezTo>
                  <a:cubicBezTo>
                    <a:pt x="874" y="773"/>
                    <a:pt x="431" y="406"/>
                    <a:pt x="13"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5712175" y="1078850"/>
              <a:ext cx="63100" cy="51025"/>
            </a:xfrm>
            <a:custGeom>
              <a:avLst/>
              <a:gdLst/>
              <a:ahLst/>
              <a:cxnLst/>
              <a:rect l="l" t="t" r="r" b="b"/>
              <a:pathLst>
                <a:path w="2524" h="2041" extrusionOk="0">
                  <a:moveTo>
                    <a:pt x="26" y="1"/>
                  </a:moveTo>
                  <a:cubicBezTo>
                    <a:pt x="14" y="127"/>
                    <a:pt x="14" y="266"/>
                    <a:pt x="1" y="393"/>
                  </a:cubicBezTo>
                  <a:cubicBezTo>
                    <a:pt x="685" y="1077"/>
                    <a:pt x="1484" y="1623"/>
                    <a:pt x="2257" y="1939"/>
                  </a:cubicBezTo>
                  <a:cubicBezTo>
                    <a:pt x="2346" y="1978"/>
                    <a:pt x="2435" y="2015"/>
                    <a:pt x="2524" y="2041"/>
                  </a:cubicBezTo>
                  <a:cubicBezTo>
                    <a:pt x="2499" y="1914"/>
                    <a:pt x="2473" y="1787"/>
                    <a:pt x="2448" y="1648"/>
                  </a:cubicBezTo>
                  <a:cubicBezTo>
                    <a:pt x="2435" y="1648"/>
                    <a:pt x="2435" y="1648"/>
                    <a:pt x="2422" y="1635"/>
                  </a:cubicBezTo>
                  <a:cubicBezTo>
                    <a:pt x="2080" y="1508"/>
                    <a:pt x="1750" y="1344"/>
                    <a:pt x="1421" y="1128"/>
                  </a:cubicBezTo>
                  <a:cubicBezTo>
                    <a:pt x="927" y="824"/>
                    <a:pt x="457" y="444"/>
                    <a:pt x="2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5713150" y="1062050"/>
              <a:ext cx="58325" cy="47550"/>
            </a:xfrm>
            <a:custGeom>
              <a:avLst/>
              <a:gdLst/>
              <a:ahLst/>
              <a:cxnLst/>
              <a:rect l="l" t="t" r="r" b="b"/>
              <a:pathLst>
                <a:path w="2333" h="1902" extrusionOk="0">
                  <a:moveTo>
                    <a:pt x="13" y="0"/>
                  </a:moveTo>
                  <a:cubicBezTo>
                    <a:pt x="13" y="76"/>
                    <a:pt x="13" y="152"/>
                    <a:pt x="0" y="216"/>
                  </a:cubicBezTo>
                  <a:cubicBezTo>
                    <a:pt x="697" y="951"/>
                    <a:pt x="1522" y="1547"/>
                    <a:pt x="2333" y="1902"/>
                  </a:cubicBezTo>
                  <a:cubicBezTo>
                    <a:pt x="2320" y="1826"/>
                    <a:pt x="2307" y="1749"/>
                    <a:pt x="2282" y="1661"/>
                  </a:cubicBezTo>
                  <a:cubicBezTo>
                    <a:pt x="2029" y="1547"/>
                    <a:pt x="1775" y="1420"/>
                    <a:pt x="1522" y="1256"/>
                  </a:cubicBezTo>
                  <a:cubicBezTo>
                    <a:pt x="989" y="926"/>
                    <a:pt x="482" y="495"/>
                    <a:pt x="13"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5714075" y="1041125"/>
              <a:ext cx="53900" cy="50425"/>
            </a:xfrm>
            <a:custGeom>
              <a:avLst/>
              <a:gdLst/>
              <a:ahLst/>
              <a:cxnLst/>
              <a:rect l="l" t="t" r="r" b="b"/>
              <a:pathLst>
                <a:path w="2156" h="2017" extrusionOk="0">
                  <a:moveTo>
                    <a:pt x="26" y="1"/>
                  </a:moveTo>
                  <a:cubicBezTo>
                    <a:pt x="14" y="127"/>
                    <a:pt x="14" y="254"/>
                    <a:pt x="1" y="394"/>
                  </a:cubicBezTo>
                  <a:cubicBezTo>
                    <a:pt x="648" y="1079"/>
                    <a:pt x="1408" y="1648"/>
                    <a:pt x="2156" y="2017"/>
                  </a:cubicBezTo>
                  <a:lnTo>
                    <a:pt x="2080" y="1598"/>
                  </a:lnTo>
                  <a:cubicBezTo>
                    <a:pt x="1928" y="1522"/>
                    <a:pt x="1763" y="1433"/>
                    <a:pt x="1611" y="1332"/>
                  </a:cubicBezTo>
                  <a:cubicBezTo>
                    <a:pt x="1040" y="977"/>
                    <a:pt x="496" y="521"/>
                    <a:pt x="2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5715050" y="1024650"/>
              <a:ext cx="48825" cy="44400"/>
            </a:xfrm>
            <a:custGeom>
              <a:avLst/>
              <a:gdLst/>
              <a:ahLst/>
              <a:cxnLst/>
              <a:rect l="l" t="t" r="r" b="b"/>
              <a:pathLst>
                <a:path w="1953" h="1776" extrusionOk="0">
                  <a:moveTo>
                    <a:pt x="13" y="0"/>
                  </a:moveTo>
                  <a:cubicBezTo>
                    <a:pt x="13" y="64"/>
                    <a:pt x="13" y="140"/>
                    <a:pt x="0" y="216"/>
                  </a:cubicBezTo>
                  <a:cubicBezTo>
                    <a:pt x="584" y="862"/>
                    <a:pt x="1268" y="1395"/>
                    <a:pt x="1953" y="1775"/>
                  </a:cubicBezTo>
                  <a:cubicBezTo>
                    <a:pt x="1939" y="1699"/>
                    <a:pt x="1927" y="1623"/>
                    <a:pt x="1914" y="1535"/>
                  </a:cubicBezTo>
                  <a:cubicBezTo>
                    <a:pt x="1813" y="1484"/>
                    <a:pt x="1724" y="1433"/>
                    <a:pt x="1635" y="1383"/>
                  </a:cubicBezTo>
                  <a:cubicBezTo>
                    <a:pt x="1052" y="1015"/>
                    <a:pt x="507" y="546"/>
                    <a:pt x="13"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5715975" y="1003100"/>
              <a:ext cx="44400" cy="47250"/>
            </a:xfrm>
            <a:custGeom>
              <a:avLst/>
              <a:gdLst/>
              <a:ahLst/>
              <a:cxnLst/>
              <a:rect l="l" t="t" r="r" b="b"/>
              <a:pathLst>
                <a:path w="1776" h="1890" extrusionOk="0">
                  <a:moveTo>
                    <a:pt x="14" y="0"/>
                  </a:moveTo>
                  <a:cubicBezTo>
                    <a:pt x="14" y="140"/>
                    <a:pt x="1" y="267"/>
                    <a:pt x="1" y="406"/>
                  </a:cubicBezTo>
                  <a:cubicBezTo>
                    <a:pt x="521" y="1002"/>
                    <a:pt x="1142" y="1509"/>
                    <a:pt x="1776" y="1890"/>
                  </a:cubicBezTo>
                  <a:cubicBezTo>
                    <a:pt x="1750" y="1750"/>
                    <a:pt x="1725" y="1598"/>
                    <a:pt x="1687" y="1459"/>
                  </a:cubicBezTo>
                  <a:cubicBezTo>
                    <a:pt x="1091" y="1078"/>
                    <a:pt x="521" y="584"/>
                    <a:pt x="14"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5716950" y="985675"/>
              <a:ext cx="38675" cy="40600"/>
            </a:xfrm>
            <a:custGeom>
              <a:avLst/>
              <a:gdLst/>
              <a:ahLst/>
              <a:cxnLst/>
              <a:rect l="l" t="t" r="r" b="b"/>
              <a:pathLst>
                <a:path w="1547" h="1624" extrusionOk="0">
                  <a:moveTo>
                    <a:pt x="13" y="1"/>
                  </a:moveTo>
                  <a:cubicBezTo>
                    <a:pt x="1" y="77"/>
                    <a:pt x="1" y="140"/>
                    <a:pt x="1" y="229"/>
                  </a:cubicBezTo>
                  <a:cubicBezTo>
                    <a:pt x="457" y="761"/>
                    <a:pt x="989" y="1243"/>
                    <a:pt x="1547" y="1623"/>
                  </a:cubicBezTo>
                  <a:cubicBezTo>
                    <a:pt x="1534" y="1534"/>
                    <a:pt x="1522" y="1458"/>
                    <a:pt x="1496" y="1370"/>
                  </a:cubicBezTo>
                  <a:cubicBezTo>
                    <a:pt x="964" y="1002"/>
                    <a:pt x="457" y="533"/>
                    <a:pt x="13"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5717575" y="963800"/>
              <a:ext cx="34250" cy="42825"/>
            </a:xfrm>
            <a:custGeom>
              <a:avLst/>
              <a:gdLst/>
              <a:ahLst/>
              <a:cxnLst/>
              <a:rect l="l" t="t" r="r" b="b"/>
              <a:pathLst>
                <a:path w="1370" h="1713" extrusionOk="0">
                  <a:moveTo>
                    <a:pt x="13" y="1"/>
                  </a:moveTo>
                  <a:cubicBezTo>
                    <a:pt x="13" y="90"/>
                    <a:pt x="13" y="229"/>
                    <a:pt x="1" y="420"/>
                  </a:cubicBezTo>
                  <a:cubicBezTo>
                    <a:pt x="406" y="913"/>
                    <a:pt x="875" y="1344"/>
                    <a:pt x="1370" y="1712"/>
                  </a:cubicBezTo>
                  <a:cubicBezTo>
                    <a:pt x="1345" y="1547"/>
                    <a:pt x="1306" y="1395"/>
                    <a:pt x="1281" y="1256"/>
                  </a:cubicBezTo>
                  <a:cubicBezTo>
                    <a:pt x="850" y="913"/>
                    <a:pt x="457" y="533"/>
                    <a:pt x="89" y="102"/>
                  </a:cubicBezTo>
                  <a:cubicBezTo>
                    <a:pt x="64" y="77"/>
                    <a:pt x="38" y="39"/>
                    <a:pt x="13"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5717575" y="947025"/>
              <a:ext cx="29200" cy="34550"/>
            </a:xfrm>
            <a:custGeom>
              <a:avLst/>
              <a:gdLst/>
              <a:ahLst/>
              <a:cxnLst/>
              <a:rect l="l" t="t" r="r" b="b"/>
              <a:pathLst>
                <a:path w="1168" h="1382" extrusionOk="0">
                  <a:moveTo>
                    <a:pt x="38" y="0"/>
                  </a:moveTo>
                  <a:cubicBezTo>
                    <a:pt x="26" y="63"/>
                    <a:pt x="13" y="127"/>
                    <a:pt x="1" y="203"/>
                  </a:cubicBezTo>
                  <a:cubicBezTo>
                    <a:pt x="356" y="634"/>
                    <a:pt x="748" y="1040"/>
                    <a:pt x="1167" y="1382"/>
                  </a:cubicBezTo>
                  <a:cubicBezTo>
                    <a:pt x="1142" y="1280"/>
                    <a:pt x="1129" y="1192"/>
                    <a:pt x="1103" y="1116"/>
                  </a:cubicBezTo>
                  <a:cubicBezTo>
                    <a:pt x="774" y="824"/>
                    <a:pt x="457" y="507"/>
                    <a:pt x="165" y="165"/>
                  </a:cubicBezTo>
                  <a:cubicBezTo>
                    <a:pt x="114" y="114"/>
                    <a:pt x="77" y="51"/>
                    <a:pt x="38"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5729925" y="944150"/>
              <a:ext cx="11775" cy="15875"/>
            </a:xfrm>
            <a:custGeom>
              <a:avLst/>
              <a:gdLst/>
              <a:ahLst/>
              <a:cxnLst/>
              <a:rect l="l" t="t" r="r" b="b"/>
              <a:pathLst>
                <a:path w="471" h="635" extrusionOk="0">
                  <a:moveTo>
                    <a:pt x="229" y="1"/>
                  </a:moveTo>
                  <a:cubicBezTo>
                    <a:pt x="166" y="65"/>
                    <a:pt x="90" y="141"/>
                    <a:pt x="1" y="178"/>
                  </a:cubicBezTo>
                  <a:cubicBezTo>
                    <a:pt x="153" y="330"/>
                    <a:pt x="305" y="482"/>
                    <a:pt x="470" y="635"/>
                  </a:cubicBezTo>
                  <a:cubicBezTo>
                    <a:pt x="381" y="344"/>
                    <a:pt x="318" y="141"/>
                    <a:pt x="242" y="14"/>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5707125" y="918200"/>
              <a:ext cx="35500" cy="26950"/>
            </a:xfrm>
            <a:custGeom>
              <a:avLst/>
              <a:gdLst/>
              <a:ahLst/>
              <a:cxnLst/>
              <a:rect l="l" t="t" r="r" b="b"/>
              <a:pathLst>
                <a:path w="1420" h="1078" extrusionOk="0">
                  <a:moveTo>
                    <a:pt x="728" y="0"/>
                  </a:moveTo>
                  <a:cubicBezTo>
                    <a:pt x="697" y="0"/>
                    <a:pt x="666" y="4"/>
                    <a:pt x="634" y="13"/>
                  </a:cubicBezTo>
                  <a:cubicBezTo>
                    <a:pt x="495" y="50"/>
                    <a:pt x="394" y="177"/>
                    <a:pt x="304" y="291"/>
                  </a:cubicBezTo>
                  <a:cubicBezTo>
                    <a:pt x="0" y="659"/>
                    <a:pt x="191" y="836"/>
                    <a:pt x="470" y="1077"/>
                  </a:cubicBezTo>
                  <a:cubicBezTo>
                    <a:pt x="507" y="976"/>
                    <a:pt x="558" y="912"/>
                    <a:pt x="609" y="875"/>
                  </a:cubicBezTo>
                  <a:cubicBezTo>
                    <a:pt x="672" y="836"/>
                    <a:pt x="748" y="811"/>
                    <a:pt x="824" y="811"/>
                  </a:cubicBezTo>
                  <a:cubicBezTo>
                    <a:pt x="862" y="811"/>
                    <a:pt x="901" y="811"/>
                    <a:pt x="951" y="824"/>
                  </a:cubicBezTo>
                  <a:cubicBezTo>
                    <a:pt x="1014" y="849"/>
                    <a:pt x="1078" y="900"/>
                    <a:pt x="1141" y="1027"/>
                  </a:cubicBezTo>
                  <a:cubicBezTo>
                    <a:pt x="1166" y="1013"/>
                    <a:pt x="1179" y="988"/>
                    <a:pt x="1205" y="963"/>
                  </a:cubicBezTo>
                  <a:cubicBezTo>
                    <a:pt x="1306" y="849"/>
                    <a:pt x="1420" y="709"/>
                    <a:pt x="1408" y="557"/>
                  </a:cubicBezTo>
                  <a:cubicBezTo>
                    <a:pt x="1394" y="393"/>
                    <a:pt x="1268" y="291"/>
                    <a:pt x="1154" y="202"/>
                  </a:cubicBezTo>
                  <a:cubicBezTo>
                    <a:pt x="1027" y="97"/>
                    <a:pt x="883" y="0"/>
                    <a:pt x="728"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5718850" y="940050"/>
              <a:ext cx="11100" cy="9200"/>
            </a:xfrm>
            <a:custGeom>
              <a:avLst/>
              <a:gdLst/>
              <a:ahLst/>
              <a:cxnLst/>
              <a:rect l="l" t="t" r="r" b="b"/>
              <a:pathLst>
                <a:path w="444" h="368" extrusionOk="0">
                  <a:moveTo>
                    <a:pt x="140" y="1"/>
                  </a:moveTo>
                  <a:cubicBezTo>
                    <a:pt x="89" y="38"/>
                    <a:pt x="38" y="102"/>
                    <a:pt x="1" y="203"/>
                  </a:cubicBezTo>
                  <a:cubicBezTo>
                    <a:pt x="26" y="215"/>
                    <a:pt x="38" y="229"/>
                    <a:pt x="51" y="241"/>
                  </a:cubicBezTo>
                  <a:cubicBezTo>
                    <a:pt x="127" y="305"/>
                    <a:pt x="216" y="368"/>
                    <a:pt x="317" y="368"/>
                  </a:cubicBezTo>
                  <a:cubicBezTo>
                    <a:pt x="355" y="368"/>
                    <a:pt x="406" y="355"/>
                    <a:pt x="444" y="342"/>
                  </a:cubicBezTo>
                  <a:lnTo>
                    <a:pt x="140"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5730900" y="938775"/>
              <a:ext cx="4750" cy="5400"/>
            </a:xfrm>
            <a:custGeom>
              <a:avLst/>
              <a:gdLst/>
              <a:ahLst/>
              <a:cxnLst/>
              <a:rect l="l" t="t" r="r" b="b"/>
              <a:pathLst>
                <a:path w="190" h="216" extrusionOk="0">
                  <a:moveTo>
                    <a:pt x="0" y="1"/>
                  </a:moveTo>
                  <a:cubicBezTo>
                    <a:pt x="63" y="77"/>
                    <a:pt x="127" y="140"/>
                    <a:pt x="190" y="216"/>
                  </a:cubicBezTo>
                  <a:lnTo>
                    <a:pt x="190" y="204"/>
                  </a:lnTo>
                  <a:cubicBezTo>
                    <a:pt x="127" y="77"/>
                    <a:pt x="63" y="26"/>
                    <a:pt x="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5722325" y="938450"/>
              <a:ext cx="13325" cy="10175"/>
            </a:xfrm>
            <a:custGeom>
              <a:avLst/>
              <a:gdLst/>
              <a:ahLst/>
              <a:cxnLst/>
              <a:rect l="l" t="t" r="r" b="b"/>
              <a:pathLst>
                <a:path w="533" h="407" extrusionOk="0">
                  <a:moveTo>
                    <a:pt x="216" y="1"/>
                  </a:moveTo>
                  <a:cubicBezTo>
                    <a:pt x="140" y="1"/>
                    <a:pt x="64" y="26"/>
                    <a:pt x="1" y="65"/>
                  </a:cubicBezTo>
                  <a:lnTo>
                    <a:pt x="305" y="406"/>
                  </a:lnTo>
                  <a:cubicBezTo>
                    <a:pt x="394" y="369"/>
                    <a:pt x="470" y="293"/>
                    <a:pt x="533" y="229"/>
                  </a:cubicBezTo>
                  <a:cubicBezTo>
                    <a:pt x="470" y="153"/>
                    <a:pt x="406" y="90"/>
                    <a:pt x="343" y="14"/>
                  </a:cubicBezTo>
                  <a:cubicBezTo>
                    <a:pt x="293" y="1"/>
                    <a:pt x="254" y="1"/>
                    <a:pt x="21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5641825" y="1017975"/>
              <a:ext cx="56125" cy="63775"/>
            </a:xfrm>
            <a:custGeom>
              <a:avLst/>
              <a:gdLst/>
              <a:ahLst/>
              <a:cxnLst/>
              <a:rect l="l" t="t" r="r" b="b"/>
              <a:pathLst>
                <a:path w="2245" h="2551" extrusionOk="0">
                  <a:moveTo>
                    <a:pt x="2062" y="0"/>
                  </a:moveTo>
                  <a:cubicBezTo>
                    <a:pt x="2056" y="0"/>
                    <a:pt x="2049" y="1"/>
                    <a:pt x="2042" y="2"/>
                  </a:cubicBezTo>
                  <a:lnTo>
                    <a:pt x="153" y="179"/>
                  </a:lnTo>
                  <a:cubicBezTo>
                    <a:pt x="65" y="179"/>
                    <a:pt x="1" y="255"/>
                    <a:pt x="1" y="331"/>
                  </a:cubicBezTo>
                  <a:lnTo>
                    <a:pt x="52" y="1966"/>
                  </a:lnTo>
                  <a:cubicBezTo>
                    <a:pt x="64" y="2305"/>
                    <a:pt x="342" y="2551"/>
                    <a:pt x="675" y="2551"/>
                  </a:cubicBezTo>
                  <a:cubicBezTo>
                    <a:pt x="691" y="2551"/>
                    <a:pt x="708" y="2550"/>
                    <a:pt x="724" y="2549"/>
                  </a:cubicBezTo>
                  <a:lnTo>
                    <a:pt x="1598" y="2461"/>
                  </a:lnTo>
                  <a:cubicBezTo>
                    <a:pt x="1966" y="2436"/>
                    <a:pt x="2245" y="2118"/>
                    <a:pt x="2232" y="1763"/>
                  </a:cubicBezTo>
                  <a:lnTo>
                    <a:pt x="2194" y="129"/>
                  </a:lnTo>
                  <a:cubicBezTo>
                    <a:pt x="2182" y="59"/>
                    <a:pt x="2129" y="0"/>
                    <a:pt x="2062"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5641825" y="1022125"/>
              <a:ext cx="56125" cy="59625"/>
            </a:xfrm>
            <a:custGeom>
              <a:avLst/>
              <a:gdLst/>
              <a:ahLst/>
              <a:cxnLst/>
              <a:rect l="l" t="t" r="r" b="b"/>
              <a:pathLst>
                <a:path w="2245" h="2385" extrusionOk="0">
                  <a:moveTo>
                    <a:pt x="242" y="0"/>
                  </a:moveTo>
                  <a:lnTo>
                    <a:pt x="153" y="13"/>
                  </a:lnTo>
                  <a:cubicBezTo>
                    <a:pt x="65" y="13"/>
                    <a:pt x="1" y="89"/>
                    <a:pt x="1" y="165"/>
                  </a:cubicBezTo>
                  <a:lnTo>
                    <a:pt x="52" y="1800"/>
                  </a:lnTo>
                  <a:cubicBezTo>
                    <a:pt x="64" y="2139"/>
                    <a:pt x="342" y="2385"/>
                    <a:pt x="675" y="2385"/>
                  </a:cubicBezTo>
                  <a:cubicBezTo>
                    <a:pt x="691" y="2385"/>
                    <a:pt x="708" y="2384"/>
                    <a:pt x="724" y="2383"/>
                  </a:cubicBezTo>
                  <a:lnTo>
                    <a:pt x="1598" y="2295"/>
                  </a:lnTo>
                  <a:cubicBezTo>
                    <a:pt x="1966" y="2270"/>
                    <a:pt x="2245" y="1952"/>
                    <a:pt x="2232" y="1597"/>
                  </a:cubicBezTo>
                  <a:lnTo>
                    <a:pt x="2220" y="1090"/>
                  </a:lnTo>
                  <a:cubicBezTo>
                    <a:pt x="2104" y="1626"/>
                    <a:pt x="1850" y="1944"/>
                    <a:pt x="1485" y="1944"/>
                  </a:cubicBezTo>
                  <a:cubicBezTo>
                    <a:pt x="1409" y="1944"/>
                    <a:pt x="1328" y="1930"/>
                    <a:pt x="1243" y="1901"/>
                  </a:cubicBezTo>
                  <a:cubicBezTo>
                    <a:pt x="584" y="1673"/>
                    <a:pt x="242" y="748"/>
                    <a:pt x="242"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5638025" y="1012600"/>
              <a:ext cx="62150" cy="16850"/>
            </a:xfrm>
            <a:custGeom>
              <a:avLst/>
              <a:gdLst/>
              <a:ahLst/>
              <a:cxnLst/>
              <a:rect l="l" t="t" r="r" b="b"/>
              <a:pathLst>
                <a:path w="2486" h="674" extrusionOk="0">
                  <a:moveTo>
                    <a:pt x="2448" y="1"/>
                  </a:moveTo>
                  <a:cubicBezTo>
                    <a:pt x="2448" y="1"/>
                    <a:pt x="2017" y="115"/>
                    <a:pt x="1231" y="166"/>
                  </a:cubicBezTo>
                  <a:cubicBezTo>
                    <a:pt x="445" y="217"/>
                    <a:pt x="1" y="217"/>
                    <a:pt x="1" y="217"/>
                  </a:cubicBezTo>
                  <a:lnTo>
                    <a:pt x="26" y="673"/>
                  </a:lnTo>
                  <a:cubicBezTo>
                    <a:pt x="26" y="673"/>
                    <a:pt x="1966" y="572"/>
                    <a:pt x="2485" y="445"/>
                  </a:cubicBezTo>
                  <a:lnTo>
                    <a:pt x="2448"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5478950" y="1223650"/>
              <a:ext cx="60225" cy="72175"/>
            </a:xfrm>
            <a:custGeom>
              <a:avLst/>
              <a:gdLst/>
              <a:ahLst/>
              <a:cxnLst/>
              <a:rect l="l" t="t" r="r" b="b"/>
              <a:pathLst>
                <a:path w="2409" h="2887" extrusionOk="0">
                  <a:moveTo>
                    <a:pt x="1650" y="0"/>
                  </a:moveTo>
                  <a:cubicBezTo>
                    <a:pt x="1300" y="0"/>
                    <a:pt x="950" y="125"/>
                    <a:pt x="660" y="330"/>
                  </a:cubicBezTo>
                  <a:cubicBezTo>
                    <a:pt x="394" y="533"/>
                    <a:pt x="229" y="837"/>
                    <a:pt x="102" y="1142"/>
                  </a:cubicBezTo>
                  <a:cubicBezTo>
                    <a:pt x="26" y="1332"/>
                    <a:pt x="0" y="1547"/>
                    <a:pt x="39" y="1750"/>
                  </a:cubicBezTo>
                  <a:cubicBezTo>
                    <a:pt x="77" y="1953"/>
                    <a:pt x="203" y="2130"/>
                    <a:pt x="330" y="2283"/>
                  </a:cubicBezTo>
                  <a:cubicBezTo>
                    <a:pt x="445" y="2448"/>
                    <a:pt x="584" y="2587"/>
                    <a:pt x="749" y="2688"/>
                  </a:cubicBezTo>
                  <a:cubicBezTo>
                    <a:pt x="1008" y="2855"/>
                    <a:pt x="1322" y="2886"/>
                    <a:pt x="1636" y="2886"/>
                  </a:cubicBezTo>
                  <a:cubicBezTo>
                    <a:pt x="1751" y="2886"/>
                    <a:pt x="1866" y="2882"/>
                    <a:pt x="1978" y="2879"/>
                  </a:cubicBezTo>
                  <a:cubicBezTo>
                    <a:pt x="2016" y="2866"/>
                    <a:pt x="2042" y="2866"/>
                    <a:pt x="2054" y="2840"/>
                  </a:cubicBezTo>
                  <a:cubicBezTo>
                    <a:pt x="2074" y="2820"/>
                    <a:pt x="2071" y="2793"/>
                    <a:pt x="2056" y="2770"/>
                  </a:cubicBezTo>
                  <a:lnTo>
                    <a:pt x="2056" y="2770"/>
                  </a:lnTo>
                  <a:cubicBezTo>
                    <a:pt x="2087" y="2781"/>
                    <a:pt x="2120" y="2790"/>
                    <a:pt x="2155" y="2790"/>
                  </a:cubicBezTo>
                  <a:cubicBezTo>
                    <a:pt x="2231" y="2790"/>
                    <a:pt x="2307" y="2752"/>
                    <a:pt x="2321" y="2676"/>
                  </a:cubicBezTo>
                  <a:cubicBezTo>
                    <a:pt x="2333" y="2575"/>
                    <a:pt x="2231" y="2511"/>
                    <a:pt x="2143" y="2448"/>
                  </a:cubicBezTo>
                  <a:cubicBezTo>
                    <a:pt x="1864" y="2270"/>
                    <a:pt x="1674" y="1941"/>
                    <a:pt x="1648" y="1611"/>
                  </a:cubicBezTo>
                  <a:cubicBezTo>
                    <a:pt x="1648" y="1535"/>
                    <a:pt x="1662" y="1446"/>
                    <a:pt x="1738" y="1434"/>
                  </a:cubicBezTo>
                  <a:cubicBezTo>
                    <a:pt x="1742" y="1433"/>
                    <a:pt x="1746" y="1432"/>
                    <a:pt x="1750" y="1432"/>
                  </a:cubicBezTo>
                  <a:cubicBezTo>
                    <a:pt x="1807" y="1432"/>
                    <a:pt x="1853" y="1514"/>
                    <a:pt x="1876" y="1573"/>
                  </a:cubicBezTo>
                  <a:cubicBezTo>
                    <a:pt x="1953" y="1814"/>
                    <a:pt x="2042" y="2054"/>
                    <a:pt x="2118" y="2296"/>
                  </a:cubicBezTo>
                  <a:cubicBezTo>
                    <a:pt x="2143" y="2346"/>
                    <a:pt x="2155" y="2397"/>
                    <a:pt x="2194" y="2435"/>
                  </a:cubicBezTo>
                  <a:cubicBezTo>
                    <a:pt x="2212" y="2462"/>
                    <a:pt x="2250" y="2483"/>
                    <a:pt x="2289" y="2483"/>
                  </a:cubicBezTo>
                  <a:cubicBezTo>
                    <a:pt x="2304" y="2483"/>
                    <a:pt x="2319" y="2480"/>
                    <a:pt x="2333" y="2473"/>
                  </a:cubicBezTo>
                  <a:cubicBezTo>
                    <a:pt x="2397" y="2448"/>
                    <a:pt x="2409" y="2359"/>
                    <a:pt x="2409" y="2283"/>
                  </a:cubicBezTo>
                  <a:cubicBezTo>
                    <a:pt x="2397" y="1586"/>
                    <a:pt x="2257" y="888"/>
                    <a:pt x="2003" y="229"/>
                  </a:cubicBezTo>
                  <a:cubicBezTo>
                    <a:pt x="1978" y="166"/>
                    <a:pt x="1940" y="90"/>
                    <a:pt x="1876" y="52"/>
                  </a:cubicBezTo>
                  <a:cubicBezTo>
                    <a:pt x="1826" y="14"/>
                    <a:pt x="1763" y="1"/>
                    <a:pt x="1699" y="1"/>
                  </a:cubicBezTo>
                  <a:cubicBezTo>
                    <a:pt x="1683" y="0"/>
                    <a:pt x="1667" y="0"/>
                    <a:pt x="1650" y="0"/>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5468175" y="1217025"/>
              <a:ext cx="68175" cy="90375"/>
            </a:xfrm>
            <a:custGeom>
              <a:avLst/>
              <a:gdLst/>
              <a:ahLst/>
              <a:cxnLst/>
              <a:rect l="l" t="t" r="r" b="b"/>
              <a:pathLst>
                <a:path w="2727" h="3615" extrusionOk="0">
                  <a:moveTo>
                    <a:pt x="1522" y="2269"/>
                  </a:moveTo>
                  <a:cubicBezTo>
                    <a:pt x="1526" y="2276"/>
                    <a:pt x="1531" y="2282"/>
                    <a:pt x="1535" y="2289"/>
                  </a:cubicBezTo>
                  <a:lnTo>
                    <a:pt x="1535" y="2289"/>
                  </a:lnTo>
                  <a:cubicBezTo>
                    <a:pt x="1531" y="2282"/>
                    <a:pt x="1526" y="2275"/>
                    <a:pt x="1522" y="2269"/>
                  </a:cubicBezTo>
                  <a:close/>
                  <a:moveTo>
                    <a:pt x="1623" y="0"/>
                  </a:moveTo>
                  <a:cubicBezTo>
                    <a:pt x="1065" y="51"/>
                    <a:pt x="546" y="380"/>
                    <a:pt x="279" y="862"/>
                  </a:cubicBezTo>
                  <a:cubicBezTo>
                    <a:pt x="14" y="1356"/>
                    <a:pt x="0" y="1978"/>
                    <a:pt x="267" y="2459"/>
                  </a:cubicBezTo>
                  <a:cubicBezTo>
                    <a:pt x="508" y="2916"/>
                    <a:pt x="952" y="3245"/>
                    <a:pt x="1408" y="3448"/>
                  </a:cubicBezTo>
                  <a:cubicBezTo>
                    <a:pt x="1585" y="3536"/>
                    <a:pt x="1763" y="3600"/>
                    <a:pt x="1966" y="3612"/>
                  </a:cubicBezTo>
                  <a:cubicBezTo>
                    <a:pt x="1989" y="3614"/>
                    <a:pt x="2012" y="3615"/>
                    <a:pt x="2035" y="3615"/>
                  </a:cubicBezTo>
                  <a:cubicBezTo>
                    <a:pt x="2201" y="3615"/>
                    <a:pt x="2365" y="3571"/>
                    <a:pt x="2498" y="3460"/>
                  </a:cubicBezTo>
                  <a:cubicBezTo>
                    <a:pt x="2561" y="3409"/>
                    <a:pt x="2612" y="3359"/>
                    <a:pt x="2650" y="3283"/>
                  </a:cubicBezTo>
                  <a:cubicBezTo>
                    <a:pt x="2688" y="3207"/>
                    <a:pt x="2726" y="3169"/>
                    <a:pt x="2662" y="3105"/>
                  </a:cubicBezTo>
                  <a:cubicBezTo>
                    <a:pt x="2549" y="3017"/>
                    <a:pt x="2358" y="2979"/>
                    <a:pt x="2231" y="2890"/>
                  </a:cubicBezTo>
                  <a:cubicBezTo>
                    <a:pt x="1973" y="2742"/>
                    <a:pt x="1702" y="2534"/>
                    <a:pt x="1535" y="2289"/>
                  </a:cubicBezTo>
                  <a:lnTo>
                    <a:pt x="1535" y="2289"/>
                  </a:lnTo>
                  <a:cubicBezTo>
                    <a:pt x="1683" y="2510"/>
                    <a:pt x="1830" y="2732"/>
                    <a:pt x="1978" y="2966"/>
                  </a:cubicBezTo>
                  <a:cubicBezTo>
                    <a:pt x="1965" y="2967"/>
                    <a:pt x="1953" y="2968"/>
                    <a:pt x="1940" y="2968"/>
                  </a:cubicBezTo>
                  <a:cubicBezTo>
                    <a:pt x="1776" y="2968"/>
                    <a:pt x="1612" y="2894"/>
                    <a:pt x="1471" y="2789"/>
                  </a:cubicBezTo>
                  <a:cubicBezTo>
                    <a:pt x="1319" y="2674"/>
                    <a:pt x="1205" y="2535"/>
                    <a:pt x="1091" y="2395"/>
                  </a:cubicBezTo>
                  <a:lnTo>
                    <a:pt x="1091" y="2395"/>
                  </a:lnTo>
                  <a:cubicBezTo>
                    <a:pt x="1155" y="2522"/>
                    <a:pt x="1231" y="2662"/>
                    <a:pt x="1293" y="2801"/>
                  </a:cubicBezTo>
                  <a:cubicBezTo>
                    <a:pt x="964" y="2624"/>
                    <a:pt x="786" y="2269"/>
                    <a:pt x="660" y="1914"/>
                  </a:cubicBezTo>
                  <a:cubicBezTo>
                    <a:pt x="609" y="1812"/>
                    <a:pt x="584" y="1686"/>
                    <a:pt x="647" y="1597"/>
                  </a:cubicBezTo>
                  <a:cubicBezTo>
                    <a:pt x="698" y="1547"/>
                    <a:pt x="774" y="1533"/>
                    <a:pt x="825" y="1496"/>
                  </a:cubicBezTo>
                  <a:cubicBezTo>
                    <a:pt x="926" y="1445"/>
                    <a:pt x="989" y="1369"/>
                    <a:pt x="1053" y="1280"/>
                  </a:cubicBezTo>
                  <a:cubicBezTo>
                    <a:pt x="1293" y="976"/>
                    <a:pt x="1535" y="672"/>
                    <a:pt x="1788" y="367"/>
                  </a:cubicBezTo>
                  <a:cubicBezTo>
                    <a:pt x="1851" y="279"/>
                    <a:pt x="1915" y="164"/>
                    <a:pt x="1864" y="76"/>
                  </a:cubicBezTo>
                  <a:cubicBezTo>
                    <a:pt x="1814" y="12"/>
                    <a:pt x="1712" y="0"/>
                    <a:pt x="1623" y="0"/>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5398450" y="906875"/>
              <a:ext cx="238025" cy="337200"/>
            </a:xfrm>
            <a:custGeom>
              <a:avLst/>
              <a:gdLst/>
              <a:ahLst/>
              <a:cxnLst/>
              <a:rect l="l" t="t" r="r" b="b"/>
              <a:pathLst>
                <a:path w="9521" h="13488" extrusionOk="0">
                  <a:moveTo>
                    <a:pt x="7311" y="1"/>
                  </a:moveTo>
                  <a:cubicBezTo>
                    <a:pt x="7040" y="1"/>
                    <a:pt x="6748" y="91"/>
                    <a:pt x="6339" y="440"/>
                  </a:cubicBezTo>
                  <a:cubicBezTo>
                    <a:pt x="5845" y="1023"/>
                    <a:pt x="394" y="5789"/>
                    <a:pt x="293" y="6283"/>
                  </a:cubicBezTo>
                  <a:cubicBezTo>
                    <a:pt x="1" y="7779"/>
                    <a:pt x="2663" y="13078"/>
                    <a:pt x="2727" y="13407"/>
                  </a:cubicBezTo>
                  <a:cubicBezTo>
                    <a:pt x="2738" y="13463"/>
                    <a:pt x="2814" y="13487"/>
                    <a:pt x="2934" y="13487"/>
                  </a:cubicBezTo>
                  <a:cubicBezTo>
                    <a:pt x="3497" y="13487"/>
                    <a:pt x="5014" y="12951"/>
                    <a:pt x="5223" y="12596"/>
                  </a:cubicBezTo>
                  <a:cubicBezTo>
                    <a:pt x="4932" y="12241"/>
                    <a:pt x="3665" y="7158"/>
                    <a:pt x="3741" y="7018"/>
                  </a:cubicBezTo>
                  <a:cubicBezTo>
                    <a:pt x="3817" y="6880"/>
                    <a:pt x="7327" y="4826"/>
                    <a:pt x="8608" y="3216"/>
                  </a:cubicBezTo>
                  <a:cubicBezTo>
                    <a:pt x="9521" y="2063"/>
                    <a:pt x="9065" y="288"/>
                    <a:pt x="7860" y="72"/>
                  </a:cubicBezTo>
                  <a:cubicBezTo>
                    <a:pt x="7666" y="42"/>
                    <a:pt x="7493" y="1"/>
                    <a:pt x="731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5386113" y="908838"/>
              <a:ext cx="182225" cy="346375"/>
            </a:xfrm>
            <a:custGeom>
              <a:avLst/>
              <a:gdLst/>
              <a:ahLst/>
              <a:cxnLst/>
              <a:rect l="l" t="t" r="r" b="b"/>
              <a:pathLst>
                <a:path w="7289" h="13855" extrusionOk="0">
                  <a:moveTo>
                    <a:pt x="7289" y="0"/>
                  </a:moveTo>
                  <a:lnTo>
                    <a:pt x="7289" y="0"/>
                  </a:lnTo>
                  <a:cubicBezTo>
                    <a:pt x="5641" y="443"/>
                    <a:pt x="4322" y="1635"/>
                    <a:pt x="3055" y="2776"/>
                  </a:cubicBezTo>
                  <a:cubicBezTo>
                    <a:pt x="1939" y="3803"/>
                    <a:pt x="773" y="4893"/>
                    <a:pt x="342" y="6350"/>
                  </a:cubicBezTo>
                  <a:cubicBezTo>
                    <a:pt x="1" y="7479"/>
                    <a:pt x="153" y="8708"/>
                    <a:pt x="545" y="9811"/>
                  </a:cubicBezTo>
                  <a:cubicBezTo>
                    <a:pt x="939" y="10914"/>
                    <a:pt x="1572" y="11915"/>
                    <a:pt x="2206" y="12904"/>
                  </a:cubicBezTo>
                  <a:cubicBezTo>
                    <a:pt x="2446" y="13271"/>
                    <a:pt x="2725" y="13665"/>
                    <a:pt x="3131" y="13817"/>
                  </a:cubicBezTo>
                  <a:cubicBezTo>
                    <a:pt x="3210" y="13842"/>
                    <a:pt x="3300" y="13855"/>
                    <a:pt x="3392" y="13855"/>
                  </a:cubicBezTo>
                  <a:cubicBezTo>
                    <a:pt x="3622" y="13855"/>
                    <a:pt x="3866" y="13774"/>
                    <a:pt x="3993" y="13601"/>
                  </a:cubicBezTo>
                  <a:cubicBezTo>
                    <a:pt x="4246" y="13271"/>
                    <a:pt x="3981" y="12840"/>
                    <a:pt x="3841" y="12499"/>
                  </a:cubicBezTo>
                  <a:cubicBezTo>
                    <a:pt x="3511" y="11623"/>
                    <a:pt x="3055" y="10800"/>
                    <a:pt x="2700" y="9938"/>
                  </a:cubicBezTo>
                  <a:cubicBezTo>
                    <a:pt x="2231" y="8797"/>
                    <a:pt x="1939" y="7504"/>
                    <a:pt x="2345" y="6338"/>
                  </a:cubicBezTo>
                  <a:cubicBezTo>
                    <a:pt x="2599" y="5590"/>
                    <a:pt x="3119" y="4969"/>
                    <a:pt x="3626" y="4373"/>
                  </a:cubicBezTo>
                  <a:cubicBezTo>
                    <a:pt x="4843" y="2916"/>
                    <a:pt x="6060" y="1457"/>
                    <a:pt x="7289"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5458025" y="1207825"/>
              <a:ext cx="78950" cy="44750"/>
            </a:xfrm>
            <a:custGeom>
              <a:avLst/>
              <a:gdLst/>
              <a:ahLst/>
              <a:cxnLst/>
              <a:rect l="l" t="t" r="r" b="b"/>
              <a:pathLst>
                <a:path w="3158" h="1790" extrusionOk="0">
                  <a:moveTo>
                    <a:pt x="2879" y="0"/>
                  </a:moveTo>
                  <a:cubicBezTo>
                    <a:pt x="2561" y="115"/>
                    <a:pt x="2257" y="216"/>
                    <a:pt x="1953" y="317"/>
                  </a:cubicBezTo>
                  <a:cubicBezTo>
                    <a:pt x="1395" y="507"/>
                    <a:pt x="851" y="698"/>
                    <a:pt x="305" y="887"/>
                  </a:cubicBezTo>
                  <a:cubicBezTo>
                    <a:pt x="217" y="913"/>
                    <a:pt x="52" y="926"/>
                    <a:pt x="26" y="1027"/>
                  </a:cubicBezTo>
                  <a:cubicBezTo>
                    <a:pt x="1" y="1090"/>
                    <a:pt x="77" y="1256"/>
                    <a:pt x="102" y="1318"/>
                  </a:cubicBezTo>
                  <a:cubicBezTo>
                    <a:pt x="166" y="1496"/>
                    <a:pt x="268" y="1673"/>
                    <a:pt x="445" y="1749"/>
                  </a:cubicBezTo>
                  <a:cubicBezTo>
                    <a:pt x="522" y="1779"/>
                    <a:pt x="601" y="1790"/>
                    <a:pt x="681" y="1790"/>
                  </a:cubicBezTo>
                  <a:cubicBezTo>
                    <a:pt x="772" y="1790"/>
                    <a:pt x="864" y="1776"/>
                    <a:pt x="952" y="1763"/>
                  </a:cubicBezTo>
                  <a:cubicBezTo>
                    <a:pt x="1725" y="1610"/>
                    <a:pt x="2485" y="1318"/>
                    <a:pt x="3158" y="913"/>
                  </a:cubicBezTo>
                  <a:cubicBezTo>
                    <a:pt x="3107" y="596"/>
                    <a:pt x="3006" y="292"/>
                    <a:pt x="2879"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5575350" y="993200"/>
              <a:ext cx="42375" cy="30300"/>
            </a:xfrm>
            <a:custGeom>
              <a:avLst/>
              <a:gdLst/>
              <a:ahLst/>
              <a:cxnLst/>
              <a:rect l="l" t="t" r="r" b="b"/>
              <a:pathLst>
                <a:path w="1695" h="1212" extrusionOk="0">
                  <a:moveTo>
                    <a:pt x="1672" y="0"/>
                  </a:moveTo>
                  <a:cubicBezTo>
                    <a:pt x="1668" y="0"/>
                    <a:pt x="1664" y="1"/>
                    <a:pt x="1659" y="4"/>
                  </a:cubicBezTo>
                  <a:cubicBezTo>
                    <a:pt x="1367" y="168"/>
                    <a:pt x="1088" y="371"/>
                    <a:pt x="809" y="562"/>
                  </a:cubicBezTo>
                  <a:cubicBezTo>
                    <a:pt x="670" y="663"/>
                    <a:pt x="530" y="765"/>
                    <a:pt x="391" y="878"/>
                  </a:cubicBezTo>
                  <a:cubicBezTo>
                    <a:pt x="265" y="967"/>
                    <a:pt x="125" y="1069"/>
                    <a:pt x="11" y="1182"/>
                  </a:cubicBezTo>
                  <a:cubicBezTo>
                    <a:pt x="1" y="1193"/>
                    <a:pt x="15" y="1211"/>
                    <a:pt x="28" y="1211"/>
                  </a:cubicBezTo>
                  <a:cubicBezTo>
                    <a:pt x="31" y="1211"/>
                    <a:pt x="34" y="1210"/>
                    <a:pt x="36" y="1208"/>
                  </a:cubicBezTo>
                  <a:cubicBezTo>
                    <a:pt x="99" y="1170"/>
                    <a:pt x="175" y="1120"/>
                    <a:pt x="239" y="1081"/>
                  </a:cubicBezTo>
                  <a:cubicBezTo>
                    <a:pt x="315" y="1043"/>
                    <a:pt x="404" y="993"/>
                    <a:pt x="493" y="954"/>
                  </a:cubicBezTo>
                  <a:lnTo>
                    <a:pt x="835" y="802"/>
                  </a:lnTo>
                  <a:cubicBezTo>
                    <a:pt x="1063" y="714"/>
                    <a:pt x="1291" y="650"/>
                    <a:pt x="1532" y="574"/>
                  </a:cubicBezTo>
                  <a:cubicBezTo>
                    <a:pt x="1544" y="574"/>
                    <a:pt x="1544" y="536"/>
                    <a:pt x="1519" y="536"/>
                  </a:cubicBezTo>
                  <a:cubicBezTo>
                    <a:pt x="1279" y="574"/>
                    <a:pt x="1037" y="663"/>
                    <a:pt x="809" y="751"/>
                  </a:cubicBezTo>
                  <a:cubicBezTo>
                    <a:pt x="708" y="790"/>
                    <a:pt x="594" y="841"/>
                    <a:pt x="480" y="891"/>
                  </a:cubicBezTo>
                  <a:cubicBezTo>
                    <a:pt x="480" y="891"/>
                    <a:pt x="467" y="904"/>
                    <a:pt x="454" y="904"/>
                  </a:cubicBezTo>
                  <a:cubicBezTo>
                    <a:pt x="594" y="802"/>
                    <a:pt x="721" y="714"/>
                    <a:pt x="860" y="612"/>
                  </a:cubicBezTo>
                  <a:cubicBezTo>
                    <a:pt x="1127" y="422"/>
                    <a:pt x="1418" y="244"/>
                    <a:pt x="1684" y="29"/>
                  </a:cubicBezTo>
                  <a:cubicBezTo>
                    <a:pt x="1694" y="19"/>
                    <a:pt x="1688" y="0"/>
                    <a:pt x="1672"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5681350" y="853225"/>
              <a:ext cx="73950" cy="63350"/>
            </a:xfrm>
            <a:custGeom>
              <a:avLst/>
              <a:gdLst/>
              <a:ahLst/>
              <a:cxnLst/>
              <a:rect l="l" t="t" r="r" b="b"/>
              <a:pathLst>
                <a:path w="2958" h="2534" extrusionOk="0">
                  <a:moveTo>
                    <a:pt x="448" y="0"/>
                  </a:moveTo>
                  <a:lnTo>
                    <a:pt x="385" y="203"/>
                  </a:lnTo>
                  <a:lnTo>
                    <a:pt x="309" y="469"/>
                  </a:lnTo>
                  <a:lnTo>
                    <a:pt x="81" y="1204"/>
                  </a:lnTo>
                  <a:lnTo>
                    <a:pt x="17" y="1420"/>
                  </a:lnTo>
                  <a:cubicBezTo>
                    <a:pt x="1" y="2153"/>
                    <a:pt x="846" y="2533"/>
                    <a:pt x="1558" y="2533"/>
                  </a:cubicBezTo>
                  <a:cubicBezTo>
                    <a:pt x="1966" y="2533"/>
                    <a:pt x="2330" y="2409"/>
                    <a:pt x="2464" y="2155"/>
                  </a:cubicBezTo>
                  <a:lnTo>
                    <a:pt x="2476" y="2155"/>
                  </a:lnTo>
                  <a:lnTo>
                    <a:pt x="2641" y="1584"/>
                  </a:lnTo>
                  <a:lnTo>
                    <a:pt x="2704" y="1356"/>
                  </a:lnTo>
                  <a:lnTo>
                    <a:pt x="2958" y="507"/>
                  </a:lnTo>
                  <a:lnTo>
                    <a:pt x="448" y="0"/>
                  </a:lnTo>
                  <a:close/>
                </a:path>
              </a:pathLst>
            </a:custGeom>
            <a:solidFill>
              <a:srgbClr val="F2D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7"/>
            <p:cNvSpPr/>
            <p:nvPr/>
          </p:nvSpPr>
          <p:spPr>
            <a:xfrm>
              <a:off x="5690975" y="853225"/>
              <a:ext cx="64325" cy="45325"/>
            </a:xfrm>
            <a:custGeom>
              <a:avLst/>
              <a:gdLst/>
              <a:ahLst/>
              <a:cxnLst/>
              <a:rect l="l" t="t" r="r" b="b"/>
              <a:pathLst>
                <a:path w="2573" h="1813" extrusionOk="0">
                  <a:moveTo>
                    <a:pt x="63" y="0"/>
                  </a:moveTo>
                  <a:lnTo>
                    <a:pt x="0" y="203"/>
                  </a:lnTo>
                  <a:cubicBezTo>
                    <a:pt x="139" y="837"/>
                    <a:pt x="1369" y="1724"/>
                    <a:pt x="2193" y="1812"/>
                  </a:cubicBezTo>
                  <a:lnTo>
                    <a:pt x="2573" y="507"/>
                  </a:lnTo>
                  <a:lnTo>
                    <a:pt x="63" y="0"/>
                  </a:ln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5830700" y="750225"/>
              <a:ext cx="21900" cy="53850"/>
            </a:xfrm>
            <a:custGeom>
              <a:avLst/>
              <a:gdLst/>
              <a:ahLst/>
              <a:cxnLst/>
              <a:rect l="l" t="t" r="r" b="b"/>
              <a:pathLst>
                <a:path w="876" h="2154" extrusionOk="0">
                  <a:moveTo>
                    <a:pt x="609" y="0"/>
                  </a:moveTo>
                  <a:cubicBezTo>
                    <a:pt x="508" y="0"/>
                    <a:pt x="445" y="89"/>
                    <a:pt x="394" y="178"/>
                  </a:cubicBezTo>
                  <a:cubicBezTo>
                    <a:pt x="127" y="659"/>
                    <a:pt x="65" y="1230"/>
                    <a:pt x="14" y="1788"/>
                  </a:cubicBezTo>
                  <a:cubicBezTo>
                    <a:pt x="1" y="1864"/>
                    <a:pt x="1" y="1940"/>
                    <a:pt x="14" y="2016"/>
                  </a:cubicBezTo>
                  <a:cubicBezTo>
                    <a:pt x="41" y="2115"/>
                    <a:pt x="85" y="2153"/>
                    <a:pt x="138" y="2153"/>
                  </a:cubicBezTo>
                  <a:cubicBezTo>
                    <a:pt x="300" y="2153"/>
                    <a:pt x="542" y="1776"/>
                    <a:pt x="609" y="1661"/>
                  </a:cubicBezTo>
                  <a:cubicBezTo>
                    <a:pt x="761" y="1395"/>
                    <a:pt x="850" y="1090"/>
                    <a:pt x="863" y="774"/>
                  </a:cubicBezTo>
                  <a:cubicBezTo>
                    <a:pt x="876" y="596"/>
                    <a:pt x="863" y="419"/>
                    <a:pt x="825" y="254"/>
                  </a:cubicBezTo>
                  <a:cubicBezTo>
                    <a:pt x="787" y="140"/>
                    <a:pt x="724" y="0"/>
                    <a:pt x="609"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5671000" y="683750"/>
              <a:ext cx="184150" cy="205325"/>
            </a:xfrm>
            <a:custGeom>
              <a:avLst/>
              <a:gdLst/>
              <a:ahLst/>
              <a:cxnLst/>
              <a:rect l="l" t="t" r="r" b="b"/>
              <a:pathLst>
                <a:path w="7366" h="8213" extrusionOk="0">
                  <a:moveTo>
                    <a:pt x="3633" y="0"/>
                  </a:moveTo>
                  <a:cubicBezTo>
                    <a:pt x="2962" y="0"/>
                    <a:pt x="2288" y="200"/>
                    <a:pt x="1712" y="631"/>
                  </a:cubicBezTo>
                  <a:cubicBezTo>
                    <a:pt x="532" y="1569"/>
                    <a:pt x="0" y="3458"/>
                    <a:pt x="115" y="5106"/>
                  </a:cubicBezTo>
                  <a:cubicBezTo>
                    <a:pt x="127" y="5360"/>
                    <a:pt x="152" y="5600"/>
                    <a:pt x="203" y="5828"/>
                  </a:cubicBezTo>
                  <a:cubicBezTo>
                    <a:pt x="343" y="6538"/>
                    <a:pt x="748" y="7020"/>
                    <a:pt x="1306" y="7388"/>
                  </a:cubicBezTo>
                  <a:cubicBezTo>
                    <a:pt x="1636" y="7603"/>
                    <a:pt x="2003" y="7780"/>
                    <a:pt x="2396" y="7946"/>
                  </a:cubicBezTo>
                  <a:cubicBezTo>
                    <a:pt x="2871" y="8123"/>
                    <a:pt x="3289" y="8212"/>
                    <a:pt x="3673" y="8212"/>
                  </a:cubicBezTo>
                  <a:cubicBezTo>
                    <a:pt x="3700" y="8212"/>
                    <a:pt x="3726" y="8212"/>
                    <a:pt x="3752" y="8211"/>
                  </a:cubicBezTo>
                  <a:cubicBezTo>
                    <a:pt x="4526" y="8186"/>
                    <a:pt x="5146" y="7755"/>
                    <a:pt x="5780" y="6741"/>
                  </a:cubicBezTo>
                  <a:cubicBezTo>
                    <a:pt x="5793" y="6715"/>
                    <a:pt x="5819" y="6678"/>
                    <a:pt x="5831" y="6653"/>
                  </a:cubicBezTo>
                  <a:cubicBezTo>
                    <a:pt x="6490" y="5537"/>
                    <a:pt x="7365" y="3623"/>
                    <a:pt x="6833" y="2241"/>
                  </a:cubicBezTo>
                  <a:cubicBezTo>
                    <a:pt x="6372" y="843"/>
                    <a:pt x="5011" y="0"/>
                    <a:pt x="3633"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5798375" y="822475"/>
              <a:ext cx="13025" cy="14975"/>
            </a:xfrm>
            <a:custGeom>
              <a:avLst/>
              <a:gdLst/>
              <a:ahLst/>
              <a:cxnLst/>
              <a:rect l="l" t="t" r="r" b="b"/>
              <a:pathLst>
                <a:path w="521" h="599" extrusionOk="0">
                  <a:moveTo>
                    <a:pt x="65" y="0"/>
                  </a:moveTo>
                  <a:lnTo>
                    <a:pt x="65" y="0"/>
                  </a:lnTo>
                  <a:cubicBezTo>
                    <a:pt x="1" y="140"/>
                    <a:pt x="1" y="304"/>
                    <a:pt x="90" y="431"/>
                  </a:cubicBezTo>
                  <a:cubicBezTo>
                    <a:pt x="171" y="536"/>
                    <a:pt x="306" y="598"/>
                    <a:pt x="436" y="598"/>
                  </a:cubicBezTo>
                  <a:cubicBezTo>
                    <a:pt x="447" y="598"/>
                    <a:pt x="459" y="598"/>
                    <a:pt x="470" y="597"/>
                  </a:cubicBezTo>
                  <a:cubicBezTo>
                    <a:pt x="482" y="597"/>
                    <a:pt x="496" y="597"/>
                    <a:pt x="508" y="583"/>
                  </a:cubicBezTo>
                  <a:cubicBezTo>
                    <a:pt x="521" y="571"/>
                    <a:pt x="508" y="558"/>
                    <a:pt x="496" y="546"/>
                  </a:cubicBezTo>
                  <a:cubicBezTo>
                    <a:pt x="496" y="533"/>
                    <a:pt x="470" y="520"/>
                    <a:pt x="457" y="520"/>
                  </a:cubicBezTo>
                  <a:cubicBezTo>
                    <a:pt x="318" y="457"/>
                    <a:pt x="204" y="304"/>
                    <a:pt x="166" y="152"/>
                  </a:cubicBezTo>
                  <a:cubicBezTo>
                    <a:pt x="153" y="127"/>
                    <a:pt x="153" y="102"/>
                    <a:pt x="127" y="90"/>
                  </a:cubicBezTo>
                  <a:cubicBezTo>
                    <a:pt x="120" y="86"/>
                    <a:pt x="114" y="84"/>
                    <a:pt x="108" y="84"/>
                  </a:cubicBezTo>
                  <a:cubicBezTo>
                    <a:pt x="95" y="84"/>
                    <a:pt x="86" y="93"/>
                    <a:pt x="77" y="102"/>
                  </a:cubicBezTo>
                  <a:cubicBezTo>
                    <a:pt x="66" y="114"/>
                    <a:pt x="54" y="136"/>
                    <a:pt x="52" y="149"/>
                  </a:cubicBezTo>
                  <a:lnTo>
                    <a:pt x="52" y="149"/>
                  </a:lnTo>
                  <a:lnTo>
                    <a:pt x="65" y="0"/>
                  </a:ln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5727100" y="798725"/>
              <a:ext cx="18700" cy="6250"/>
            </a:xfrm>
            <a:custGeom>
              <a:avLst/>
              <a:gdLst/>
              <a:ahLst/>
              <a:cxnLst/>
              <a:rect l="l" t="t" r="r" b="b"/>
              <a:pathLst>
                <a:path w="748" h="250" extrusionOk="0">
                  <a:moveTo>
                    <a:pt x="64" y="1"/>
                  </a:moveTo>
                  <a:cubicBezTo>
                    <a:pt x="47" y="1"/>
                    <a:pt x="34" y="4"/>
                    <a:pt x="25" y="12"/>
                  </a:cubicBezTo>
                  <a:cubicBezTo>
                    <a:pt x="0" y="63"/>
                    <a:pt x="139" y="190"/>
                    <a:pt x="254" y="228"/>
                  </a:cubicBezTo>
                  <a:cubicBezTo>
                    <a:pt x="287" y="241"/>
                    <a:pt x="353" y="249"/>
                    <a:pt x="426" y="249"/>
                  </a:cubicBezTo>
                  <a:cubicBezTo>
                    <a:pt x="572" y="249"/>
                    <a:pt x="748" y="215"/>
                    <a:pt x="748" y="114"/>
                  </a:cubicBezTo>
                  <a:cubicBezTo>
                    <a:pt x="748" y="66"/>
                    <a:pt x="718" y="54"/>
                    <a:pt x="681" y="54"/>
                  </a:cubicBezTo>
                  <a:cubicBezTo>
                    <a:pt x="658" y="54"/>
                    <a:pt x="632" y="58"/>
                    <a:pt x="609" y="63"/>
                  </a:cubicBezTo>
                  <a:cubicBezTo>
                    <a:pt x="543" y="71"/>
                    <a:pt x="481" y="78"/>
                    <a:pt x="422" y="78"/>
                  </a:cubicBezTo>
                  <a:cubicBezTo>
                    <a:pt x="378" y="78"/>
                    <a:pt x="334" y="74"/>
                    <a:pt x="291" y="63"/>
                  </a:cubicBezTo>
                  <a:cubicBezTo>
                    <a:pt x="222" y="43"/>
                    <a:pt x="122" y="1"/>
                    <a:pt x="64" y="1"/>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5736900" y="762475"/>
              <a:ext cx="41550" cy="16700"/>
            </a:xfrm>
            <a:custGeom>
              <a:avLst/>
              <a:gdLst/>
              <a:ahLst/>
              <a:cxnLst/>
              <a:rect l="l" t="t" r="r" b="b"/>
              <a:pathLst>
                <a:path w="1662" h="668" extrusionOk="0">
                  <a:moveTo>
                    <a:pt x="1465" y="0"/>
                  </a:moveTo>
                  <a:cubicBezTo>
                    <a:pt x="1451" y="0"/>
                    <a:pt x="1435" y="2"/>
                    <a:pt x="1420" y="5"/>
                  </a:cubicBezTo>
                  <a:cubicBezTo>
                    <a:pt x="1357" y="30"/>
                    <a:pt x="1307" y="56"/>
                    <a:pt x="1268" y="81"/>
                  </a:cubicBezTo>
                  <a:cubicBezTo>
                    <a:pt x="1268" y="81"/>
                    <a:pt x="1256" y="93"/>
                    <a:pt x="1243" y="93"/>
                  </a:cubicBezTo>
                  <a:cubicBezTo>
                    <a:pt x="1205" y="119"/>
                    <a:pt x="1155" y="132"/>
                    <a:pt x="1116" y="157"/>
                  </a:cubicBezTo>
                  <a:cubicBezTo>
                    <a:pt x="1015" y="182"/>
                    <a:pt x="926" y="208"/>
                    <a:pt x="825" y="208"/>
                  </a:cubicBezTo>
                  <a:cubicBezTo>
                    <a:pt x="736" y="208"/>
                    <a:pt x="648" y="195"/>
                    <a:pt x="546" y="157"/>
                  </a:cubicBezTo>
                  <a:lnTo>
                    <a:pt x="470" y="119"/>
                  </a:lnTo>
                  <a:cubicBezTo>
                    <a:pt x="398" y="88"/>
                    <a:pt x="309" y="49"/>
                    <a:pt x="217" y="49"/>
                  </a:cubicBezTo>
                  <a:cubicBezTo>
                    <a:pt x="196" y="49"/>
                    <a:pt x="174" y="51"/>
                    <a:pt x="153" y="56"/>
                  </a:cubicBezTo>
                  <a:cubicBezTo>
                    <a:pt x="141" y="56"/>
                    <a:pt x="127" y="56"/>
                    <a:pt x="127" y="68"/>
                  </a:cubicBezTo>
                  <a:cubicBezTo>
                    <a:pt x="90" y="81"/>
                    <a:pt x="64" y="93"/>
                    <a:pt x="39" y="132"/>
                  </a:cubicBezTo>
                  <a:cubicBezTo>
                    <a:pt x="14" y="169"/>
                    <a:pt x="1" y="233"/>
                    <a:pt x="14" y="284"/>
                  </a:cubicBezTo>
                  <a:cubicBezTo>
                    <a:pt x="64" y="487"/>
                    <a:pt x="330" y="575"/>
                    <a:pt x="406" y="600"/>
                  </a:cubicBezTo>
                  <a:cubicBezTo>
                    <a:pt x="523" y="643"/>
                    <a:pt x="648" y="667"/>
                    <a:pt x="774" y="667"/>
                  </a:cubicBezTo>
                  <a:cubicBezTo>
                    <a:pt x="800" y="667"/>
                    <a:pt x="825" y="666"/>
                    <a:pt x="850" y="664"/>
                  </a:cubicBezTo>
                  <a:cubicBezTo>
                    <a:pt x="1002" y="664"/>
                    <a:pt x="1141" y="626"/>
                    <a:pt x="1268" y="563"/>
                  </a:cubicBezTo>
                  <a:cubicBezTo>
                    <a:pt x="1357" y="524"/>
                    <a:pt x="1560" y="423"/>
                    <a:pt x="1636" y="233"/>
                  </a:cubicBezTo>
                  <a:cubicBezTo>
                    <a:pt x="1662" y="169"/>
                    <a:pt x="1636" y="106"/>
                    <a:pt x="1586" y="56"/>
                  </a:cubicBezTo>
                  <a:cubicBezTo>
                    <a:pt x="1556" y="17"/>
                    <a:pt x="1513" y="0"/>
                    <a:pt x="1465"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7"/>
            <p:cNvSpPr/>
            <p:nvPr/>
          </p:nvSpPr>
          <p:spPr>
            <a:xfrm>
              <a:off x="5805675" y="780325"/>
              <a:ext cx="23475" cy="30875"/>
            </a:xfrm>
            <a:custGeom>
              <a:avLst/>
              <a:gdLst/>
              <a:ahLst/>
              <a:cxnLst/>
              <a:rect l="l" t="t" r="r" b="b"/>
              <a:pathLst>
                <a:path w="939" h="1235" extrusionOk="0">
                  <a:moveTo>
                    <a:pt x="190" y="1"/>
                  </a:moveTo>
                  <a:cubicBezTo>
                    <a:pt x="140" y="1"/>
                    <a:pt x="102" y="26"/>
                    <a:pt x="77" y="77"/>
                  </a:cubicBezTo>
                  <a:cubicBezTo>
                    <a:pt x="1" y="216"/>
                    <a:pt x="51" y="407"/>
                    <a:pt x="64" y="495"/>
                  </a:cubicBezTo>
                  <a:cubicBezTo>
                    <a:pt x="102" y="609"/>
                    <a:pt x="153" y="723"/>
                    <a:pt x="229" y="837"/>
                  </a:cubicBezTo>
                  <a:cubicBezTo>
                    <a:pt x="292" y="939"/>
                    <a:pt x="381" y="1040"/>
                    <a:pt x="482" y="1103"/>
                  </a:cubicBezTo>
                  <a:cubicBezTo>
                    <a:pt x="533" y="1144"/>
                    <a:pt x="659" y="1235"/>
                    <a:pt x="779" y="1235"/>
                  </a:cubicBezTo>
                  <a:cubicBezTo>
                    <a:pt x="808" y="1235"/>
                    <a:pt x="836" y="1230"/>
                    <a:pt x="863" y="1218"/>
                  </a:cubicBezTo>
                  <a:cubicBezTo>
                    <a:pt x="900" y="1205"/>
                    <a:pt x="926" y="1167"/>
                    <a:pt x="939" y="1116"/>
                  </a:cubicBezTo>
                  <a:cubicBezTo>
                    <a:pt x="939" y="1091"/>
                    <a:pt x="939" y="1066"/>
                    <a:pt x="926" y="1027"/>
                  </a:cubicBezTo>
                  <a:cubicBezTo>
                    <a:pt x="926" y="1027"/>
                    <a:pt x="926" y="1015"/>
                    <a:pt x="913" y="1002"/>
                  </a:cubicBezTo>
                  <a:cubicBezTo>
                    <a:pt x="875" y="914"/>
                    <a:pt x="787" y="863"/>
                    <a:pt x="723" y="824"/>
                  </a:cubicBezTo>
                  <a:cubicBezTo>
                    <a:pt x="697" y="812"/>
                    <a:pt x="685" y="799"/>
                    <a:pt x="660" y="787"/>
                  </a:cubicBezTo>
                  <a:cubicBezTo>
                    <a:pt x="596" y="736"/>
                    <a:pt x="545" y="672"/>
                    <a:pt x="495" y="609"/>
                  </a:cubicBezTo>
                  <a:cubicBezTo>
                    <a:pt x="444" y="545"/>
                    <a:pt x="406" y="469"/>
                    <a:pt x="381" y="393"/>
                  </a:cubicBezTo>
                  <a:cubicBezTo>
                    <a:pt x="368" y="356"/>
                    <a:pt x="356" y="305"/>
                    <a:pt x="356" y="267"/>
                  </a:cubicBezTo>
                  <a:cubicBezTo>
                    <a:pt x="342" y="254"/>
                    <a:pt x="342" y="254"/>
                    <a:pt x="342" y="241"/>
                  </a:cubicBezTo>
                  <a:cubicBezTo>
                    <a:pt x="330" y="204"/>
                    <a:pt x="330" y="153"/>
                    <a:pt x="305" y="102"/>
                  </a:cubicBezTo>
                  <a:cubicBezTo>
                    <a:pt x="280" y="52"/>
                    <a:pt x="241" y="13"/>
                    <a:pt x="19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a:off x="5798700" y="815275"/>
              <a:ext cx="11125" cy="14100"/>
            </a:xfrm>
            <a:custGeom>
              <a:avLst/>
              <a:gdLst/>
              <a:ahLst/>
              <a:cxnLst/>
              <a:rect l="l" t="t" r="r" b="b"/>
              <a:pathLst>
                <a:path w="445" h="564" extrusionOk="0">
                  <a:moveTo>
                    <a:pt x="312" y="1"/>
                  </a:moveTo>
                  <a:cubicBezTo>
                    <a:pt x="229" y="1"/>
                    <a:pt x="130" y="84"/>
                    <a:pt x="77" y="212"/>
                  </a:cubicBezTo>
                  <a:cubicBezTo>
                    <a:pt x="1" y="364"/>
                    <a:pt x="26" y="516"/>
                    <a:pt x="102" y="555"/>
                  </a:cubicBezTo>
                  <a:cubicBezTo>
                    <a:pt x="116" y="561"/>
                    <a:pt x="131" y="564"/>
                    <a:pt x="146" y="564"/>
                  </a:cubicBezTo>
                  <a:cubicBezTo>
                    <a:pt x="228" y="564"/>
                    <a:pt x="327" y="481"/>
                    <a:pt x="381" y="352"/>
                  </a:cubicBezTo>
                  <a:cubicBezTo>
                    <a:pt x="444" y="200"/>
                    <a:pt x="432" y="48"/>
                    <a:pt x="356" y="9"/>
                  </a:cubicBezTo>
                  <a:cubicBezTo>
                    <a:pt x="342" y="4"/>
                    <a:pt x="327" y="1"/>
                    <a:pt x="31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5736900" y="786775"/>
              <a:ext cx="13025" cy="16275"/>
            </a:xfrm>
            <a:custGeom>
              <a:avLst/>
              <a:gdLst/>
              <a:ahLst/>
              <a:cxnLst/>
              <a:rect l="l" t="t" r="r" b="b"/>
              <a:pathLst>
                <a:path w="521" h="651" extrusionOk="0">
                  <a:moveTo>
                    <a:pt x="337" y="1"/>
                  </a:moveTo>
                  <a:cubicBezTo>
                    <a:pt x="242" y="1"/>
                    <a:pt x="130" y="97"/>
                    <a:pt x="64" y="250"/>
                  </a:cubicBezTo>
                  <a:cubicBezTo>
                    <a:pt x="1" y="427"/>
                    <a:pt x="39" y="605"/>
                    <a:pt x="141" y="642"/>
                  </a:cubicBezTo>
                  <a:cubicBezTo>
                    <a:pt x="157" y="648"/>
                    <a:pt x="173" y="650"/>
                    <a:pt x="190" y="650"/>
                  </a:cubicBezTo>
                  <a:cubicBezTo>
                    <a:pt x="292" y="650"/>
                    <a:pt x="403" y="554"/>
                    <a:pt x="457" y="402"/>
                  </a:cubicBezTo>
                  <a:cubicBezTo>
                    <a:pt x="521" y="225"/>
                    <a:pt x="495" y="47"/>
                    <a:pt x="381" y="9"/>
                  </a:cubicBezTo>
                  <a:cubicBezTo>
                    <a:pt x="367" y="3"/>
                    <a:pt x="352" y="1"/>
                    <a:pt x="337"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5772500" y="799450"/>
              <a:ext cx="11950" cy="38950"/>
            </a:xfrm>
            <a:custGeom>
              <a:avLst/>
              <a:gdLst/>
              <a:ahLst/>
              <a:cxnLst/>
              <a:rect l="l" t="t" r="r" b="b"/>
              <a:pathLst>
                <a:path w="478" h="1558" extrusionOk="0">
                  <a:moveTo>
                    <a:pt x="457" y="1"/>
                  </a:moveTo>
                  <a:cubicBezTo>
                    <a:pt x="448" y="1"/>
                    <a:pt x="438" y="4"/>
                    <a:pt x="427" y="9"/>
                  </a:cubicBezTo>
                  <a:cubicBezTo>
                    <a:pt x="326" y="110"/>
                    <a:pt x="275" y="301"/>
                    <a:pt x="238" y="427"/>
                  </a:cubicBezTo>
                  <a:cubicBezTo>
                    <a:pt x="212" y="516"/>
                    <a:pt x="187" y="592"/>
                    <a:pt x="162" y="681"/>
                  </a:cubicBezTo>
                  <a:cubicBezTo>
                    <a:pt x="148" y="744"/>
                    <a:pt x="123" y="820"/>
                    <a:pt x="148" y="896"/>
                  </a:cubicBezTo>
                  <a:cubicBezTo>
                    <a:pt x="174" y="947"/>
                    <a:pt x="212" y="972"/>
                    <a:pt x="263" y="1011"/>
                  </a:cubicBezTo>
                  <a:cubicBezTo>
                    <a:pt x="326" y="1061"/>
                    <a:pt x="351" y="1112"/>
                    <a:pt x="326" y="1200"/>
                  </a:cubicBezTo>
                  <a:cubicBezTo>
                    <a:pt x="288" y="1340"/>
                    <a:pt x="162" y="1454"/>
                    <a:pt x="35" y="1504"/>
                  </a:cubicBezTo>
                  <a:cubicBezTo>
                    <a:pt x="1" y="1516"/>
                    <a:pt x="7" y="1557"/>
                    <a:pt x="35" y="1557"/>
                  </a:cubicBezTo>
                  <a:cubicBezTo>
                    <a:pt x="39" y="1557"/>
                    <a:pt x="43" y="1557"/>
                    <a:pt x="47" y="1555"/>
                  </a:cubicBezTo>
                  <a:cubicBezTo>
                    <a:pt x="174" y="1530"/>
                    <a:pt x="288" y="1454"/>
                    <a:pt x="364" y="1352"/>
                  </a:cubicBezTo>
                  <a:cubicBezTo>
                    <a:pt x="440" y="1239"/>
                    <a:pt x="478" y="1073"/>
                    <a:pt x="390" y="972"/>
                  </a:cubicBezTo>
                  <a:cubicBezTo>
                    <a:pt x="351" y="921"/>
                    <a:pt x="263" y="884"/>
                    <a:pt x="263" y="820"/>
                  </a:cubicBezTo>
                  <a:cubicBezTo>
                    <a:pt x="250" y="782"/>
                    <a:pt x="275" y="718"/>
                    <a:pt x="288" y="681"/>
                  </a:cubicBezTo>
                  <a:cubicBezTo>
                    <a:pt x="301" y="642"/>
                    <a:pt x="314" y="592"/>
                    <a:pt x="326" y="554"/>
                  </a:cubicBezTo>
                  <a:cubicBezTo>
                    <a:pt x="351" y="465"/>
                    <a:pt x="377" y="377"/>
                    <a:pt x="415" y="287"/>
                  </a:cubicBezTo>
                  <a:cubicBezTo>
                    <a:pt x="440" y="199"/>
                    <a:pt x="478" y="110"/>
                    <a:pt x="478" y="22"/>
                  </a:cubicBezTo>
                  <a:cubicBezTo>
                    <a:pt x="478" y="7"/>
                    <a:pt x="469" y="1"/>
                    <a:pt x="457" y="1"/>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5738800" y="836075"/>
              <a:ext cx="34800" cy="16475"/>
            </a:xfrm>
            <a:custGeom>
              <a:avLst/>
              <a:gdLst/>
              <a:ahLst/>
              <a:cxnLst/>
              <a:rect l="l" t="t" r="r" b="b"/>
              <a:pathLst>
                <a:path w="1392" h="659" extrusionOk="0">
                  <a:moveTo>
                    <a:pt x="99" y="0"/>
                  </a:moveTo>
                  <a:cubicBezTo>
                    <a:pt x="75" y="0"/>
                    <a:pt x="50" y="1"/>
                    <a:pt x="26" y="2"/>
                  </a:cubicBezTo>
                  <a:cubicBezTo>
                    <a:pt x="1" y="2"/>
                    <a:pt x="1" y="27"/>
                    <a:pt x="26" y="39"/>
                  </a:cubicBezTo>
                  <a:cubicBezTo>
                    <a:pt x="280" y="129"/>
                    <a:pt x="546" y="154"/>
                    <a:pt x="787" y="255"/>
                  </a:cubicBezTo>
                  <a:cubicBezTo>
                    <a:pt x="1003" y="344"/>
                    <a:pt x="1192" y="470"/>
                    <a:pt x="1344" y="648"/>
                  </a:cubicBezTo>
                  <a:cubicBezTo>
                    <a:pt x="1348" y="655"/>
                    <a:pt x="1354" y="658"/>
                    <a:pt x="1360" y="658"/>
                  </a:cubicBezTo>
                  <a:cubicBezTo>
                    <a:pt x="1375" y="658"/>
                    <a:pt x="1391" y="640"/>
                    <a:pt x="1383" y="622"/>
                  </a:cubicBezTo>
                  <a:cubicBezTo>
                    <a:pt x="1268" y="407"/>
                    <a:pt x="1079" y="255"/>
                    <a:pt x="850" y="154"/>
                  </a:cubicBezTo>
                  <a:cubicBezTo>
                    <a:pt x="619" y="61"/>
                    <a:pt x="356" y="0"/>
                    <a:pt x="99" y="0"/>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5669425" y="661075"/>
              <a:ext cx="208200" cy="127900"/>
            </a:xfrm>
            <a:custGeom>
              <a:avLst/>
              <a:gdLst/>
              <a:ahLst/>
              <a:cxnLst/>
              <a:rect l="l" t="t" r="r" b="b"/>
              <a:pathLst>
                <a:path w="8328" h="5116" extrusionOk="0">
                  <a:moveTo>
                    <a:pt x="2912" y="1"/>
                  </a:moveTo>
                  <a:cubicBezTo>
                    <a:pt x="2825" y="1"/>
                    <a:pt x="2752" y="10"/>
                    <a:pt x="2700" y="30"/>
                  </a:cubicBezTo>
                  <a:cubicBezTo>
                    <a:pt x="2395" y="144"/>
                    <a:pt x="2459" y="194"/>
                    <a:pt x="2434" y="233"/>
                  </a:cubicBezTo>
                  <a:cubicBezTo>
                    <a:pt x="2418" y="233"/>
                    <a:pt x="2310" y="64"/>
                    <a:pt x="2025" y="64"/>
                  </a:cubicBezTo>
                  <a:cubicBezTo>
                    <a:pt x="1862" y="64"/>
                    <a:pt x="1640" y="120"/>
                    <a:pt x="1344" y="296"/>
                  </a:cubicBezTo>
                  <a:cubicBezTo>
                    <a:pt x="609" y="740"/>
                    <a:pt x="164" y="2375"/>
                    <a:pt x="0" y="3579"/>
                  </a:cubicBezTo>
                  <a:cubicBezTo>
                    <a:pt x="0" y="3579"/>
                    <a:pt x="824" y="3794"/>
                    <a:pt x="976" y="3884"/>
                  </a:cubicBezTo>
                  <a:cubicBezTo>
                    <a:pt x="1128" y="3972"/>
                    <a:pt x="659" y="4923"/>
                    <a:pt x="1052" y="5100"/>
                  </a:cubicBezTo>
                  <a:cubicBezTo>
                    <a:pt x="1074" y="5111"/>
                    <a:pt x="1095" y="5116"/>
                    <a:pt x="1116" y="5116"/>
                  </a:cubicBezTo>
                  <a:cubicBezTo>
                    <a:pt x="1468" y="5116"/>
                    <a:pt x="1572" y="3646"/>
                    <a:pt x="2231" y="3275"/>
                  </a:cubicBezTo>
                  <a:cubicBezTo>
                    <a:pt x="2317" y="3292"/>
                    <a:pt x="2393" y="3300"/>
                    <a:pt x="2461" y="3300"/>
                  </a:cubicBezTo>
                  <a:cubicBezTo>
                    <a:pt x="3166" y="3300"/>
                    <a:pt x="3056" y="2481"/>
                    <a:pt x="3714" y="2273"/>
                  </a:cubicBezTo>
                  <a:cubicBezTo>
                    <a:pt x="3815" y="2248"/>
                    <a:pt x="3942" y="2248"/>
                    <a:pt x="4031" y="2248"/>
                  </a:cubicBezTo>
                  <a:cubicBezTo>
                    <a:pt x="4132" y="2261"/>
                    <a:pt x="4234" y="2261"/>
                    <a:pt x="4335" y="2273"/>
                  </a:cubicBezTo>
                  <a:cubicBezTo>
                    <a:pt x="4513" y="2299"/>
                    <a:pt x="4677" y="2349"/>
                    <a:pt x="4829" y="2425"/>
                  </a:cubicBezTo>
                  <a:cubicBezTo>
                    <a:pt x="5133" y="2552"/>
                    <a:pt x="5387" y="2755"/>
                    <a:pt x="5666" y="2932"/>
                  </a:cubicBezTo>
                  <a:cubicBezTo>
                    <a:pt x="5730" y="2971"/>
                    <a:pt x="5792" y="3022"/>
                    <a:pt x="5869" y="3072"/>
                  </a:cubicBezTo>
                  <a:cubicBezTo>
                    <a:pt x="5882" y="3110"/>
                    <a:pt x="5894" y="3135"/>
                    <a:pt x="5919" y="3174"/>
                  </a:cubicBezTo>
                  <a:cubicBezTo>
                    <a:pt x="6021" y="3377"/>
                    <a:pt x="6211" y="3554"/>
                    <a:pt x="6439" y="3642"/>
                  </a:cubicBezTo>
                  <a:cubicBezTo>
                    <a:pt x="6488" y="3658"/>
                    <a:pt x="6546" y="3674"/>
                    <a:pt x="6602" y="3674"/>
                  </a:cubicBezTo>
                  <a:cubicBezTo>
                    <a:pt x="6634" y="3674"/>
                    <a:pt x="6665" y="3669"/>
                    <a:pt x="6693" y="3655"/>
                  </a:cubicBezTo>
                  <a:cubicBezTo>
                    <a:pt x="6718" y="3693"/>
                    <a:pt x="6730" y="3731"/>
                    <a:pt x="6756" y="3757"/>
                  </a:cubicBezTo>
                  <a:cubicBezTo>
                    <a:pt x="6856" y="3923"/>
                    <a:pt x="7184" y="4149"/>
                    <a:pt x="7503" y="4149"/>
                  </a:cubicBezTo>
                  <a:cubicBezTo>
                    <a:pt x="7670" y="4149"/>
                    <a:pt x="7834" y="4087"/>
                    <a:pt x="7961" y="3921"/>
                  </a:cubicBezTo>
                  <a:cubicBezTo>
                    <a:pt x="8328" y="3439"/>
                    <a:pt x="7834" y="2806"/>
                    <a:pt x="7454" y="2577"/>
                  </a:cubicBezTo>
                  <a:cubicBezTo>
                    <a:pt x="7618" y="2577"/>
                    <a:pt x="7758" y="2388"/>
                    <a:pt x="7745" y="2236"/>
                  </a:cubicBezTo>
                  <a:cubicBezTo>
                    <a:pt x="7732" y="2070"/>
                    <a:pt x="7606" y="1944"/>
                    <a:pt x="7479" y="1855"/>
                  </a:cubicBezTo>
                  <a:cubicBezTo>
                    <a:pt x="7225" y="1665"/>
                    <a:pt x="6908" y="1563"/>
                    <a:pt x="6578" y="1551"/>
                  </a:cubicBezTo>
                  <a:lnTo>
                    <a:pt x="6426" y="1513"/>
                  </a:lnTo>
                  <a:cubicBezTo>
                    <a:pt x="6756" y="1019"/>
                    <a:pt x="5438" y="968"/>
                    <a:pt x="4702" y="563"/>
                  </a:cubicBezTo>
                  <a:cubicBezTo>
                    <a:pt x="4085" y="217"/>
                    <a:pt x="3328" y="1"/>
                    <a:pt x="291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5673225" y="670725"/>
              <a:ext cx="69725" cy="66875"/>
            </a:xfrm>
            <a:custGeom>
              <a:avLst/>
              <a:gdLst/>
              <a:ahLst/>
              <a:cxnLst/>
              <a:rect l="l" t="t" r="r" b="b"/>
              <a:pathLst>
                <a:path w="2789" h="2675" extrusionOk="0">
                  <a:moveTo>
                    <a:pt x="793" y="0"/>
                  </a:moveTo>
                  <a:cubicBezTo>
                    <a:pt x="738" y="0"/>
                    <a:pt x="682" y="13"/>
                    <a:pt x="634" y="37"/>
                  </a:cubicBezTo>
                  <a:cubicBezTo>
                    <a:pt x="533" y="87"/>
                    <a:pt x="443" y="177"/>
                    <a:pt x="367" y="253"/>
                  </a:cubicBezTo>
                  <a:cubicBezTo>
                    <a:pt x="241" y="391"/>
                    <a:pt x="127" y="531"/>
                    <a:pt x="63" y="709"/>
                  </a:cubicBezTo>
                  <a:cubicBezTo>
                    <a:pt x="12" y="822"/>
                    <a:pt x="0" y="962"/>
                    <a:pt x="38" y="1089"/>
                  </a:cubicBezTo>
                  <a:cubicBezTo>
                    <a:pt x="63" y="1140"/>
                    <a:pt x="114" y="1191"/>
                    <a:pt x="127" y="1241"/>
                  </a:cubicBezTo>
                  <a:cubicBezTo>
                    <a:pt x="139" y="1317"/>
                    <a:pt x="88" y="1380"/>
                    <a:pt x="102" y="1456"/>
                  </a:cubicBezTo>
                  <a:cubicBezTo>
                    <a:pt x="114" y="1532"/>
                    <a:pt x="165" y="1608"/>
                    <a:pt x="228" y="1634"/>
                  </a:cubicBezTo>
                  <a:cubicBezTo>
                    <a:pt x="255" y="1645"/>
                    <a:pt x="282" y="1650"/>
                    <a:pt x="309" y="1650"/>
                  </a:cubicBezTo>
                  <a:cubicBezTo>
                    <a:pt x="450" y="1650"/>
                    <a:pt x="592" y="1518"/>
                    <a:pt x="741" y="1518"/>
                  </a:cubicBezTo>
                  <a:cubicBezTo>
                    <a:pt x="752" y="1518"/>
                    <a:pt x="762" y="1519"/>
                    <a:pt x="773" y="1520"/>
                  </a:cubicBezTo>
                  <a:cubicBezTo>
                    <a:pt x="925" y="1532"/>
                    <a:pt x="1026" y="1698"/>
                    <a:pt x="1052" y="1837"/>
                  </a:cubicBezTo>
                  <a:cubicBezTo>
                    <a:pt x="1077" y="1989"/>
                    <a:pt x="1040" y="2141"/>
                    <a:pt x="1052" y="2293"/>
                  </a:cubicBezTo>
                  <a:cubicBezTo>
                    <a:pt x="1065" y="2445"/>
                    <a:pt x="1141" y="2610"/>
                    <a:pt x="1280" y="2661"/>
                  </a:cubicBezTo>
                  <a:cubicBezTo>
                    <a:pt x="1309" y="2671"/>
                    <a:pt x="1339" y="2675"/>
                    <a:pt x="1371" y="2675"/>
                  </a:cubicBezTo>
                  <a:cubicBezTo>
                    <a:pt x="1423" y="2675"/>
                    <a:pt x="1479" y="2664"/>
                    <a:pt x="1534" y="2648"/>
                  </a:cubicBezTo>
                  <a:cubicBezTo>
                    <a:pt x="1990" y="2534"/>
                    <a:pt x="2409" y="2217"/>
                    <a:pt x="2649" y="1811"/>
                  </a:cubicBezTo>
                  <a:cubicBezTo>
                    <a:pt x="2725" y="1672"/>
                    <a:pt x="2789" y="1482"/>
                    <a:pt x="2674" y="1355"/>
                  </a:cubicBezTo>
                  <a:cubicBezTo>
                    <a:pt x="2548" y="1228"/>
                    <a:pt x="2282" y="1304"/>
                    <a:pt x="2155" y="1165"/>
                  </a:cubicBezTo>
                  <a:cubicBezTo>
                    <a:pt x="2003" y="1013"/>
                    <a:pt x="2167" y="734"/>
                    <a:pt x="2054" y="544"/>
                  </a:cubicBezTo>
                  <a:cubicBezTo>
                    <a:pt x="1978" y="417"/>
                    <a:pt x="1787" y="405"/>
                    <a:pt x="1635" y="405"/>
                  </a:cubicBezTo>
                  <a:cubicBezTo>
                    <a:pt x="1581" y="409"/>
                    <a:pt x="1524" y="413"/>
                    <a:pt x="1468" y="413"/>
                  </a:cubicBezTo>
                  <a:cubicBezTo>
                    <a:pt x="1366" y="413"/>
                    <a:pt x="1265" y="399"/>
                    <a:pt x="1192" y="341"/>
                  </a:cubicBezTo>
                  <a:cubicBezTo>
                    <a:pt x="1103" y="253"/>
                    <a:pt x="1065" y="126"/>
                    <a:pt x="964" y="50"/>
                  </a:cubicBezTo>
                  <a:cubicBezTo>
                    <a:pt x="916" y="16"/>
                    <a:pt x="855" y="0"/>
                    <a:pt x="793"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5734375" y="665325"/>
              <a:ext cx="48525" cy="47725"/>
            </a:xfrm>
            <a:custGeom>
              <a:avLst/>
              <a:gdLst/>
              <a:ahLst/>
              <a:cxnLst/>
              <a:rect l="l" t="t" r="r" b="b"/>
              <a:pathLst>
                <a:path w="1941" h="1909" extrusionOk="0">
                  <a:moveTo>
                    <a:pt x="225" y="1"/>
                  </a:moveTo>
                  <a:cubicBezTo>
                    <a:pt x="178" y="1"/>
                    <a:pt x="132" y="9"/>
                    <a:pt x="89" y="38"/>
                  </a:cubicBezTo>
                  <a:cubicBezTo>
                    <a:pt x="0" y="114"/>
                    <a:pt x="39" y="266"/>
                    <a:pt x="76" y="379"/>
                  </a:cubicBezTo>
                  <a:cubicBezTo>
                    <a:pt x="242" y="760"/>
                    <a:pt x="470" y="1102"/>
                    <a:pt x="761" y="1407"/>
                  </a:cubicBezTo>
                  <a:cubicBezTo>
                    <a:pt x="928" y="1585"/>
                    <a:pt x="1173" y="1908"/>
                    <a:pt x="1453" y="1908"/>
                  </a:cubicBezTo>
                  <a:cubicBezTo>
                    <a:pt x="1492" y="1908"/>
                    <a:pt x="1532" y="1902"/>
                    <a:pt x="1572" y="1888"/>
                  </a:cubicBezTo>
                  <a:cubicBezTo>
                    <a:pt x="1724" y="1838"/>
                    <a:pt x="1940" y="1635"/>
                    <a:pt x="1788" y="1469"/>
                  </a:cubicBezTo>
                  <a:cubicBezTo>
                    <a:pt x="1724" y="1393"/>
                    <a:pt x="1611" y="1381"/>
                    <a:pt x="1509" y="1368"/>
                  </a:cubicBezTo>
                  <a:cubicBezTo>
                    <a:pt x="1420" y="1356"/>
                    <a:pt x="1306" y="1305"/>
                    <a:pt x="1281" y="1216"/>
                  </a:cubicBezTo>
                  <a:cubicBezTo>
                    <a:pt x="1268" y="1140"/>
                    <a:pt x="1318" y="1064"/>
                    <a:pt x="1293" y="988"/>
                  </a:cubicBezTo>
                  <a:cubicBezTo>
                    <a:pt x="1281" y="900"/>
                    <a:pt x="1192" y="861"/>
                    <a:pt x="1116" y="836"/>
                  </a:cubicBezTo>
                  <a:cubicBezTo>
                    <a:pt x="1040" y="823"/>
                    <a:pt x="964" y="823"/>
                    <a:pt x="887" y="798"/>
                  </a:cubicBezTo>
                  <a:cubicBezTo>
                    <a:pt x="811" y="760"/>
                    <a:pt x="749" y="697"/>
                    <a:pt x="761" y="621"/>
                  </a:cubicBezTo>
                  <a:cubicBezTo>
                    <a:pt x="786" y="481"/>
                    <a:pt x="1027" y="430"/>
                    <a:pt x="1014" y="291"/>
                  </a:cubicBezTo>
                  <a:cubicBezTo>
                    <a:pt x="1002" y="215"/>
                    <a:pt x="926" y="177"/>
                    <a:pt x="850" y="151"/>
                  </a:cubicBezTo>
                  <a:cubicBezTo>
                    <a:pt x="685" y="100"/>
                    <a:pt x="507" y="50"/>
                    <a:pt x="343" y="12"/>
                  </a:cubicBezTo>
                  <a:cubicBezTo>
                    <a:pt x="303" y="6"/>
                    <a:pt x="264" y="1"/>
                    <a:pt x="225"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5735150" y="720425"/>
              <a:ext cx="18575" cy="17150"/>
            </a:xfrm>
            <a:custGeom>
              <a:avLst/>
              <a:gdLst/>
              <a:ahLst/>
              <a:cxnLst/>
              <a:rect l="l" t="t" r="r" b="b"/>
              <a:pathLst>
                <a:path w="743" h="686" extrusionOk="0">
                  <a:moveTo>
                    <a:pt x="337" y="1"/>
                  </a:moveTo>
                  <a:lnTo>
                    <a:pt x="337" y="1"/>
                  </a:lnTo>
                  <a:cubicBezTo>
                    <a:pt x="337" y="1"/>
                    <a:pt x="1" y="685"/>
                    <a:pt x="352" y="685"/>
                  </a:cubicBezTo>
                  <a:cubicBezTo>
                    <a:pt x="356" y="685"/>
                    <a:pt x="359" y="685"/>
                    <a:pt x="363" y="685"/>
                  </a:cubicBezTo>
                  <a:cubicBezTo>
                    <a:pt x="743" y="673"/>
                    <a:pt x="337" y="1"/>
                    <a:pt x="33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5720900" y="736600"/>
              <a:ext cx="18550" cy="17450"/>
            </a:xfrm>
            <a:custGeom>
              <a:avLst/>
              <a:gdLst/>
              <a:ahLst/>
              <a:cxnLst/>
              <a:rect l="l" t="t" r="r" b="b"/>
              <a:pathLst>
                <a:path w="742" h="698" extrusionOk="0">
                  <a:moveTo>
                    <a:pt x="336" y="1"/>
                  </a:moveTo>
                  <a:cubicBezTo>
                    <a:pt x="336" y="1"/>
                    <a:pt x="1" y="697"/>
                    <a:pt x="352" y="697"/>
                  </a:cubicBezTo>
                  <a:cubicBezTo>
                    <a:pt x="355" y="697"/>
                    <a:pt x="358" y="697"/>
                    <a:pt x="362" y="697"/>
                  </a:cubicBezTo>
                  <a:cubicBezTo>
                    <a:pt x="742" y="685"/>
                    <a:pt x="336" y="1"/>
                    <a:pt x="33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5654500" y="743500"/>
              <a:ext cx="37425" cy="53925"/>
            </a:xfrm>
            <a:custGeom>
              <a:avLst/>
              <a:gdLst/>
              <a:ahLst/>
              <a:cxnLst/>
              <a:rect l="l" t="t" r="r" b="b"/>
              <a:pathLst>
                <a:path w="1497" h="2157" extrusionOk="0">
                  <a:moveTo>
                    <a:pt x="777" y="0"/>
                  </a:moveTo>
                  <a:cubicBezTo>
                    <a:pt x="665" y="0"/>
                    <a:pt x="551" y="40"/>
                    <a:pt x="445" y="130"/>
                  </a:cubicBezTo>
                  <a:cubicBezTo>
                    <a:pt x="39" y="497"/>
                    <a:pt x="1" y="1423"/>
                    <a:pt x="254" y="1816"/>
                  </a:cubicBezTo>
                  <a:cubicBezTo>
                    <a:pt x="402" y="2044"/>
                    <a:pt x="621" y="2157"/>
                    <a:pt x="820" y="2157"/>
                  </a:cubicBezTo>
                  <a:cubicBezTo>
                    <a:pt x="963" y="2157"/>
                    <a:pt x="1095" y="2098"/>
                    <a:pt x="1180" y="1981"/>
                  </a:cubicBezTo>
                  <a:cubicBezTo>
                    <a:pt x="1332" y="1765"/>
                    <a:pt x="1497" y="1283"/>
                    <a:pt x="1459" y="815"/>
                  </a:cubicBezTo>
                  <a:cubicBezTo>
                    <a:pt x="1421" y="351"/>
                    <a:pt x="1107" y="0"/>
                    <a:pt x="777" y="0"/>
                  </a:cubicBezTo>
                  <a:close/>
                </a:path>
              </a:pathLst>
            </a:custGeom>
            <a:solidFill>
              <a:srgbClr val="FF9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5654500" y="743500"/>
              <a:ext cx="37425" cy="53925"/>
            </a:xfrm>
            <a:custGeom>
              <a:avLst/>
              <a:gdLst/>
              <a:ahLst/>
              <a:cxnLst/>
              <a:rect l="l" t="t" r="r" b="b"/>
              <a:pathLst>
                <a:path w="1497" h="2157" extrusionOk="0">
                  <a:moveTo>
                    <a:pt x="777" y="0"/>
                  </a:moveTo>
                  <a:cubicBezTo>
                    <a:pt x="665" y="0"/>
                    <a:pt x="551" y="40"/>
                    <a:pt x="445" y="130"/>
                  </a:cubicBezTo>
                  <a:cubicBezTo>
                    <a:pt x="39" y="497"/>
                    <a:pt x="1" y="1423"/>
                    <a:pt x="254" y="1816"/>
                  </a:cubicBezTo>
                  <a:cubicBezTo>
                    <a:pt x="402" y="2044"/>
                    <a:pt x="621" y="2157"/>
                    <a:pt x="820" y="2157"/>
                  </a:cubicBezTo>
                  <a:cubicBezTo>
                    <a:pt x="963" y="2157"/>
                    <a:pt x="1095" y="2098"/>
                    <a:pt x="1180" y="1981"/>
                  </a:cubicBezTo>
                  <a:cubicBezTo>
                    <a:pt x="1332" y="1765"/>
                    <a:pt x="1497" y="1283"/>
                    <a:pt x="1459" y="815"/>
                  </a:cubicBezTo>
                  <a:cubicBezTo>
                    <a:pt x="1421" y="351"/>
                    <a:pt x="1107" y="0"/>
                    <a:pt x="777"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5665375" y="755275"/>
              <a:ext cx="14850" cy="27650"/>
            </a:xfrm>
            <a:custGeom>
              <a:avLst/>
              <a:gdLst/>
              <a:ahLst/>
              <a:cxnLst/>
              <a:rect l="l" t="t" r="r" b="b"/>
              <a:pathLst>
                <a:path w="594" h="1106" extrusionOk="0">
                  <a:moveTo>
                    <a:pt x="174" y="1"/>
                  </a:moveTo>
                  <a:cubicBezTo>
                    <a:pt x="162" y="1"/>
                    <a:pt x="137" y="26"/>
                    <a:pt x="149" y="52"/>
                  </a:cubicBezTo>
                  <a:cubicBezTo>
                    <a:pt x="187" y="128"/>
                    <a:pt x="264" y="192"/>
                    <a:pt x="314" y="254"/>
                  </a:cubicBezTo>
                  <a:cubicBezTo>
                    <a:pt x="326" y="280"/>
                    <a:pt x="352" y="318"/>
                    <a:pt x="365" y="344"/>
                  </a:cubicBezTo>
                  <a:cubicBezTo>
                    <a:pt x="352" y="356"/>
                    <a:pt x="352" y="356"/>
                    <a:pt x="340" y="356"/>
                  </a:cubicBezTo>
                  <a:cubicBezTo>
                    <a:pt x="314" y="369"/>
                    <a:pt x="301" y="381"/>
                    <a:pt x="276" y="394"/>
                  </a:cubicBezTo>
                  <a:cubicBezTo>
                    <a:pt x="238" y="420"/>
                    <a:pt x="200" y="445"/>
                    <a:pt x="162" y="483"/>
                  </a:cubicBezTo>
                  <a:cubicBezTo>
                    <a:pt x="98" y="547"/>
                    <a:pt x="22" y="635"/>
                    <a:pt x="10" y="736"/>
                  </a:cubicBezTo>
                  <a:cubicBezTo>
                    <a:pt x="1" y="746"/>
                    <a:pt x="11" y="754"/>
                    <a:pt x="22" y="754"/>
                  </a:cubicBezTo>
                  <a:cubicBezTo>
                    <a:pt x="27" y="754"/>
                    <a:pt x="32" y="753"/>
                    <a:pt x="35" y="749"/>
                  </a:cubicBezTo>
                  <a:cubicBezTo>
                    <a:pt x="98" y="699"/>
                    <a:pt x="162" y="623"/>
                    <a:pt x="225" y="559"/>
                  </a:cubicBezTo>
                  <a:cubicBezTo>
                    <a:pt x="250" y="533"/>
                    <a:pt x="289" y="496"/>
                    <a:pt x="314" y="483"/>
                  </a:cubicBezTo>
                  <a:cubicBezTo>
                    <a:pt x="340" y="470"/>
                    <a:pt x="352" y="457"/>
                    <a:pt x="365" y="445"/>
                  </a:cubicBezTo>
                  <a:cubicBezTo>
                    <a:pt x="377" y="432"/>
                    <a:pt x="390" y="432"/>
                    <a:pt x="402" y="420"/>
                  </a:cubicBezTo>
                  <a:cubicBezTo>
                    <a:pt x="416" y="445"/>
                    <a:pt x="428" y="470"/>
                    <a:pt x="428" y="496"/>
                  </a:cubicBezTo>
                  <a:cubicBezTo>
                    <a:pt x="492" y="673"/>
                    <a:pt x="492" y="876"/>
                    <a:pt x="453" y="1066"/>
                  </a:cubicBezTo>
                  <a:cubicBezTo>
                    <a:pt x="453" y="1093"/>
                    <a:pt x="468" y="1106"/>
                    <a:pt x="485" y="1106"/>
                  </a:cubicBezTo>
                  <a:cubicBezTo>
                    <a:pt x="500" y="1106"/>
                    <a:pt x="518" y="1096"/>
                    <a:pt x="529" y="1079"/>
                  </a:cubicBezTo>
                  <a:cubicBezTo>
                    <a:pt x="593" y="876"/>
                    <a:pt x="593" y="648"/>
                    <a:pt x="529" y="445"/>
                  </a:cubicBezTo>
                  <a:cubicBezTo>
                    <a:pt x="492" y="344"/>
                    <a:pt x="453" y="254"/>
                    <a:pt x="390" y="178"/>
                  </a:cubicBezTo>
                  <a:cubicBezTo>
                    <a:pt x="340" y="102"/>
                    <a:pt x="264" y="14"/>
                    <a:pt x="174" y="1"/>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5188375" y="817575"/>
              <a:ext cx="142625" cy="112800"/>
            </a:xfrm>
            <a:custGeom>
              <a:avLst/>
              <a:gdLst/>
              <a:ahLst/>
              <a:cxnLst/>
              <a:rect l="l" t="t" r="r" b="b"/>
              <a:pathLst>
                <a:path w="5705" h="4512" extrusionOk="0">
                  <a:moveTo>
                    <a:pt x="3119" y="0"/>
                  </a:moveTo>
                  <a:cubicBezTo>
                    <a:pt x="3021" y="0"/>
                    <a:pt x="2923" y="6"/>
                    <a:pt x="2826" y="19"/>
                  </a:cubicBezTo>
                  <a:cubicBezTo>
                    <a:pt x="2104" y="108"/>
                    <a:pt x="1471" y="551"/>
                    <a:pt x="1026" y="1122"/>
                  </a:cubicBezTo>
                  <a:cubicBezTo>
                    <a:pt x="583" y="1692"/>
                    <a:pt x="304" y="2377"/>
                    <a:pt x="76" y="3061"/>
                  </a:cubicBezTo>
                  <a:cubicBezTo>
                    <a:pt x="38" y="3188"/>
                    <a:pt x="0" y="3315"/>
                    <a:pt x="12" y="3441"/>
                  </a:cubicBezTo>
                  <a:cubicBezTo>
                    <a:pt x="26" y="3568"/>
                    <a:pt x="88" y="3708"/>
                    <a:pt x="203" y="3759"/>
                  </a:cubicBezTo>
                  <a:cubicBezTo>
                    <a:pt x="243" y="3779"/>
                    <a:pt x="285" y="3787"/>
                    <a:pt x="329" y="3787"/>
                  </a:cubicBezTo>
                  <a:cubicBezTo>
                    <a:pt x="452" y="3787"/>
                    <a:pt x="585" y="3719"/>
                    <a:pt x="697" y="3644"/>
                  </a:cubicBezTo>
                  <a:cubicBezTo>
                    <a:pt x="1116" y="3353"/>
                    <a:pt x="1483" y="2985"/>
                    <a:pt x="1762" y="2554"/>
                  </a:cubicBezTo>
                  <a:lnTo>
                    <a:pt x="1762" y="2554"/>
                  </a:lnTo>
                  <a:cubicBezTo>
                    <a:pt x="1635" y="3049"/>
                    <a:pt x="1508" y="3556"/>
                    <a:pt x="1572" y="4063"/>
                  </a:cubicBezTo>
                  <a:cubicBezTo>
                    <a:pt x="1597" y="4227"/>
                    <a:pt x="1660" y="4430"/>
                    <a:pt x="1826" y="4494"/>
                  </a:cubicBezTo>
                  <a:cubicBezTo>
                    <a:pt x="1859" y="4506"/>
                    <a:pt x="1892" y="4511"/>
                    <a:pt x="1925" y="4511"/>
                  </a:cubicBezTo>
                  <a:cubicBezTo>
                    <a:pt x="2102" y="4511"/>
                    <a:pt x="2265" y="4352"/>
                    <a:pt x="2383" y="4202"/>
                  </a:cubicBezTo>
                  <a:cubicBezTo>
                    <a:pt x="2789" y="3695"/>
                    <a:pt x="3105" y="3125"/>
                    <a:pt x="3347" y="2516"/>
                  </a:cubicBezTo>
                  <a:lnTo>
                    <a:pt x="3347" y="2516"/>
                  </a:lnTo>
                  <a:cubicBezTo>
                    <a:pt x="3308" y="2731"/>
                    <a:pt x="3271" y="2947"/>
                    <a:pt x="3308" y="3162"/>
                  </a:cubicBezTo>
                  <a:cubicBezTo>
                    <a:pt x="3347" y="3378"/>
                    <a:pt x="3460" y="3593"/>
                    <a:pt x="3663" y="3669"/>
                  </a:cubicBezTo>
                  <a:cubicBezTo>
                    <a:pt x="3728" y="3696"/>
                    <a:pt x="3794" y="3709"/>
                    <a:pt x="3860" y="3709"/>
                  </a:cubicBezTo>
                  <a:cubicBezTo>
                    <a:pt x="4104" y="3709"/>
                    <a:pt x="4348" y="3545"/>
                    <a:pt x="4538" y="3365"/>
                  </a:cubicBezTo>
                  <a:cubicBezTo>
                    <a:pt x="4981" y="2947"/>
                    <a:pt x="5336" y="2415"/>
                    <a:pt x="5539" y="1832"/>
                  </a:cubicBezTo>
                  <a:cubicBezTo>
                    <a:pt x="5640" y="1540"/>
                    <a:pt x="5704" y="1097"/>
                    <a:pt x="5426" y="869"/>
                  </a:cubicBezTo>
                  <a:cubicBezTo>
                    <a:pt x="5108" y="602"/>
                    <a:pt x="4652" y="399"/>
                    <a:pt x="4272" y="247"/>
                  </a:cubicBezTo>
                  <a:cubicBezTo>
                    <a:pt x="3907" y="95"/>
                    <a:pt x="3510" y="0"/>
                    <a:pt x="3119"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5410200" y="739850"/>
              <a:ext cx="142925" cy="103250"/>
            </a:xfrm>
            <a:custGeom>
              <a:avLst/>
              <a:gdLst/>
              <a:ahLst/>
              <a:cxnLst/>
              <a:rect l="l" t="t" r="r" b="b"/>
              <a:pathLst>
                <a:path w="5717" h="4130" extrusionOk="0">
                  <a:moveTo>
                    <a:pt x="2920" y="1"/>
                  </a:moveTo>
                  <a:cubicBezTo>
                    <a:pt x="2277" y="1"/>
                    <a:pt x="1635" y="178"/>
                    <a:pt x="1141" y="593"/>
                  </a:cubicBezTo>
                  <a:cubicBezTo>
                    <a:pt x="761" y="910"/>
                    <a:pt x="507" y="1353"/>
                    <a:pt x="330" y="1823"/>
                  </a:cubicBezTo>
                  <a:cubicBezTo>
                    <a:pt x="190" y="2203"/>
                    <a:pt x="38" y="2685"/>
                    <a:pt x="26" y="3090"/>
                  </a:cubicBezTo>
                  <a:cubicBezTo>
                    <a:pt x="0" y="3457"/>
                    <a:pt x="367" y="3699"/>
                    <a:pt x="659" y="3825"/>
                  </a:cubicBezTo>
                  <a:cubicBezTo>
                    <a:pt x="1134" y="4025"/>
                    <a:pt x="1644" y="4129"/>
                    <a:pt x="2159" y="4129"/>
                  </a:cubicBezTo>
                  <a:cubicBezTo>
                    <a:pt x="2263" y="4129"/>
                    <a:pt x="2367" y="4125"/>
                    <a:pt x="2472" y="4117"/>
                  </a:cubicBezTo>
                  <a:cubicBezTo>
                    <a:pt x="2789" y="4091"/>
                    <a:pt x="3169" y="3990"/>
                    <a:pt x="3271" y="3686"/>
                  </a:cubicBezTo>
                  <a:cubicBezTo>
                    <a:pt x="3347" y="3471"/>
                    <a:pt x="3283" y="3242"/>
                    <a:pt x="3144" y="3065"/>
                  </a:cubicBezTo>
                  <a:cubicBezTo>
                    <a:pt x="3017" y="2900"/>
                    <a:pt x="2827" y="2773"/>
                    <a:pt x="2637" y="2659"/>
                  </a:cubicBezTo>
                  <a:lnTo>
                    <a:pt x="2637" y="2659"/>
                  </a:lnTo>
                  <a:cubicBezTo>
                    <a:pt x="3245" y="2900"/>
                    <a:pt x="3891" y="3040"/>
                    <a:pt x="4538" y="3090"/>
                  </a:cubicBezTo>
                  <a:cubicBezTo>
                    <a:pt x="4566" y="3092"/>
                    <a:pt x="4595" y="3093"/>
                    <a:pt x="4625" y="3093"/>
                  </a:cubicBezTo>
                  <a:cubicBezTo>
                    <a:pt x="4823" y="3093"/>
                    <a:pt x="5044" y="3051"/>
                    <a:pt x="5121" y="2874"/>
                  </a:cubicBezTo>
                  <a:cubicBezTo>
                    <a:pt x="5184" y="2710"/>
                    <a:pt x="5083" y="2533"/>
                    <a:pt x="4969" y="2393"/>
                  </a:cubicBezTo>
                  <a:cubicBezTo>
                    <a:pt x="4640" y="2000"/>
                    <a:pt x="4183" y="1759"/>
                    <a:pt x="3727" y="1518"/>
                  </a:cubicBezTo>
                  <a:lnTo>
                    <a:pt x="3727" y="1518"/>
                  </a:lnTo>
                  <a:cubicBezTo>
                    <a:pt x="3928" y="1553"/>
                    <a:pt x="4131" y="1571"/>
                    <a:pt x="4335" y="1571"/>
                  </a:cubicBezTo>
                  <a:cubicBezTo>
                    <a:pt x="4644" y="1571"/>
                    <a:pt x="4954" y="1531"/>
                    <a:pt x="5260" y="1455"/>
                  </a:cubicBezTo>
                  <a:cubicBezTo>
                    <a:pt x="5426" y="1417"/>
                    <a:pt x="5615" y="1341"/>
                    <a:pt x="5679" y="1176"/>
                  </a:cubicBezTo>
                  <a:cubicBezTo>
                    <a:pt x="5717" y="1049"/>
                    <a:pt x="5654" y="910"/>
                    <a:pt x="5565" y="821"/>
                  </a:cubicBezTo>
                  <a:cubicBezTo>
                    <a:pt x="5476" y="733"/>
                    <a:pt x="5362" y="669"/>
                    <a:pt x="5235" y="618"/>
                  </a:cubicBezTo>
                  <a:cubicBezTo>
                    <a:pt x="4576" y="314"/>
                    <a:pt x="3891" y="60"/>
                    <a:pt x="3169" y="10"/>
                  </a:cubicBezTo>
                  <a:cubicBezTo>
                    <a:pt x="3086" y="4"/>
                    <a:pt x="3003" y="1"/>
                    <a:pt x="292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5424450" y="736900"/>
              <a:ext cx="146125" cy="137175"/>
            </a:xfrm>
            <a:custGeom>
              <a:avLst/>
              <a:gdLst/>
              <a:ahLst/>
              <a:cxnLst/>
              <a:rect l="l" t="t" r="r" b="b"/>
              <a:pathLst>
                <a:path w="5845" h="5487" extrusionOk="0">
                  <a:moveTo>
                    <a:pt x="3689" y="1"/>
                  </a:moveTo>
                  <a:cubicBezTo>
                    <a:pt x="3808" y="24"/>
                    <a:pt x="3924" y="56"/>
                    <a:pt x="4038" y="95"/>
                  </a:cubicBezTo>
                  <a:lnTo>
                    <a:pt x="4038" y="95"/>
                  </a:lnTo>
                  <a:cubicBezTo>
                    <a:pt x="3932" y="36"/>
                    <a:pt x="3813" y="1"/>
                    <a:pt x="3689" y="1"/>
                  </a:cubicBezTo>
                  <a:close/>
                  <a:moveTo>
                    <a:pt x="4038" y="95"/>
                  </a:moveTo>
                  <a:lnTo>
                    <a:pt x="4038" y="95"/>
                  </a:lnTo>
                  <a:cubicBezTo>
                    <a:pt x="4358" y="275"/>
                    <a:pt x="4567" y="679"/>
                    <a:pt x="4462" y="1040"/>
                  </a:cubicBezTo>
                  <a:cubicBezTo>
                    <a:pt x="4361" y="1391"/>
                    <a:pt x="3991" y="1628"/>
                    <a:pt x="3630" y="1628"/>
                  </a:cubicBezTo>
                  <a:cubicBezTo>
                    <a:pt x="3496" y="1628"/>
                    <a:pt x="3363" y="1594"/>
                    <a:pt x="3245" y="1522"/>
                  </a:cubicBezTo>
                  <a:lnTo>
                    <a:pt x="3245" y="1522"/>
                  </a:lnTo>
                  <a:cubicBezTo>
                    <a:pt x="3309" y="1699"/>
                    <a:pt x="3499" y="1789"/>
                    <a:pt x="3664" y="1877"/>
                  </a:cubicBezTo>
                  <a:cubicBezTo>
                    <a:pt x="3828" y="1966"/>
                    <a:pt x="4006" y="2118"/>
                    <a:pt x="3968" y="2308"/>
                  </a:cubicBezTo>
                  <a:cubicBezTo>
                    <a:pt x="3930" y="2498"/>
                    <a:pt x="3702" y="2574"/>
                    <a:pt x="3499" y="2600"/>
                  </a:cubicBezTo>
                  <a:cubicBezTo>
                    <a:pt x="3126" y="2663"/>
                    <a:pt x="2748" y="2692"/>
                    <a:pt x="2371" y="2692"/>
                  </a:cubicBezTo>
                  <a:cubicBezTo>
                    <a:pt x="2146" y="2692"/>
                    <a:pt x="1922" y="2682"/>
                    <a:pt x="1699" y="2663"/>
                  </a:cubicBezTo>
                  <a:lnTo>
                    <a:pt x="1699" y="2663"/>
                  </a:lnTo>
                  <a:cubicBezTo>
                    <a:pt x="2016" y="3056"/>
                    <a:pt x="2028" y="3665"/>
                    <a:pt x="1712" y="4070"/>
                  </a:cubicBezTo>
                  <a:cubicBezTo>
                    <a:pt x="1572" y="4260"/>
                    <a:pt x="1369" y="4387"/>
                    <a:pt x="1141" y="4451"/>
                  </a:cubicBezTo>
                  <a:cubicBezTo>
                    <a:pt x="1085" y="4469"/>
                    <a:pt x="1020" y="4474"/>
                    <a:pt x="952" y="4474"/>
                  </a:cubicBezTo>
                  <a:cubicBezTo>
                    <a:pt x="858" y="4474"/>
                    <a:pt x="758" y="4464"/>
                    <a:pt x="668" y="4464"/>
                  </a:cubicBezTo>
                  <a:cubicBezTo>
                    <a:pt x="603" y="4464"/>
                    <a:pt x="544" y="4469"/>
                    <a:pt x="495" y="4488"/>
                  </a:cubicBezTo>
                  <a:cubicBezTo>
                    <a:pt x="0" y="4691"/>
                    <a:pt x="825" y="5274"/>
                    <a:pt x="1065" y="5363"/>
                  </a:cubicBezTo>
                  <a:cubicBezTo>
                    <a:pt x="1293" y="5454"/>
                    <a:pt x="1538" y="5486"/>
                    <a:pt x="1789" y="5486"/>
                  </a:cubicBezTo>
                  <a:cubicBezTo>
                    <a:pt x="1957" y="5486"/>
                    <a:pt x="2127" y="5472"/>
                    <a:pt x="2295" y="5451"/>
                  </a:cubicBezTo>
                  <a:cubicBezTo>
                    <a:pt x="3144" y="5350"/>
                    <a:pt x="4006" y="5084"/>
                    <a:pt x="4690" y="4539"/>
                  </a:cubicBezTo>
                  <a:cubicBezTo>
                    <a:pt x="5363" y="4006"/>
                    <a:pt x="5844" y="3170"/>
                    <a:pt x="5794" y="2308"/>
                  </a:cubicBezTo>
                  <a:cubicBezTo>
                    <a:pt x="5748" y="1301"/>
                    <a:pt x="4985" y="425"/>
                    <a:pt x="4038" y="95"/>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5298325" y="779050"/>
              <a:ext cx="165450" cy="146775"/>
            </a:xfrm>
            <a:custGeom>
              <a:avLst/>
              <a:gdLst/>
              <a:ahLst/>
              <a:cxnLst/>
              <a:rect l="l" t="t" r="r" b="b"/>
              <a:pathLst>
                <a:path w="6618" h="5871" extrusionOk="0">
                  <a:moveTo>
                    <a:pt x="3319" y="1"/>
                  </a:moveTo>
                  <a:cubicBezTo>
                    <a:pt x="2987" y="1"/>
                    <a:pt x="2650" y="58"/>
                    <a:pt x="2320" y="179"/>
                  </a:cubicBezTo>
                  <a:cubicBezTo>
                    <a:pt x="799" y="723"/>
                    <a:pt x="0" y="2410"/>
                    <a:pt x="558" y="3931"/>
                  </a:cubicBezTo>
                  <a:cubicBezTo>
                    <a:pt x="985" y="5122"/>
                    <a:pt x="2112" y="5870"/>
                    <a:pt x="3312" y="5870"/>
                  </a:cubicBezTo>
                  <a:cubicBezTo>
                    <a:pt x="3643" y="5870"/>
                    <a:pt x="3981" y="5813"/>
                    <a:pt x="4310" y="5692"/>
                  </a:cubicBezTo>
                  <a:cubicBezTo>
                    <a:pt x="5831" y="5148"/>
                    <a:pt x="6617" y="3461"/>
                    <a:pt x="6072" y="1940"/>
                  </a:cubicBezTo>
                  <a:cubicBezTo>
                    <a:pt x="5645" y="748"/>
                    <a:pt x="4518" y="1"/>
                    <a:pt x="3319"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5305925" y="825975"/>
              <a:ext cx="147075" cy="99850"/>
            </a:xfrm>
            <a:custGeom>
              <a:avLst/>
              <a:gdLst/>
              <a:ahLst/>
              <a:cxnLst/>
              <a:rect l="l" t="t" r="r" b="b"/>
              <a:pathLst>
                <a:path w="5883" h="3994" extrusionOk="0">
                  <a:moveTo>
                    <a:pt x="279" y="0"/>
                  </a:moveTo>
                  <a:cubicBezTo>
                    <a:pt x="26" y="634"/>
                    <a:pt x="0" y="1356"/>
                    <a:pt x="254" y="2054"/>
                  </a:cubicBezTo>
                  <a:cubicBezTo>
                    <a:pt x="681" y="3245"/>
                    <a:pt x="1808" y="3993"/>
                    <a:pt x="3008" y="3993"/>
                  </a:cubicBezTo>
                  <a:cubicBezTo>
                    <a:pt x="3339" y="3993"/>
                    <a:pt x="3677" y="3936"/>
                    <a:pt x="4006" y="3815"/>
                  </a:cubicBezTo>
                  <a:cubicBezTo>
                    <a:pt x="4995" y="3460"/>
                    <a:pt x="5679" y="2624"/>
                    <a:pt x="5882" y="1660"/>
                  </a:cubicBezTo>
                  <a:lnTo>
                    <a:pt x="5882" y="1660"/>
                  </a:lnTo>
                  <a:cubicBezTo>
                    <a:pt x="5591" y="2421"/>
                    <a:pt x="4969" y="3055"/>
                    <a:pt x="4146" y="3347"/>
                  </a:cubicBezTo>
                  <a:cubicBezTo>
                    <a:pt x="3814" y="3468"/>
                    <a:pt x="3474" y="3526"/>
                    <a:pt x="3140" y="3526"/>
                  </a:cubicBezTo>
                  <a:cubicBezTo>
                    <a:pt x="1943" y="3526"/>
                    <a:pt x="820" y="2786"/>
                    <a:pt x="394" y="1597"/>
                  </a:cubicBezTo>
                  <a:cubicBezTo>
                    <a:pt x="203" y="1065"/>
                    <a:pt x="166" y="507"/>
                    <a:pt x="279"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5316075" y="794650"/>
              <a:ext cx="130275" cy="115550"/>
            </a:xfrm>
            <a:custGeom>
              <a:avLst/>
              <a:gdLst/>
              <a:ahLst/>
              <a:cxnLst/>
              <a:rect l="l" t="t" r="r" b="b"/>
              <a:pathLst>
                <a:path w="5211" h="4622" extrusionOk="0">
                  <a:moveTo>
                    <a:pt x="2599" y="1"/>
                  </a:moveTo>
                  <a:cubicBezTo>
                    <a:pt x="2338" y="1"/>
                    <a:pt x="2073" y="45"/>
                    <a:pt x="1813" y="138"/>
                  </a:cubicBezTo>
                  <a:cubicBezTo>
                    <a:pt x="622" y="569"/>
                    <a:pt x="0" y="1899"/>
                    <a:pt x="431" y="3091"/>
                  </a:cubicBezTo>
                  <a:cubicBezTo>
                    <a:pt x="769" y="4036"/>
                    <a:pt x="1662" y="4622"/>
                    <a:pt x="2607" y="4622"/>
                  </a:cubicBezTo>
                  <a:cubicBezTo>
                    <a:pt x="2866" y="4622"/>
                    <a:pt x="3129" y="4578"/>
                    <a:pt x="3385" y="4485"/>
                  </a:cubicBezTo>
                  <a:cubicBezTo>
                    <a:pt x="4589" y="4054"/>
                    <a:pt x="5210" y="2724"/>
                    <a:pt x="4779" y="1519"/>
                  </a:cubicBezTo>
                  <a:cubicBezTo>
                    <a:pt x="4441" y="584"/>
                    <a:pt x="3549" y="1"/>
                    <a:pt x="259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5333800" y="794900"/>
              <a:ext cx="65650" cy="101125"/>
            </a:xfrm>
            <a:custGeom>
              <a:avLst/>
              <a:gdLst/>
              <a:ahLst/>
              <a:cxnLst/>
              <a:rect l="l" t="t" r="r" b="b"/>
              <a:pathLst>
                <a:path w="2626" h="4045" extrusionOk="0">
                  <a:moveTo>
                    <a:pt x="2093" y="1"/>
                  </a:moveTo>
                  <a:cubicBezTo>
                    <a:pt x="1421" y="1218"/>
                    <a:pt x="787" y="2472"/>
                    <a:pt x="1" y="3626"/>
                  </a:cubicBezTo>
                  <a:cubicBezTo>
                    <a:pt x="116" y="3778"/>
                    <a:pt x="229" y="3917"/>
                    <a:pt x="369" y="4044"/>
                  </a:cubicBezTo>
                  <a:cubicBezTo>
                    <a:pt x="901" y="3207"/>
                    <a:pt x="1319" y="2308"/>
                    <a:pt x="1826" y="1458"/>
                  </a:cubicBezTo>
                  <a:cubicBezTo>
                    <a:pt x="2093" y="1015"/>
                    <a:pt x="2359" y="559"/>
                    <a:pt x="2625" y="115"/>
                  </a:cubicBezTo>
                  <a:cubicBezTo>
                    <a:pt x="2460" y="52"/>
                    <a:pt x="2270" y="13"/>
                    <a:pt x="2093" y="1"/>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5345225" y="799650"/>
              <a:ext cx="72900" cy="109050"/>
            </a:xfrm>
            <a:custGeom>
              <a:avLst/>
              <a:gdLst/>
              <a:ahLst/>
              <a:cxnLst/>
              <a:rect l="l" t="t" r="r" b="b"/>
              <a:pathLst>
                <a:path w="2916" h="4362" extrusionOk="0">
                  <a:moveTo>
                    <a:pt x="2383" y="1"/>
                  </a:moveTo>
                  <a:cubicBezTo>
                    <a:pt x="2067" y="521"/>
                    <a:pt x="1724" y="1040"/>
                    <a:pt x="1420" y="1560"/>
                  </a:cubicBezTo>
                  <a:cubicBezTo>
                    <a:pt x="951" y="2333"/>
                    <a:pt x="533" y="3170"/>
                    <a:pt x="0" y="3918"/>
                  </a:cubicBezTo>
                  <a:cubicBezTo>
                    <a:pt x="279" y="4133"/>
                    <a:pt x="597" y="4285"/>
                    <a:pt x="951" y="4361"/>
                  </a:cubicBezTo>
                  <a:cubicBezTo>
                    <a:pt x="1344" y="3284"/>
                    <a:pt x="1902" y="2245"/>
                    <a:pt x="2434" y="1217"/>
                  </a:cubicBezTo>
                  <a:cubicBezTo>
                    <a:pt x="2599" y="926"/>
                    <a:pt x="2751" y="634"/>
                    <a:pt x="2916" y="330"/>
                  </a:cubicBezTo>
                  <a:cubicBezTo>
                    <a:pt x="2751" y="203"/>
                    <a:pt x="2574" y="90"/>
                    <a:pt x="2383" y="1"/>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5378175" y="819625"/>
              <a:ext cx="53600" cy="90650"/>
            </a:xfrm>
            <a:custGeom>
              <a:avLst/>
              <a:gdLst/>
              <a:ahLst/>
              <a:cxnLst/>
              <a:rect l="l" t="t" r="r" b="b"/>
              <a:pathLst>
                <a:path w="2144" h="3626" extrusionOk="0">
                  <a:moveTo>
                    <a:pt x="2029" y="1"/>
                  </a:moveTo>
                  <a:cubicBezTo>
                    <a:pt x="1851" y="317"/>
                    <a:pt x="1687" y="634"/>
                    <a:pt x="1509" y="951"/>
                  </a:cubicBezTo>
                  <a:cubicBezTo>
                    <a:pt x="1205" y="1522"/>
                    <a:pt x="901" y="2105"/>
                    <a:pt x="571" y="2663"/>
                  </a:cubicBezTo>
                  <a:cubicBezTo>
                    <a:pt x="394" y="2979"/>
                    <a:pt x="229" y="3334"/>
                    <a:pt x="1" y="3626"/>
                  </a:cubicBezTo>
                  <a:lnTo>
                    <a:pt x="115" y="3626"/>
                  </a:lnTo>
                  <a:cubicBezTo>
                    <a:pt x="203" y="3626"/>
                    <a:pt x="279" y="3613"/>
                    <a:pt x="369" y="3613"/>
                  </a:cubicBezTo>
                  <a:cubicBezTo>
                    <a:pt x="445" y="3410"/>
                    <a:pt x="546" y="3220"/>
                    <a:pt x="648" y="3043"/>
                  </a:cubicBezTo>
                  <a:cubicBezTo>
                    <a:pt x="977" y="2333"/>
                    <a:pt x="1395" y="1649"/>
                    <a:pt x="1750" y="964"/>
                  </a:cubicBezTo>
                  <a:cubicBezTo>
                    <a:pt x="1890" y="711"/>
                    <a:pt x="2017" y="457"/>
                    <a:pt x="2143" y="204"/>
                  </a:cubicBezTo>
                  <a:cubicBezTo>
                    <a:pt x="2105" y="127"/>
                    <a:pt x="2067" y="64"/>
                    <a:pt x="2029" y="1"/>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5352825" y="807500"/>
              <a:ext cx="60875" cy="88450"/>
            </a:xfrm>
            <a:custGeom>
              <a:avLst/>
              <a:gdLst/>
              <a:ahLst/>
              <a:cxnLst/>
              <a:rect l="l" t="t" r="r" b="b"/>
              <a:pathLst>
                <a:path w="2435" h="3538" extrusionOk="0">
                  <a:moveTo>
                    <a:pt x="610" y="1"/>
                  </a:moveTo>
                  <a:cubicBezTo>
                    <a:pt x="576" y="1"/>
                    <a:pt x="542" y="6"/>
                    <a:pt x="508" y="16"/>
                  </a:cubicBezTo>
                  <a:lnTo>
                    <a:pt x="495" y="29"/>
                  </a:lnTo>
                  <a:cubicBezTo>
                    <a:pt x="406" y="55"/>
                    <a:pt x="343" y="118"/>
                    <a:pt x="318" y="207"/>
                  </a:cubicBezTo>
                  <a:cubicBezTo>
                    <a:pt x="279" y="283"/>
                    <a:pt x="279" y="371"/>
                    <a:pt x="318" y="460"/>
                  </a:cubicBezTo>
                  <a:lnTo>
                    <a:pt x="330" y="486"/>
                  </a:lnTo>
                  <a:cubicBezTo>
                    <a:pt x="166" y="638"/>
                    <a:pt x="51" y="841"/>
                    <a:pt x="26" y="1043"/>
                  </a:cubicBezTo>
                  <a:cubicBezTo>
                    <a:pt x="0" y="1334"/>
                    <a:pt x="127" y="1855"/>
                    <a:pt x="609" y="1981"/>
                  </a:cubicBezTo>
                  <a:cubicBezTo>
                    <a:pt x="749" y="2007"/>
                    <a:pt x="862" y="2019"/>
                    <a:pt x="952" y="2019"/>
                  </a:cubicBezTo>
                  <a:lnTo>
                    <a:pt x="1205" y="2627"/>
                  </a:lnTo>
                  <a:cubicBezTo>
                    <a:pt x="1167" y="2615"/>
                    <a:pt x="1141" y="2590"/>
                    <a:pt x="1116" y="2551"/>
                  </a:cubicBezTo>
                  <a:cubicBezTo>
                    <a:pt x="1051" y="2459"/>
                    <a:pt x="952" y="2400"/>
                    <a:pt x="844" y="2400"/>
                  </a:cubicBezTo>
                  <a:cubicBezTo>
                    <a:pt x="805" y="2400"/>
                    <a:pt x="764" y="2408"/>
                    <a:pt x="724" y="2425"/>
                  </a:cubicBezTo>
                  <a:cubicBezTo>
                    <a:pt x="698" y="2425"/>
                    <a:pt x="685" y="2438"/>
                    <a:pt x="660" y="2450"/>
                  </a:cubicBezTo>
                  <a:cubicBezTo>
                    <a:pt x="508" y="2551"/>
                    <a:pt x="470" y="2754"/>
                    <a:pt x="571" y="2906"/>
                  </a:cubicBezTo>
                  <a:cubicBezTo>
                    <a:pt x="742" y="3180"/>
                    <a:pt x="1047" y="3331"/>
                    <a:pt x="1374" y="3331"/>
                  </a:cubicBezTo>
                  <a:cubicBezTo>
                    <a:pt x="1411" y="3331"/>
                    <a:pt x="1447" y="3329"/>
                    <a:pt x="1484" y="3325"/>
                  </a:cubicBezTo>
                  <a:lnTo>
                    <a:pt x="1496" y="3337"/>
                  </a:lnTo>
                  <a:cubicBezTo>
                    <a:pt x="1545" y="3463"/>
                    <a:pt x="1659" y="3537"/>
                    <a:pt x="1790" y="3537"/>
                  </a:cubicBezTo>
                  <a:cubicBezTo>
                    <a:pt x="1830" y="3537"/>
                    <a:pt x="1873" y="3530"/>
                    <a:pt x="1915" y="3515"/>
                  </a:cubicBezTo>
                  <a:lnTo>
                    <a:pt x="1927" y="3515"/>
                  </a:lnTo>
                  <a:cubicBezTo>
                    <a:pt x="2003" y="3477"/>
                    <a:pt x="2067" y="3413"/>
                    <a:pt x="2105" y="3337"/>
                  </a:cubicBezTo>
                  <a:cubicBezTo>
                    <a:pt x="2130" y="3249"/>
                    <a:pt x="2130" y="3160"/>
                    <a:pt x="2105" y="3084"/>
                  </a:cubicBezTo>
                  <a:lnTo>
                    <a:pt x="2093" y="3058"/>
                  </a:lnTo>
                  <a:cubicBezTo>
                    <a:pt x="2307" y="2830"/>
                    <a:pt x="2434" y="2501"/>
                    <a:pt x="2384" y="2196"/>
                  </a:cubicBezTo>
                  <a:cubicBezTo>
                    <a:pt x="2321" y="1804"/>
                    <a:pt x="2079" y="1525"/>
                    <a:pt x="1687" y="1411"/>
                  </a:cubicBezTo>
                  <a:cubicBezTo>
                    <a:pt x="1572" y="1385"/>
                    <a:pt x="1471" y="1373"/>
                    <a:pt x="1395" y="1360"/>
                  </a:cubicBezTo>
                  <a:lnTo>
                    <a:pt x="1217" y="942"/>
                  </a:lnTo>
                  <a:lnTo>
                    <a:pt x="1217" y="942"/>
                  </a:lnTo>
                  <a:cubicBezTo>
                    <a:pt x="1270" y="972"/>
                    <a:pt x="1326" y="984"/>
                    <a:pt x="1382" y="984"/>
                  </a:cubicBezTo>
                  <a:cubicBezTo>
                    <a:pt x="1421" y="984"/>
                    <a:pt x="1460" y="978"/>
                    <a:pt x="1496" y="967"/>
                  </a:cubicBezTo>
                  <a:cubicBezTo>
                    <a:pt x="1572" y="942"/>
                    <a:pt x="1636" y="891"/>
                    <a:pt x="1674" y="827"/>
                  </a:cubicBezTo>
                  <a:cubicBezTo>
                    <a:pt x="1763" y="675"/>
                    <a:pt x="1712" y="473"/>
                    <a:pt x="1560" y="371"/>
                  </a:cubicBezTo>
                  <a:cubicBezTo>
                    <a:pt x="1388" y="269"/>
                    <a:pt x="1185" y="217"/>
                    <a:pt x="989" y="217"/>
                  </a:cubicBezTo>
                  <a:cubicBezTo>
                    <a:pt x="968" y="217"/>
                    <a:pt x="947" y="218"/>
                    <a:pt x="926" y="219"/>
                  </a:cubicBezTo>
                  <a:lnTo>
                    <a:pt x="926" y="207"/>
                  </a:lnTo>
                  <a:cubicBezTo>
                    <a:pt x="866" y="76"/>
                    <a:pt x="742" y="1"/>
                    <a:pt x="61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5356950" y="811650"/>
              <a:ext cx="52625" cy="80125"/>
            </a:xfrm>
            <a:custGeom>
              <a:avLst/>
              <a:gdLst/>
              <a:ahLst/>
              <a:cxnLst/>
              <a:rect l="l" t="t" r="r" b="b"/>
              <a:pathLst>
                <a:path w="2105" h="3205" extrusionOk="0">
                  <a:moveTo>
                    <a:pt x="482" y="687"/>
                  </a:moveTo>
                  <a:lnTo>
                    <a:pt x="761" y="1359"/>
                  </a:lnTo>
                  <a:cubicBezTo>
                    <a:pt x="711" y="1359"/>
                    <a:pt x="635" y="1346"/>
                    <a:pt x="571" y="1334"/>
                  </a:cubicBezTo>
                  <a:cubicBezTo>
                    <a:pt x="381" y="1283"/>
                    <a:pt x="343" y="1030"/>
                    <a:pt x="356" y="928"/>
                  </a:cubicBezTo>
                  <a:cubicBezTo>
                    <a:pt x="368" y="852"/>
                    <a:pt x="419" y="763"/>
                    <a:pt x="482" y="687"/>
                  </a:cubicBezTo>
                  <a:close/>
                  <a:moveTo>
                    <a:pt x="1255" y="1701"/>
                  </a:moveTo>
                  <a:cubicBezTo>
                    <a:pt x="1294" y="1701"/>
                    <a:pt x="1331" y="1714"/>
                    <a:pt x="1382" y="1726"/>
                  </a:cubicBezTo>
                  <a:cubicBezTo>
                    <a:pt x="1585" y="1777"/>
                    <a:pt x="1699" y="1904"/>
                    <a:pt x="1725" y="2106"/>
                  </a:cubicBezTo>
                  <a:cubicBezTo>
                    <a:pt x="1750" y="2259"/>
                    <a:pt x="1699" y="2411"/>
                    <a:pt x="1598" y="2512"/>
                  </a:cubicBezTo>
                  <a:lnTo>
                    <a:pt x="1255" y="1701"/>
                  </a:lnTo>
                  <a:close/>
                  <a:moveTo>
                    <a:pt x="457" y="1"/>
                  </a:moveTo>
                  <a:cubicBezTo>
                    <a:pt x="435" y="1"/>
                    <a:pt x="413" y="5"/>
                    <a:pt x="393" y="15"/>
                  </a:cubicBezTo>
                  <a:cubicBezTo>
                    <a:pt x="305" y="41"/>
                    <a:pt x="266" y="142"/>
                    <a:pt x="305" y="230"/>
                  </a:cubicBezTo>
                  <a:lnTo>
                    <a:pt x="356" y="370"/>
                  </a:lnTo>
                  <a:cubicBezTo>
                    <a:pt x="165" y="509"/>
                    <a:pt x="51" y="712"/>
                    <a:pt x="26" y="890"/>
                  </a:cubicBezTo>
                  <a:cubicBezTo>
                    <a:pt x="1" y="1131"/>
                    <a:pt x="102" y="1549"/>
                    <a:pt x="482" y="1650"/>
                  </a:cubicBezTo>
                  <a:cubicBezTo>
                    <a:pt x="606" y="1679"/>
                    <a:pt x="716" y="1693"/>
                    <a:pt x="811" y="1693"/>
                  </a:cubicBezTo>
                  <a:cubicBezTo>
                    <a:pt x="842" y="1693"/>
                    <a:pt x="872" y="1692"/>
                    <a:pt x="900" y="1689"/>
                  </a:cubicBezTo>
                  <a:lnTo>
                    <a:pt x="1294" y="2664"/>
                  </a:lnTo>
                  <a:cubicBezTo>
                    <a:pt x="1274" y="2666"/>
                    <a:pt x="1254" y="2667"/>
                    <a:pt x="1234" y="2667"/>
                  </a:cubicBezTo>
                  <a:cubicBezTo>
                    <a:pt x="1082" y="2667"/>
                    <a:pt x="912" y="2620"/>
                    <a:pt x="812" y="2475"/>
                  </a:cubicBezTo>
                  <a:cubicBezTo>
                    <a:pt x="779" y="2425"/>
                    <a:pt x="725" y="2397"/>
                    <a:pt x="671" y="2397"/>
                  </a:cubicBezTo>
                  <a:cubicBezTo>
                    <a:pt x="641" y="2397"/>
                    <a:pt x="611" y="2406"/>
                    <a:pt x="584" y="2424"/>
                  </a:cubicBezTo>
                  <a:cubicBezTo>
                    <a:pt x="508" y="2475"/>
                    <a:pt x="482" y="2576"/>
                    <a:pt x="533" y="2652"/>
                  </a:cubicBezTo>
                  <a:cubicBezTo>
                    <a:pt x="700" y="2888"/>
                    <a:pt x="959" y="2994"/>
                    <a:pt x="1209" y="2994"/>
                  </a:cubicBezTo>
                  <a:cubicBezTo>
                    <a:pt x="1281" y="2994"/>
                    <a:pt x="1352" y="2985"/>
                    <a:pt x="1420" y="2968"/>
                  </a:cubicBezTo>
                  <a:lnTo>
                    <a:pt x="1483" y="3108"/>
                  </a:lnTo>
                  <a:cubicBezTo>
                    <a:pt x="1503" y="3168"/>
                    <a:pt x="1571" y="3204"/>
                    <a:pt x="1636" y="3204"/>
                  </a:cubicBezTo>
                  <a:cubicBezTo>
                    <a:pt x="1653" y="3204"/>
                    <a:pt x="1670" y="3202"/>
                    <a:pt x="1686" y="3197"/>
                  </a:cubicBezTo>
                  <a:lnTo>
                    <a:pt x="1699" y="3197"/>
                  </a:lnTo>
                  <a:cubicBezTo>
                    <a:pt x="1775" y="3159"/>
                    <a:pt x="1813" y="3070"/>
                    <a:pt x="1788" y="2982"/>
                  </a:cubicBezTo>
                  <a:lnTo>
                    <a:pt x="1725" y="2842"/>
                  </a:lnTo>
                  <a:cubicBezTo>
                    <a:pt x="1965" y="2664"/>
                    <a:pt x="2105" y="2360"/>
                    <a:pt x="2054" y="2056"/>
                  </a:cubicBezTo>
                  <a:cubicBezTo>
                    <a:pt x="2004" y="1726"/>
                    <a:pt x="1801" y="1498"/>
                    <a:pt x="1471" y="1410"/>
                  </a:cubicBezTo>
                  <a:cubicBezTo>
                    <a:pt x="1344" y="1371"/>
                    <a:pt x="1230" y="1359"/>
                    <a:pt x="1116" y="1359"/>
                  </a:cubicBezTo>
                  <a:lnTo>
                    <a:pt x="787" y="548"/>
                  </a:lnTo>
                  <a:cubicBezTo>
                    <a:pt x="806" y="546"/>
                    <a:pt x="825" y="545"/>
                    <a:pt x="844" y="545"/>
                  </a:cubicBezTo>
                  <a:cubicBezTo>
                    <a:pt x="942" y="545"/>
                    <a:pt x="1046" y="573"/>
                    <a:pt x="1142" y="636"/>
                  </a:cubicBezTo>
                  <a:cubicBezTo>
                    <a:pt x="1165" y="648"/>
                    <a:pt x="1191" y="654"/>
                    <a:pt x="1218" y="654"/>
                  </a:cubicBezTo>
                  <a:cubicBezTo>
                    <a:pt x="1276" y="654"/>
                    <a:pt x="1335" y="626"/>
                    <a:pt x="1370" y="573"/>
                  </a:cubicBezTo>
                  <a:cubicBezTo>
                    <a:pt x="1407" y="497"/>
                    <a:pt x="1382" y="396"/>
                    <a:pt x="1306" y="345"/>
                  </a:cubicBezTo>
                  <a:cubicBezTo>
                    <a:pt x="1164" y="259"/>
                    <a:pt x="992" y="216"/>
                    <a:pt x="824" y="216"/>
                  </a:cubicBezTo>
                  <a:cubicBezTo>
                    <a:pt x="769" y="216"/>
                    <a:pt x="713" y="221"/>
                    <a:pt x="660" y="230"/>
                  </a:cubicBezTo>
                  <a:lnTo>
                    <a:pt x="609" y="104"/>
                  </a:lnTo>
                  <a:cubicBezTo>
                    <a:pt x="581" y="39"/>
                    <a:pt x="518" y="1"/>
                    <a:pt x="45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6090250" y="938200"/>
              <a:ext cx="108075" cy="123800"/>
            </a:xfrm>
            <a:custGeom>
              <a:avLst/>
              <a:gdLst/>
              <a:ahLst/>
              <a:cxnLst/>
              <a:rect l="l" t="t" r="r" b="b"/>
              <a:pathLst>
                <a:path w="4323" h="4952" extrusionOk="0">
                  <a:moveTo>
                    <a:pt x="950" y="0"/>
                  </a:moveTo>
                  <a:cubicBezTo>
                    <a:pt x="916" y="0"/>
                    <a:pt x="883" y="3"/>
                    <a:pt x="849" y="11"/>
                  </a:cubicBezTo>
                  <a:cubicBezTo>
                    <a:pt x="723" y="24"/>
                    <a:pt x="609" y="100"/>
                    <a:pt x="571" y="213"/>
                  </a:cubicBezTo>
                  <a:cubicBezTo>
                    <a:pt x="520" y="366"/>
                    <a:pt x="621" y="518"/>
                    <a:pt x="723" y="644"/>
                  </a:cubicBezTo>
                  <a:cubicBezTo>
                    <a:pt x="1015" y="1013"/>
                    <a:pt x="1395" y="1317"/>
                    <a:pt x="1813" y="1532"/>
                  </a:cubicBezTo>
                  <a:cubicBezTo>
                    <a:pt x="1517" y="1484"/>
                    <a:pt x="1221" y="1436"/>
                    <a:pt x="927" y="1436"/>
                  </a:cubicBezTo>
                  <a:cubicBezTo>
                    <a:pt x="756" y="1436"/>
                    <a:pt x="587" y="1452"/>
                    <a:pt x="418" y="1494"/>
                  </a:cubicBezTo>
                  <a:cubicBezTo>
                    <a:pt x="254" y="1520"/>
                    <a:pt x="89" y="1608"/>
                    <a:pt x="51" y="1760"/>
                  </a:cubicBezTo>
                  <a:cubicBezTo>
                    <a:pt x="1" y="1951"/>
                    <a:pt x="178" y="2128"/>
                    <a:pt x="356" y="2242"/>
                  </a:cubicBezTo>
                  <a:cubicBezTo>
                    <a:pt x="863" y="2559"/>
                    <a:pt x="1407" y="2799"/>
                    <a:pt x="1978" y="2965"/>
                  </a:cubicBezTo>
                  <a:cubicBezTo>
                    <a:pt x="1893" y="2959"/>
                    <a:pt x="1806" y="2953"/>
                    <a:pt x="1717" y="2953"/>
                  </a:cubicBezTo>
                  <a:cubicBezTo>
                    <a:pt x="1607" y="2953"/>
                    <a:pt x="1494" y="2962"/>
                    <a:pt x="1382" y="2990"/>
                  </a:cubicBezTo>
                  <a:cubicBezTo>
                    <a:pt x="1192" y="3041"/>
                    <a:pt x="1015" y="3167"/>
                    <a:pt x="951" y="3357"/>
                  </a:cubicBezTo>
                  <a:cubicBezTo>
                    <a:pt x="875" y="3649"/>
                    <a:pt x="1091" y="3928"/>
                    <a:pt x="1306" y="4131"/>
                  </a:cubicBezTo>
                  <a:cubicBezTo>
                    <a:pt x="1737" y="4498"/>
                    <a:pt x="2244" y="4765"/>
                    <a:pt x="2789" y="4904"/>
                  </a:cubicBezTo>
                  <a:cubicBezTo>
                    <a:pt x="2897" y="4932"/>
                    <a:pt x="3020" y="4951"/>
                    <a:pt x="3141" y="4951"/>
                  </a:cubicBezTo>
                  <a:cubicBezTo>
                    <a:pt x="3349" y="4951"/>
                    <a:pt x="3552" y="4894"/>
                    <a:pt x="3663" y="4726"/>
                  </a:cubicBezTo>
                  <a:cubicBezTo>
                    <a:pt x="3879" y="4410"/>
                    <a:pt x="4032" y="3979"/>
                    <a:pt x="4133" y="3611"/>
                  </a:cubicBezTo>
                  <a:cubicBezTo>
                    <a:pt x="4260" y="3180"/>
                    <a:pt x="4323" y="2711"/>
                    <a:pt x="4221" y="2267"/>
                  </a:cubicBezTo>
                  <a:cubicBezTo>
                    <a:pt x="4069" y="1621"/>
                    <a:pt x="3601" y="1075"/>
                    <a:pt x="3043" y="720"/>
                  </a:cubicBezTo>
                  <a:cubicBezTo>
                    <a:pt x="2485" y="366"/>
                    <a:pt x="1838" y="176"/>
                    <a:pt x="1192" y="36"/>
                  </a:cubicBezTo>
                  <a:cubicBezTo>
                    <a:pt x="1111" y="18"/>
                    <a:pt x="1031" y="0"/>
                    <a:pt x="95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6062375" y="933225"/>
              <a:ext cx="87075" cy="141150"/>
            </a:xfrm>
            <a:custGeom>
              <a:avLst/>
              <a:gdLst/>
              <a:ahLst/>
              <a:cxnLst/>
              <a:rect l="l" t="t" r="r" b="b"/>
              <a:pathLst>
                <a:path w="3483" h="5646" extrusionOk="0">
                  <a:moveTo>
                    <a:pt x="3139" y="118"/>
                  </a:moveTo>
                  <a:cubicBezTo>
                    <a:pt x="3240" y="150"/>
                    <a:pt x="3339" y="189"/>
                    <a:pt x="3435" y="235"/>
                  </a:cubicBezTo>
                  <a:cubicBezTo>
                    <a:pt x="3347" y="171"/>
                    <a:pt x="3245" y="133"/>
                    <a:pt x="3139" y="118"/>
                  </a:cubicBezTo>
                  <a:close/>
                  <a:moveTo>
                    <a:pt x="2377" y="1"/>
                  </a:moveTo>
                  <a:cubicBezTo>
                    <a:pt x="1711" y="1"/>
                    <a:pt x="1047" y="259"/>
                    <a:pt x="621" y="767"/>
                  </a:cubicBezTo>
                  <a:cubicBezTo>
                    <a:pt x="114" y="1376"/>
                    <a:pt x="0" y="2251"/>
                    <a:pt x="203" y="3024"/>
                  </a:cubicBezTo>
                  <a:cubicBezTo>
                    <a:pt x="406" y="3784"/>
                    <a:pt x="887" y="4457"/>
                    <a:pt x="1471" y="5001"/>
                  </a:cubicBezTo>
                  <a:cubicBezTo>
                    <a:pt x="1749" y="5268"/>
                    <a:pt x="2054" y="5508"/>
                    <a:pt x="2421" y="5610"/>
                  </a:cubicBezTo>
                  <a:cubicBezTo>
                    <a:pt x="2488" y="5630"/>
                    <a:pt x="2625" y="5646"/>
                    <a:pt x="2774" y="5646"/>
                  </a:cubicBezTo>
                  <a:cubicBezTo>
                    <a:pt x="3100" y="5646"/>
                    <a:pt x="3482" y="5568"/>
                    <a:pt x="3308" y="5280"/>
                  </a:cubicBezTo>
                  <a:cubicBezTo>
                    <a:pt x="3220" y="5141"/>
                    <a:pt x="2966" y="5052"/>
                    <a:pt x="2852" y="4900"/>
                  </a:cubicBezTo>
                  <a:cubicBezTo>
                    <a:pt x="2725" y="4735"/>
                    <a:pt x="2649" y="4519"/>
                    <a:pt x="2649" y="4304"/>
                  </a:cubicBezTo>
                  <a:cubicBezTo>
                    <a:pt x="2637" y="3835"/>
                    <a:pt x="2978" y="3392"/>
                    <a:pt x="3435" y="3277"/>
                  </a:cubicBezTo>
                  <a:lnTo>
                    <a:pt x="1964" y="1781"/>
                  </a:lnTo>
                  <a:cubicBezTo>
                    <a:pt x="2022" y="1657"/>
                    <a:pt x="2152" y="1619"/>
                    <a:pt x="2289" y="1619"/>
                  </a:cubicBezTo>
                  <a:cubicBezTo>
                    <a:pt x="2333" y="1619"/>
                    <a:pt x="2378" y="1623"/>
                    <a:pt x="2421" y="1629"/>
                  </a:cubicBezTo>
                  <a:cubicBezTo>
                    <a:pt x="2508" y="1643"/>
                    <a:pt x="2602" y="1660"/>
                    <a:pt x="2692" y="1660"/>
                  </a:cubicBezTo>
                  <a:cubicBezTo>
                    <a:pt x="2772" y="1660"/>
                    <a:pt x="2850" y="1646"/>
                    <a:pt x="2916" y="1604"/>
                  </a:cubicBezTo>
                  <a:cubicBezTo>
                    <a:pt x="2459" y="1553"/>
                    <a:pt x="2130" y="1009"/>
                    <a:pt x="2294" y="578"/>
                  </a:cubicBezTo>
                  <a:cubicBezTo>
                    <a:pt x="2406" y="286"/>
                    <a:pt x="2722" y="110"/>
                    <a:pt x="3028" y="110"/>
                  </a:cubicBezTo>
                  <a:cubicBezTo>
                    <a:pt x="3065" y="110"/>
                    <a:pt x="3102" y="112"/>
                    <a:pt x="3139" y="118"/>
                  </a:cubicBezTo>
                  <a:lnTo>
                    <a:pt x="3139" y="118"/>
                  </a:lnTo>
                  <a:cubicBezTo>
                    <a:pt x="2894" y="39"/>
                    <a:pt x="2636" y="1"/>
                    <a:pt x="237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6224275" y="1040650"/>
              <a:ext cx="140750" cy="91800"/>
            </a:xfrm>
            <a:custGeom>
              <a:avLst/>
              <a:gdLst/>
              <a:ahLst/>
              <a:cxnLst/>
              <a:rect l="l" t="t" r="r" b="b"/>
              <a:pathLst>
                <a:path w="5630" h="3672" extrusionOk="0">
                  <a:moveTo>
                    <a:pt x="2639" y="1"/>
                  </a:moveTo>
                  <a:cubicBezTo>
                    <a:pt x="2316" y="1"/>
                    <a:pt x="1996" y="61"/>
                    <a:pt x="1700" y="197"/>
                  </a:cubicBezTo>
                  <a:cubicBezTo>
                    <a:pt x="1294" y="388"/>
                    <a:pt x="952" y="717"/>
                    <a:pt x="685" y="1084"/>
                  </a:cubicBezTo>
                  <a:cubicBezTo>
                    <a:pt x="471" y="1402"/>
                    <a:pt x="217" y="1782"/>
                    <a:pt x="102" y="2137"/>
                  </a:cubicBezTo>
                  <a:cubicBezTo>
                    <a:pt x="1" y="2453"/>
                    <a:pt x="255" y="2758"/>
                    <a:pt x="483" y="2948"/>
                  </a:cubicBezTo>
                  <a:cubicBezTo>
                    <a:pt x="927" y="3290"/>
                    <a:pt x="1459" y="3531"/>
                    <a:pt x="2017" y="3645"/>
                  </a:cubicBezTo>
                  <a:cubicBezTo>
                    <a:pt x="2109" y="3661"/>
                    <a:pt x="2206" y="3672"/>
                    <a:pt x="2303" y="3672"/>
                  </a:cubicBezTo>
                  <a:cubicBezTo>
                    <a:pt x="2513" y="3672"/>
                    <a:pt x="2715" y="3620"/>
                    <a:pt x="2828" y="3455"/>
                  </a:cubicBezTo>
                  <a:cubicBezTo>
                    <a:pt x="2955" y="3290"/>
                    <a:pt x="2942" y="3062"/>
                    <a:pt x="2866" y="2884"/>
                  </a:cubicBezTo>
                  <a:cubicBezTo>
                    <a:pt x="2790" y="2695"/>
                    <a:pt x="2651" y="2543"/>
                    <a:pt x="2524" y="2390"/>
                  </a:cubicBezTo>
                  <a:lnTo>
                    <a:pt x="2524" y="2390"/>
                  </a:lnTo>
                  <a:cubicBezTo>
                    <a:pt x="2992" y="2758"/>
                    <a:pt x="3525" y="3036"/>
                    <a:pt x="4083" y="3239"/>
                  </a:cubicBezTo>
                  <a:cubicBezTo>
                    <a:pt x="4184" y="3271"/>
                    <a:pt x="4298" y="3300"/>
                    <a:pt x="4401" y="3300"/>
                  </a:cubicBezTo>
                  <a:cubicBezTo>
                    <a:pt x="4504" y="3300"/>
                    <a:pt x="4596" y="3271"/>
                    <a:pt x="4654" y="3189"/>
                  </a:cubicBezTo>
                  <a:cubicBezTo>
                    <a:pt x="4755" y="3062"/>
                    <a:pt x="4716" y="2872"/>
                    <a:pt x="4640" y="2732"/>
                  </a:cubicBezTo>
                  <a:cubicBezTo>
                    <a:pt x="4451" y="2301"/>
                    <a:pt x="4096" y="1972"/>
                    <a:pt x="3753" y="1655"/>
                  </a:cubicBezTo>
                  <a:lnTo>
                    <a:pt x="3753" y="1655"/>
                  </a:lnTo>
                  <a:cubicBezTo>
                    <a:pt x="4184" y="1845"/>
                    <a:pt x="4654" y="1960"/>
                    <a:pt x="5122" y="1972"/>
                  </a:cubicBezTo>
                  <a:cubicBezTo>
                    <a:pt x="5147" y="1974"/>
                    <a:pt x="5172" y="1975"/>
                    <a:pt x="5197" y="1975"/>
                  </a:cubicBezTo>
                  <a:cubicBezTo>
                    <a:pt x="5342" y="1975"/>
                    <a:pt x="5490" y="1939"/>
                    <a:pt x="5566" y="1820"/>
                  </a:cubicBezTo>
                  <a:cubicBezTo>
                    <a:pt x="5629" y="1718"/>
                    <a:pt x="5617" y="1591"/>
                    <a:pt x="5553" y="1490"/>
                  </a:cubicBezTo>
                  <a:cubicBezTo>
                    <a:pt x="5502" y="1376"/>
                    <a:pt x="5401" y="1300"/>
                    <a:pt x="5313" y="1224"/>
                  </a:cubicBezTo>
                  <a:cubicBezTo>
                    <a:pt x="4806" y="806"/>
                    <a:pt x="4260" y="400"/>
                    <a:pt x="3639" y="185"/>
                  </a:cubicBezTo>
                  <a:cubicBezTo>
                    <a:pt x="3321" y="68"/>
                    <a:pt x="2979" y="1"/>
                    <a:pt x="2639"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6118450" y="1030350"/>
              <a:ext cx="153400" cy="134400"/>
            </a:xfrm>
            <a:custGeom>
              <a:avLst/>
              <a:gdLst/>
              <a:ahLst/>
              <a:cxnLst/>
              <a:rect l="l" t="t" r="r" b="b"/>
              <a:pathLst>
                <a:path w="6136" h="5376" extrusionOk="0">
                  <a:moveTo>
                    <a:pt x="3074" y="0"/>
                  </a:moveTo>
                  <a:cubicBezTo>
                    <a:pt x="2135" y="0"/>
                    <a:pt x="1222" y="492"/>
                    <a:pt x="723" y="1370"/>
                  </a:cubicBezTo>
                  <a:cubicBezTo>
                    <a:pt x="0" y="2663"/>
                    <a:pt x="457" y="4310"/>
                    <a:pt x="1750" y="5033"/>
                  </a:cubicBezTo>
                  <a:cubicBezTo>
                    <a:pt x="2165" y="5265"/>
                    <a:pt x="2617" y="5376"/>
                    <a:pt x="3063" y="5376"/>
                  </a:cubicBezTo>
                  <a:cubicBezTo>
                    <a:pt x="4006" y="5376"/>
                    <a:pt x="4923" y="4884"/>
                    <a:pt x="5413" y="4006"/>
                  </a:cubicBezTo>
                  <a:cubicBezTo>
                    <a:pt x="6135" y="2713"/>
                    <a:pt x="5679" y="1079"/>
                    <a:pt x="4386" y="343"/>
                  </a:cubicBezTo>
                  <a:cubicBezTo>
                    <a:pt x="3970" y="111"/>
                    <a:pt x="3519" y="0"/>
                    <a:pt x="3074"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6118450" y="1034150"/>
              <a:ext cx="109350" cy="130625"/>
            </a:xfrm>
            <a:custGeom>
              <a:avLst/>
              <a:gdLst/>
              <a:ahLst/>
              <a:cxnLst/>
              <a:rect l="l" t="t" r="r" b="b"/>
              <a:pathLst>
                <a:path w="4374" h="5225" extrusionOk="0">
                  <a:moveTo>
                    <a:pt x="2168" y="1"/>
                  </a:moveTo>
                  <a:lnTo>
                    <a:pt x="2168" y="1"/>
                  </a:lnTo>
                  <a:cubicBezTo>
                    <a:pt x="1585" y="217"/>
                    <a:pt x="1065" y="635"/>
                    <a:pt x="723" y="1218"/>
                  </a:cubicBezTo>
                  <a:cubicBezTo>
                    <a:pt x="0" y="2511"/>
                    <a:pt x="457" y="4158"/>
                    <a:pt x="1750" y="4881"/>
                  </a:cubicBezTo>
                  <a:cubicBezTo>
                    <a:pt x="2171" y="5114"/>
                    <a:pt x="2627" y="5225"/>
                    <a:pt x="3076" y="5225"/>
                  </a:cubicBezTo>
                  <a:cubicBezTo>
                    <a:pt x="3531" y="5225"/>
                    <a:pt x="3978" y="5111"/>
                    <a:pt x="4374" y="4894"/>
                  </a:cubicBezTo>
                  <a:lnTo>
                    <a:pt x="4374" y="4894"/>
                  </a:lnTo>
                  <a:cubicBezTo>
                    <a:pt x="4084" y="4992"/>
                    <a:pt x="3778" y="5044"/>
                    <a:pt x="3470" y="5044"/>
                  </a:cubicBezTo>
                  <a:cubicBezTo>
                    <a:pt x="3025" y="5044"/>
                    <a:pt x="2575" y="4936"/>
                    <a:pt x="2155" y="4704"/>
                  </a:cubicBezTo>
                  <a:cubicBezTo>
                    <a:pt x="862" y="3969"/>
                    <a:pt x="406" y="2333"/>
                    <a:pt x="1129" y="1040"/>
                  </a:cubicBezTo>
                  <a:cubicBezTo>
                    <a:pt x="1382" y="584"/>
                    <a:pt x="1750" y="242"/>
                    <a:pt x="216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6134625" y="1044650"/>
              <a:ext cx="121075" cy="105900"/>
            </a:xfrm>
            <a:custGeom>
              <a:avLst/>
              <a:gdLst/>
              <a:ahLst/>
              <a:cxnLst/>
              <a:rect l="l" t="t" r="r" b="b"/>
              <a:pathLst>
                <a:path w="4843" h="4236" extrusionOk="0">
                  <a:moveTo>
                    <a:pt x="2422" y="1"/>
                  </a:moveTo>
                  <a:cubicBezTo>
                    <a:pt x="1685" y="1"/>
                    <a:pt x="969" y="390"/>
                    <a:pt x="583" y="1076"/>
                  </a:cubicBezTo>
                  <a:cubicBezTo>
                    <a:pt x="0" y="2104"/>
                    <a:pt x="367" y="3397"/>
                    <a:pt x="1381" y="3967"/>
                  </a:cubicBezTo>
                  <a:cubicBezTo>
                    <a:pt x="1710" y="4149"/>
                    <a:pt x="2066" y="4236"/>
                    <a:pt x="2417" y="4236"/>
                  </a:cubicBezTo>
                  <a:cubicBezTo>
                    <a:pt x="3162" y="4236"/>
                    <a:pt x="3884" y="3845"/>
                    <a:pt x="4271" y="3155"/>
                  </a:cubicBezTo>
                  <a:cubicBezTo>
                    <a:pt x="4842" y="2141"/>
                    <a:pt x="4487" y="848"/>
                    <a:pt x="3460" y="278"/>
                  </a:cubicBezTo>
                  <a:cubicBezTo>
                    <a:pt x="3132" y="90"/>
                    <a:pt x="2775" y="1"/>
                    <a:pt x="2422"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6142225" y="1066475"/>
              <a:ext cx="102075" cy="30775"/>
            </a:xfrm>
            <a:custGeom>
              <a:avLst/>
              <a:gdLst/>
              <a:ahLst/>
              <a:cxnLst/>
              <a:rect l="l" t="t" r="r" b="b"/>
              <a:pathLst>
                <a:path w="4083" h="1231" extrusionOk="0">
                  <a:moveTo>
                    <a:pt x="3841" y="1"/>
                  </a:moveTo>
                  <a:cubicBezTo>
                    <a:pt x="2586" y="267"/>
                    <a:pt x="1331" y="584"/>
                    <a:pt x="63" y="724"/>
                  </a:cubicBezTo>
                  <a:cubicBezTo>
                    <a:pt x="26" y="888"/>
                    <a:pt x="0" y="1065"/>
                    <a:pt x="0" y="1231"/>
                  </a:cubicBezTo>
                  <a:cubicBezTo>
                    <a:pt x="900" y="1091"/>
                    <a:pt x="1775" y="850"/>
                    <a:pt x="2662" y="698"/>
                  </a:cubicBezTo>
                  <a:cubicBezTo>
                    <a:pt x="3131" y="609"/>
                    <a:pt x="3600" y="521"/>
                    <a:pt x="4082" y="445"/>
                  </a:cubicBezTo>
                  <a:cubicBezTo>
                    <a:pt x="4018" y="293"/>
                    <a:pt x="3930" y="141"/>
                    <a:pt x="3841" y="1"/>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6142225" y="1082325"/>
              <a:ext cx="105875" cy="40575"/>
            </a:xfrm>
            <a:custGeom>
              <a:avLst/>
              <a:gdLst/>
              <a:ahLst/>
              <a:cxnLst/>
              <a:rect l="l" t="t" r="r" b="b"/>
              <a:pathLst>
                <a:path w="4235" h="1623" extrusionOk="0">
                  <a:moveTo>
                    <a:pt x="4145" y="0"/>
                  </a:moveTo>
                  <a:cubicBezTo>
                    <a:pt x="3600" y="90"/>
                    <a:pt x="3043" y="166"/>
                    <a:pt x="2497" y="267"/>
                  </a:cubicBezTo>
                  <a:cubicBezTo>
                    <a:pt x="1674" y="406"/>
                    <a:pt x="849" y="622"/>
                    <a:pt x="0" y="685"/>
                  </a:cubicBezTo>
                  <a:cubicBezTo>
                    <a:pt x="13" y="1015"/>
                    <a:pt x="102" y="1332"/>
                    <a:pt x="266" y="1623"/>
                  </a:cubicBezTo>
                  <a:cubicBezTo>
                    <a:pt x="1255" y="1243"/>
                    <a:pt x="2307" y="1015"/>
                    <a:pt x="3334" y="774"/>
                  </a:cubicBezTo>
                  <a:cubicBezTo>
                    <a:pt x="3638" y="710"/>
                    <a:pt x="3942" y="634"/>
                    <a:pt x="4234" y="571"/>
                  </a:cubicBezTo>
                  <a:cubicBezTo>
                    <a:pt x="4234" y="381"/>
                    <a:pt x="4209" y="191"/>
                    <a:pt x="4145" y="0"/>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6153625" y="1111175"/>
              <a:ext cx="92875" cy="25050"/>
            </a:xfrm>
            <a:custGeom>
              <a:avLst/>
              <a:gdLst/>
              <a:ahLst/>
              <a:cxnLst/>
              <a:rect l="l" t="t" r="r" b="b"/>
              <a:pathLst>
                <a:path w="3715" h="1002" extrusionOk="0">
                  <a:moveTo>
                    <a:pt x="3714" y="0"/>
                  </a:moveTo>
                  <a:lnTo>
                    <a:pt x="3714" y="0"/>
                  </a:lnTo>
                  <a:cubicBezTo>
                    <a:pt x="3385" y="63"/>
                    <a:pt x="3068" y="139"/>
                    <a:pt x="2751" y="203"/>
                  </a:cubicBezTo>
                  <a:cubicBezTo>
                    <a:pt x="2168" y="330"/>
                    <a:pt x="1585" y="469"/>
                    <a:pt x="990" y="584"/>
                  </a:cubicBezTo>
                  <a:cubicBezTo>
                    <a:pt x="672" y="646"/>
                    <a:pt x="330" y="748"/>
                    <a:pt x="1" y="761"/>
                  </a:cubicBezTo>
                  <a:cubicBezTo>
                    <a:pt x="64" y="849"/>
                    <a:pt x="140" y="925"/>
                    <a:pt x="216" y="1001"/>
                  </a:cubicBezTo>
                  <a:cubicBezTo>
                    <a:pt x="406" y="938"/>
                    <a:pt x="596" y="888"/>
                    <a:pt x="787" y="849"/>
                  </a:cubicBezTo>
                  <a:cubicBezTo>
                    <a:pt x="1471" y="660"/>
                    <a:pt x="2193" y="545"/>
                    <a:pt x="2891" y="381"/>
                  </a:cubicBezTo>
                  <a:lnTo>
                    <a:pt x="3651" y="190"/>
                  </a:lnTo>
                  <a:cubicBezTo>
                    <a:pt x="3677" y="127"/>
                    <a:pt x="3689" y="63"/>
                    <a:pt x="3714" y="0"/>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6165350" y="1059075"/>
              <a:ext cx="61500" cy="78750"/>
            </a:xfrm>
            <a:custGeom>
              <a:avLst/>
              <a:gdLst/>
              <a:ahLst/>
              <a:cxnLst/>
              <a:rect l="l" t="t" r="r" b="b"/>
              <a:pathLst>
                <a:path w="2460" h="3150" extrusionOk="0">
                  <a:moveTo>
                    <a:pt x="1916" y="0"/>
                  </a:moveTo>
                  <a:cubicBezTo>
                    <a:pt x="1882" y="0"/>
                    <a:pt x="1848" y="6"/>
                    <a:pt x="1813" y="18"/>
                  </a:cubicBezTo>
                  <a:cubicBezTo>
                    <a:pt x="1737" y="43"/>
                    <a:pt x="1674" y="94"/>
                    <a:pt x="1636" y="170"/>
                  </a:cubicBezTo>
                  <a:lnTo>
                    <a:pt x="1623" y="195"/>
                  </a:lnTo>
                  <a:cubicBezTo>
                    <a:pt x="1588" y="191"/>
                    <a:pt x="1553" y="189"/>
                    <a:pt x="1518" y="189"/>
                  </a:cubicBezTo>
                  <a:cubicBezTo>
                    <a:pt x="1348" y="189"/>
                    <a:pt x="1181" y="238"/>
                    <a:pt x="1065" y="322"/>
                  </a:cubicBezTo>
                  <a:cubicBezTo>
                    <a:pt x="837" y="474"/>
                    <a:pt x="558" y="880"/>
                    <a:pt x="761" y="1285"/>
                  </a:cubicBezTo>
                  <a:cubicBezTo>
                    <a:pt x="812" y="1400"/>
                    <a:pt x="875" y="1488"/>
                    <a:pt x="926" y="1552"/>
                  </a:cubicBezTo>
                  <a:lnTo>
                    <a:pt x="659" y="2084"/>
                  </a:lnTo>
                  <a:cubicBezTo>
                    <a:pt x="647" y="2059"/>
                    <a:pt x="647" y="2021"/>
                    <a:pt x="659" y="1970"/>
                  </a:cubicBezTo>
                  <a:cubicBezTo>
                    <a:pt x="698" y="1843"/>
                    <a:pt x="647" y="1704"/>
                    <a:pt x="521" y="1628"/>
                  </a:cubicBezTo>
                  <a:cubicBezTo>
                    <a:pt x="495" y="1615"/>
                    <a:pt x="482" y="1615"/>
                    <a:pt x="457" y="1603"/>
                  </a:cubicBezTo>
                  <a:cubicBezTo>
                    <a:pt x="431" y="1597"/>
                    <a:pt x="405" y="1594"/>
                    <a:pt x="380" y="1594"/>
                  </a:cubicBezTo>
                  <a:cubicBezTo>
                    <a:pt x="244" y="1594"/>
                    <a:pt x="119" y="1679"/>
                    <a:pt x="76" y="1818"/>
                  </a:cubicBezTo>
                  <a:cubicBezTo>
                    <a:pt x="0" y="2122"/>
                    <a:pt x="102" y="2465"/>
                    <a:pt x="355" y="2693"/>
                  </a:cubicBezTo>
                  <a:lnTo>
                    <a:pt x="343" y="2705"/>
                  </a:lnTo>
                  <a:cubicBezTo>
                    <a:pt x="267" y="2857"/>
                    <a:pt x="330" y="3035"/>
                    <a:pt x="470" y="3111"/>
                  </a:cubicBezTo>
                  <a:lnTo>
                    <a:pt x="482" y="3111"/>
                  </a:lnTo>
                  <a:cubicBezTo>
                    <a:pt x="523" y="3135"/>
                    <a:pt x="574" y="3149"/>
                    <a:pt x="626" y="3149"/>
                  </a:cubicBezTo>
                  <a:cubicBezTo>
                    <a:pt x="654" y="3149"/>
                    <a:pt x="683" y="3145"/>
                    <a:pt x="710" y="3136"/>
                  </a:cubicBezTo>
                  <a:cubicBezTo>
                    <a:pt x="786" y="3111"/>
                    <a:pt x="850" y="3048"/>
                    <a:pt x="875" y="2984"/>
                  </a:cubicBezTo>
                  <a:lnTo>
                    <a:pt x="901" y="2959"/>
                  </a:lnTo>
                  <a:cubicBezTo>
                    <a:pt x="926" y="2961"/>
                    <a:pt x="952" y="2962"/>
                    <a:pt x="978" y="2962"/>
                  </a:cubicBezTo>
                  <a:cubicBezTo>
                    <a:pt x="1235" y="2962"/>
                    <a:pt x="1500" y="2849"/>
                    <a:pt x="1661" y="2642"/>
                  </a:cubicBezTo>
                  <a:cubicBezTo>
                    <a:pt x="1902" y="2363"/>
                    <a:pt x="1952" y="2034"/>
                    <a:pt x="1788" y="1691"/>
                  </a:cubicBezTo>
                  <a:cubicBezTo>
                    <a:pt x="1750" y="1603"/>
                    <a:pt x="1699" y="1527"/>
                    <a:pt x="1648" y="1463"/>
                  </a:cubicBezTo>
                  <a:lnTo>
                    <a:pt x="1839" y="1083"/>
                  </a:lnTo>
                  <a:cubicBezTo>
                    <a:pt x="1864" y="1172"/>
                    <a:pt x="1915" y="1248"/>
                    <a:pt x="1991" y="1299"/>
                  </a:cubicBezTo>
                  <a:cubicBezTo>
                    <a:pt x="2054" y="1336"/>
                    <a:pt x="2118" y="1336"/>
                    <a:pt x="2194" y="1336"/>
                  </a:cubicBezTo>
                  <a:cubicBezTo>
                    <a:pt x="2358" y="1299"/>
                    <a:pt x="2459" y="1146"/>
                    <a:pt x="2434" y="981"/>
                  </a:cubicBezTo>
                  <a:cubicBezTo>
                    <a:pt x="2397" y="778"/>
                    <a:pt x="2307" y="601"/>
                    <a:pt x="2168" y="462"/>
                  </a:cubicBezTo>
                  <a:lnTo>
                    <a:pt x="2168" y="437"/>
                  </a:lnTo>
                  <a:cubicBezTo>
                    <a:pt x="2244" y="297"/>
                    <a:pt x="2194" y="119"/>
                    <a:pt x="2054" y="43"/>
                  </a:cubicBezTo>
                  <a:lnTo>
                    <a:pt x="2042" y="31"/>
                  </a:lnTo>
                  <a:cubicBezTo>
                    <a:pt x="2000" y="10"/>
                    <a:pt x="1958" y="0"/>
                    <a:pt x="191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6168850" y="1062875"/>
              <a:ext cx="54200" cy="71200"/>
            </a:xfrm>
            <a:custGeom>
              <a:avLst/>
              <a:gdLst/>
              <a:ahLst/>
              <a:cxnLst/>
              <a:rect l="l" t="t" r="r" b="b"/>
              <a:pathLst>
                <a:path w="2168" h="2848" extrusionOk="0">
                  <a:moveTo>
                    <a:pt x="1370" y="484"/>
                  </a:moveTo>
                  <a:cubicBezTo>
                    <a:pt x="1387" y="484"/>
                    <a:pt x="1404" y="485"/>
                    <a:pt x="1420" y="487"/>
                  </a:cubicBezTo>
                  <a:lnTo>
                    <a:pt x="1116" y="1083"/>
                  </a:lnTo>
                  <a:cubicBezTo>
                    <a:pt x="1090" y="1045"/>
                    <a:pt x="1052" y="994"/>
                    <a:pt x="1026" y="931"/>
                  </a:cubicBezTo>
                  <a:cubicBezTo>
                    <a:pt x="950" y="778"/>
                    <a:pt x="1103" y="601"/>
                    <a:pt x="1179" y="538"/>
                  </a:cubicBezTo>
                  <a:cubicBezTo>
                    <a:pt x="1220" y="507"/>
                    <a:pt x="1295" y="484"/>
                    <a:pt x="1370" y="484"/>
                  </a:cubicBezTo>
                  <a:close/>
                  <a:moveTo>
                    <a:pt x="1179" y="1628"/>
                  </a:moveTo>
                  <a:cubicBezTo>
                    <a:pt x="1204" y="1654"/>
                    <a:pt x="1217" y="1691"/>
                    <a:pt x="1242" y="1730"/>
                  </a:cubicBezTo>
                  <a:cubicBezTo>
                    <a:pt x="1319" y="1907"/>
                    <a:pt x="1305" y="2059"/>
                    <a:pt x="1179" y="2198"/>
                  </a:cubicBezTo>
                  <a:cubicBezTo>
                    <a:pt x="1099" y="2301"/>
                    <a:pt x="979" y="2352"/>
                    <a:pt x="854" y="2352"/>
                  </a:cubicBezTo>
                  <a:cubicBezTo>
                    <a:pt x="840" y="2352"/>
                    <a:pt x="826" y="2352"/>
                    <a:pt x="811" y="2350"/>
                  </a:cubicBezTo>
                  <a:lnTo>
                    <a:pt x="1179" y="1628"/>
                  </a:lnTo>
                  <a:close/>
                  <a:moveTo>
                    <a:pt x="1759" y="1"/>
                  </a:moveTo>
                  <a:cubicBezTo>
                    <a:pt x="1706" y="1"/>
                    <a:pt x="1652" y="29"/>
                    <a:pt x="1635" y="82"/>
                  </a:cubicBezTo>
                  <a:lnTo>
                    <a:pt x="1572" y="209"/>
                  </a:lnTo>
                  <a:cubicBezTo>
                    <a:pt x="1513" y="195"/>
                    <a:pt x="1454" y="188"/>
                    <a:pt x="1397" y="188"/>
                  </a:cubicBezTo>
                  <a:cubicBezTo>
                    <a:pt x="1244" y="188"/>
                    <a:pt x="1103" y="233"/>
                    <a:pt x="1001" y="297"/>
                  </a:cubicBezTo>
                  <a:cubicBezTo>
                    <a:pt x="824" y="424"/>
                    <a:pt x="595" y="741"/>
                    <a:pt x="748" y="1071"/>
                  </a:cubicBezTo>
                  <a:cubicBezTo>
                    <a:pt x="824" y="1197"/>
                    <a:pt x="900" y="1299"/>
                    <a:pt x="976" y="1375"/>
                  </a:cubicBezTo>
                  <a:lnTo>
                    <a:pt x="533" y="2237"/>
                  </a:lnTo>
                  <a:cubicBezTo>
                    <a:pt x="418" y="2122"/>
                    <a:pt x="330" y="1958"/>
                    <a:pt x="381" y="1780"/>
                  </a:cubicBezTo>
                  <a:cubicBezTo>
                    <a:pt x="406" y="1704"/>
                    <a:pt x="355" y="1615"/>
                    <a:pt x="279" y="1603"/>
                  </a:cubicBezTo>
                  <a:cubicBezTo>
                    <a:pt x="261" y="1598"/>
                    <a:pt x="243" y="1595"/>
                    <a:pt x="226" y="1595"/>
                  </a:cubicBezTo>
                  <a:cubicBezTo>
                    <a:pt x="161" y="1595"/>
                    <a:pt x="109" y="1633"/>
                    <a:pt x="88" y="1704"/>
                  </a:cubicBezTo>
                  <a:cubicBezTo>
                    <a:pt x="0" y="2034"/>
                    <a:pt x="165" y="2338"/>
                    <a:pt x="393" y="2502"/>
                  </a:cubicBezTo>
                  <a:lnTo>
                    <a:pt x="342" y="2629"/>
                  </a:lnTo>
                  <a:cubicBezTo>
                    <a:pt x="304" y="2693"/>
                    <a:pt x="330" y="2781"/>
                    <a:pt x="393" y="2820"/>
                  </a:cubicBezTo>
                  <a:lnTo>
                    <a:pt x="406" y="2832"/>
                  </a:lnTo>
                  <a:cubicBezTo>
                    <a:pt x="426" y="2842"/>
                    <a:pt x="448" y="2847"/>
                    <a:pt x="469" y="2847"/>
                  </a:cubicBezTo>
                  <a:cubicBezTo>
                    <a:pt x="526" y="2847"/>
                    <a:pt x="580" y="2812"/>
                    <a:pt x="609" y="2756"/>
                  </a:cubicBezTo>
                  <a:lnTo>
                    <a:pt x="672" y="2642"/>
                  </a:lnTo>
                  <a:cubicBezTo>
                    <a:pt x="721" y="2652"/>
                    <a:pt x="771" y="2656"/>
                    <a:pt x="821" y="2656"/>
                  </a:cubicBezTo>
                  <a:cubicBezTo>
                    <a:pt x="1042" y="2656"/>
                    <a:pt x="1262" y="2566"/>
                    <a:pt x="1407" y="2401"/>
                  </a:cubicBezTo>
                  <a:cubicBezTo>
                    <a:pt x="1610" y="2161"/>
                    <a:pt x="1648" y="1894"/>
                    <a:pt x="1508" y="1603"/>
                  </a:cubicBezTo>
                  <a:cubicBezTo>
                    <a:pt x="1457" y="1488"/>
                    <a:pt x="1395" y="1400"/>
                    <a:pt x="1331" y="1324"/>
                  </a:cubicBezTo>
                  <a:lnTo>
                    <a:pt x="1699" y="614"/>
                  </a:lnTo>
                  <a:cubicBezTo>
                    <a:pt x="1775" y="690"/>
                    <a:pt x="1826" y="792"/>
                    <a:pt x="1851" y="905"/>
                  </a:cubicBezTo>
                  <a:cubicBezTo>
                    <a:pt x="1862" y="985"/>
                    <a:pt x="1924" y="1034"/>
                    <a:pt x="2001" y="1034"/>
                  </a:cubicBezTo>
                  <a:cubicBezTo>
                    <a:pt x="2010" y="1034"/>
                    <a:pt x="2019" y="1033"/>
                    <a:pt x="2028" y="1032"/>
                  </a:cubicBezTo>
                  <a:cubicBezTo>
                    <a:pt x="2104" y="1020"/>
                    <a:pt x="2167" y="944"/>
                    <a:pt x="2142" y="855"/>
                  </a:cubicBezTo>
                  <a:cubicBezTo>
                    <a:pt x="2117" y="652"/>
                    <a:pt x="2003" y="462"/>
                    <a:pt x="1838" y="335"/>
                  </a:cubicBezTo>
                  <a:lnTo>
                    <a:pt x="1902" y="221"/>
                  </a:lnTo>
                  <a:cubicBezTo>
                    <a:pt x="1939" y="145"/>
                    <a:pt x="1902" y="56"/>
                    <a:pt x="1826" y="18"/>
                  </a:cubicBezTo>
                  <a:cubicBezTo>
                    <a:pt x="1806" y="6"/>
                    <a:pt x="1783" y="1"/>
                    <a:pt x="1759"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5426350" y="1542000"/>
              <a:ext cx="204425" cy="130025"/>
            </a:xfrm>
            <a:custGeom>
              <a:avLst/>
              <a:gdLst/>
              <a:ahLst/>
              <a:cxnLst/>
              <a:rect l="l" t="t" r="r" b="b"/>
              <a:pathLst>
                <a:path w="8177" h="5201" extrusionOk="0">
                  <a:moveTo>
                    <a:pt x="3755" y="0"/>
                  </a:moveTo>
                  <a:cubicBezTo>
                    <a:pt x="3480" y="0"/>
                    <a:pt x="3207" y="34"/>
                    <a:pt x="2941" y="108"/>
                  </a:cubicBezTo>
                  <a:cubicBezTo>
                    <a:pt x="2307" y="285"/>
                    <a:pt x="1750" y="678"/>
                    <a:pt x="1293" y="1134"/>
                  </a:cubicBezTo>
                  <a:cubicBezTo>
                    <a:pt x="901" y="1528"/>
                    <a:pt x="457" y="2009"/>
                    <a:pt x="203" y="2503"/>
                  </a:cubicBezTo>
                  <a:cubicBezTo>
                    <a:pt x="0" y="2922"/>
                    <a:pt x="292" y="3416"/>
                    <a:pt x="571" y="3733"/>
                  </a:cubicBezTo>
                  <a:cubicBezTo>
                    <a:pt x="1129" y="4329"/>
                    <a:pt x="1826" y="4798"/>
                    <a:pt x="2586" y="5077"/>
                  </a:cubicBezTo>
                  <a:cubicBezTo>
                    <a:pt x="2783" y="5146"/>
                    <a:pt x="3008" y="5200"/>
                    <a:pt x="3222" y="5200"/>
                  </a:cubicBezTo>
                  <a:cubicBezTo>
                    <a:pt x="3436" y="5200"/>
                    <a:pt x="3639" y="5146"/>
                    <a:pt x="3791" y="5001"/>
                  </a:cubicBezTo>
                  <a:cubicBezTo>
                    <a:pt x="3994" y="4798"/>
                    <a:pt x="4044" y="4469"/>
                    <a:pt x="3980" y="4190"/>
                  </a:cubicBezTo>
                  <a:cubicBezTo>
                    <a:pt x="3904" y="3911"/>
                    <a:pt x="3752" y="3657"/>
                    <a:pt x="3600" y="3416"/>
                  </a:cubicBezTo>
                  <a:lnTo>
                    <a:pt x="3600" y="3416"/>
                  </a:lnTo>
                  <a:cubicBezTo>
                    <a:pt x="4196" y="4038"/>
                    <a:pt x="4881" y="4570"/>
                    <a:pt x="5628" y="4976"/>
                  </a:cubicBezTo>
                  <a:cubicBezTo>
                    <a:pt x="5792" y="5069"/>
                    <a:pt x="5984" y="5148"/>
                    <a:pt x="6158" y="5148"/>
                  </a:cubicBezTo>
                  <a:cubicBezTo>
                    <a:pt x="6267" y="5148"/>
                    <a:pt x="6369" y="5117"/>
                    <a:pt x="6453" y="5038"/>
                  </a:cubicBezTo>
                  <a:cubicBezTo>
                    <a:pt x="6617" y="4886"/>
                    <a:pt x="6605" y="4607"/>
                    <a:pt x="6541" y="4379"/>
                  </a:cubicBezTo>
                  <a:cubicBezTo>
                    <a:pt x="6364" y="3733"/>
                    <a:pt x="5946" y="3188"/>
                    <a:pt x="5527" y="2655"/>
                  </a:cubicBezTo>
                  <a:lnTo>
                    <a:pt x="5527" y="2655"/>
                  </a:lnTo>
                  <a:cubicBezTo>
                    <a:pt x="6098" y="3023"/>
                    <a:pt x="6732" y="3289"/>
                    <a:pt x="7403" y="3429"/>
                  </a:cubicBezTo>
                  <a:cubicBezTo>
                    <a:pt x="7485" y="3443"/>
                    <a:pt x="7572" y="3453"/>
                    <a:pt x="7657" y="3453"/>
                  </a:cubicBezTo>
                  <a:cubicBezTo>
                    <a:pt x="7808" y="3453"/>
                    <a:pt x="7953" y="3420"/>
                    <a:pt x="8050" y="3315"/>
                  </a:cubicBezTo>
                  <a:cubicBezTo>
                    <a:pt x="8164" y="3188"/>
                    <a:pt x="8177" y="2985"/>
                    <a:pt x="8126" y="2821"/>
                  </a:cubicBezTo>
                  <a:cubicBezTo>
                    <a:pt x="8062" y="2669"/>
                    <a:pt x="7949" y="2529"/>
                    <a:pt x="7834" y="2402"/>
                  </a:cubicBezTo>
                  <a:cubicBezTo>
                    <a:pt x="7213" y="1680"/>
                    <a:pt x="6529" y="995"/>
                    <a:pt x="5692" y="526"/>
                  </a:cubicBezTo>
                  <a:cubicBezTo>
                    <a:pt x="5099" y="202"/>
                    <a:pt x="4423" y="0"/>
                    <a:pt x="375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5211175" y="1660825"/>
              <a:ext cx="137250" cy="192925"/>
            </a:xfrm>
            <a:custGeom>
              <a:avLst/>
              <a:gdLst/>
              <a:ahLst/>
              <a:cxnLst/>
              <a:rect l="l" t="t" r="r" b="b"/>
              <a:pathLst>
                <a:path w="5490" h="7717" extrusionOk="0">
                  <a:moveTo>
                    <a:pt x="3918" y="1"/>
                  </a:moveTo>
                  <a:cubicBezTo>
                    <a:pt x="3889" y="1"/>
                    <a:pt x="3859" y="2"/>
                    <a:pt x="3829" y="7"/>
                  </a:cubicBezTo>
                  <a:cubicBezTo>
                    <a:pt x="3283" y="83"/>
                    <a:pt x="2675" y="349"/>
                    <a:pt x="2193" y="590"/>
                  </a:cubicBezTo>
                  <a:cubicBezTo>
                    <a:pt x="1598" y="869"/>
                    <a:pt x="1053" y="1262"/>
                    <a:pt x="672" y="1807"/>
                  </a:cubicBezTo>
                  <a:cubicBezTo>
                    <a:pt x="128" y="2580"/>
                    <a:pt x="1" y="3606"/>
                    <a:pt x="165" y="4545"/>
                  </a:cubicBezTo>
                  <a:cubicBezTo>
                    <a:pt x="330" y="5483"/>
                    <a:pt x="748" y="6358"/>
                    <a:pt x="1230" y="7181"/>
                  </a:cubicBezTo>
                  <a:cubicBezTo>
                    <a:pt x="1306" y="7333"/>
                    <a:pt x="1407" y="7485"/>
                    <a:pt x="1534" y="7587"/>
                  </a:cubicBezTo>
                  <a:cubicBezTo>
                    <a:pt x="1632" y="7667"/>
                    <a:pt x="1755" y="7716"/>
                    <a:pt x="1872" y="7716"/>
                  </a:cubicBezTo>
                  <a:cubicBezTo>
                    <a:pt x="1922" y="7716"/>
                    <a:pt x="1970" y="7707"/>
                    <a:pt x="2016" y="7688"/>
                  </a:cubicBezTo>
                  <a:cubicBezTo>
                    <a:pt x="2232" y="7600"/>
                    <a:pt x="2308" y="7333"/>
                    <a:pt x="2333" y="7105"/>
                  </a:cubicBezTo>
                  <a:cubicBezTo>
                    <a:pt x="2435" y="6434"/>
                    <a:pt x="2396" y="5736"/>
                    <a:pt x="2219" y="5090"/>
                  </a:cubicBezTo>
                  <a:lnTo>
                    <a:pt x="2219" y="5090"/>
                  </a:lnTo>
                  <a:cubicBezTo>
                    <a:pt x="2587" y="5648"/>
                    <a:pt x="2967" y="6231"/>
                    <a:pt x="3525" y="6611"/>
                  </a:cubicBezTo>
                  <a:cubicBezTo>
                    <a:pt x="3660" y="6701"/>
                    <a:pt x="3827" y="6785"/>
                    <a:pt x="3985" y="6785"/>
                  </a:cubicBezTo>
                  <a:cubicBezTo>
                    <a:pt x="4049" y="6785"/>
                    <a:pt x="4112" y="6771"/>
                    <a:pt x="4171" y="6738"/>
                  </a:cubicBezTo>
                  <a:cubicBezTo>
                    <a:pt x="4437" y="6611"/>
                    <a:pt x="4437" y="6243"/>
                    <a:pt x="4387" y="5952"/>
                  </a:cubicBezTo>
                  <a:cubicBezTo>
                    <a:pt x="4247" y="5102"/>
                    <a:pt x="3968" y="4279"/>
                    <a:pt x="3588" y="3505"/>
                  </a:cubicBezTo>
                  <a:lnTo>
                    <a:pt x="3588" y="3505"/>
                  </a:lnTo>
                  <a:cubicBezTo>
                    <a:pt x="3765" y="3733"/>
                    <a:pt x="3943" y="3975"/>
                    <a:pt x="4184" y="4127"/>
                  </a:cubicBezTo>
                  <a:cubicBezTo>
                    <a:pt x="4335" y="4222"/>
                    <a:pt x="4517" y="4283"/>
                    <a:pt x="4697" y="4283"/>
                  </a:cubicBezTo>
                  <a:cubicBezTo>
                    <a:pt x="4803" y="4283"/>
                    <a:pt x="4909" y="4262"/>
                    <a:pt x="5007" y="4215"/>
                  </a:cubicBezTo>
                  <a:cubicBezTo>
                    <a:pt x="5388" y="4037"/>
                    <a:pt x="5489" y="3530"/>
                    <a:pt x="5477" y="3099"/>
                  </a:cubicBezTo>
                  <a:cubicBezTo>
                    <a:pt x="5464" y="2288"/>
                    <a:pt x="5249" y="1477"/>
                    <a:pt x="4868" y="755"/>
                  </a:cubicBezTo>
                  <a:cubicBezTo>
                    <a:pt x="4679" y="411"/>
                    <a:pt x="4344" y="1"/>
                    <a:pt x="391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5275200" y="1541700"/>
              <a:ext cx="220250" cy="193775"/>
            </a:xfrm>
            <a:custGeom>
              <a:avLst/>
              <a:gdLst/>
              <a:ahLst/>
              <a:cxnLst/>
              <a:rect l="l" t="t" r="r" b="b"/>
              <a:pathLst>
                <a:path w="8810" h="7751" extrusionOk="0">
                  <a:moveTo>
                    <a:pt x="4390" y="0"/>
                  </a:moveTo>
                  <a:cubicBezTo>
                    <a:pt x="3872" y="0"/>
                    <a:pt x="3345" y="104"/>
                    <a:pt x="2840" y="323"/>
                  </a:cubicBezTo>
                  <a:cubicBezTo>
                    <a:pt x="888" y="1185"/>
                    <a:pt x="0" y="3479"/>
                    <a:pt x="862" y="5431"/>
                  </a:cubicBezTo>
                  <a:cubicBezTo>
                    <a:pt x="1491" y="6886"/>
                    <a:pt x="2913" y="7751"/>
                    <a:pt x="4402" y="7751"/>
                  </a:cubicBezTo>
                  <a:cubicBezTo>
                    <a:pt x="4923" y="7751"/>
                    <a:pt x="5452" y="7645"/>
                    <a:pt x="5958" y="7421"/>
                  </a:cubicBezTo>
                  <a:cubicBezTo>
                    <a:pt x="7922" y="6559"/>
                    <a:pt x="8810" y="4278"/>
                    <a:pt x="7948" y="2312"/>
                  </a:cubicBezTo>
                  <a:cubicBezTo>
                    <a:pt x="7308" y="863"/>
                    <a:pt x="5885" y="0"/>
                    <a:pt x="4390"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5285975" y="1609650"/>
              <a:ext cx="195225" cy="125825"/>
            </a:xfrm>
            <a:custGeom>
              <a:avLst/>
              <a:gdLst/>
              <a:ahLst/>
              <a:cxnLst/>
              <a:rect l="l" t="t" r="r" b="b"/>
              <a:pathLst>
                <a:path w="7809" h="5033" extrusionOk="0">
                  <a:moveTo>
                    <a:pt x="279" y="0"/>
                  </a:moveTo>
                  <a:cubicBezTo>
                    <a:pt x="0" y="862"/>
                    <a:pt x="38" y="1825"/>
                    <a:pt x="431" y="2713"/>
                  </a:cubicBezTo>
                  <a:cubicBezTo>
                    <a:pt x="1060" y="4168"/>
                    <a:pt x="2482" y="5033"/>
                    <a:pt x="3971" y="5033"/>
                  </a:cubicBezTo>
                  <a:cubicBezTo>
                    <a:pt x="4492" y="5033"/>
                    <a:pt x="5021" y="4927"/>
                    <a:pt x="5527" y="4703"/>
                  </a:cubicBezTo>
                  <a:cubicBezTo>
                    <a:pt x="6807" y="4146"/>
                    <a:pt x="7631" y="2979"/>
                    <a:pt x="7809" y="1699"/>
                  </a:cubicBezTo>
                  <a:lnTo>
                    <a:pt x="7809" y="1699"/>
                  </a:lnTo>
                  <a:cubicBezTo>
                    <a:pt x="7479" y="2726"/>
                    <a:pt x="6731" y="3613"/>
                    <a:pt x="5666" y="4082"/>
                  </a:cubicBezTo>
                  <a:cubicBezTo>
                    <a:pt x="5162" y="4304"/>
                    <a:pt x="4636" y="4409"/>
                    <a:pt x="4119" y="4409"/>
                  </a:cubicBezTo>
                  <a:cubicBezTo>
                    <a:pt x="2631" y="4409"/>
                    <a:pt x="1210" y="3540"/>
                    <a:pt x="570" y="2092"/>
                  </a:cubicBezTo>
                  <a:cubicBezTo>
                    <a:pt x="266" y="1408"/>
                    <a:pt x="178" y="685"/>
                    <a:pt x="279"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5298325" y="1562250"/>
              <a:ext cx="173675" cy="152675"/>
            </a:xfrm>
            <a:custGeom>
              <a:avLst/>
              <a:gdLst/>
              <a:ahLst/>
              <a:cxnLst/>
              <a:rect l="l" t="t" r="r" b="b"/>
              <a:pathLst>
                <a:path w="6947" h="6107" extrusionOk="0">
                  <a:moveTo>
                    <a:pt x="3474" y="0"/>
                  </a:moveTo>
                  <a:cubicBezTo>
                    <a:pt x="3063" y="0"/>
                    <a:pt x="2645" y="84"/>
                    <a:pt x="2244" y="261"/>
                  </a:cubicBezTo>
                  <a:cubicBezTo>
                    <a:pt x="710" y="933"/>
                    <a:pt x="0" y="2733"/>
                    <a:pt x="685" y="4279"/>
                  </a:cubicBezTo>
                  <a:cubicBezTo>
                    <a:pt x="1184" y="5427"/>
                    <a:pt x="2303" y="6107"/>
                    <a:pt x="3479" y="6107"/>
                  </a:cubicBezTo>
                  <a:cubicBezTo>
                    <a:pt x="3889" y="6107"/>
                    <a:pt x="4304" y="6024"/>
                    <a:pt x="4703" y="5851"/>
                  </a:cubicBezTo>
                  <a:cubicBezTo>
                    <a:pt x="6250" y="5166"/>
                    <a:pt x="6947" y="3366"/>
                    <a:pt x="6275" y="1820"/>
                  </a:cubicBezTo>
                  <a:cubicBezTo>
                    <a:pt x="5768" y="684"/>
                    <a:pt x="4649" y="0"/>
                    <a:pt x="3474"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5325900" y="1562425"/>
              <a:ext cx="78625" cy="136925"/>
            </a:xfrm>
            <a:custGeom>
              <a:avLst/>
              <a:gdLst/>
              <a:ahLst/>
              <a:cxnLst/>
              <a:rect l="l" t="t" r="r" b="b"/>
              <a:pathLst>
                <a:path w="3145" h="5477" extrusionOk="0">
                  <a:moveTo>
                    <a:pt x="2434" y="1"/>
                  </a:moveTo>
                  <a:cubicBezTo>
                    <a:pt x="1661" y="1661"/>
                    <a:pt x="925" y="3373"/>
                    <a:pt x="1" y="4957"/>
                  </a:cubicBezTo>
                  <a:cubicBezTo>
                    <a:pt x="153" y="5147"/>
                    <a:pt x="330" y="5325"/>
                    <a:pt x="520" y="5477"/>
                  </a:cubicBezTo>
                  <a:cubicBezTo>
                    <a:pt x="1141" y="4323"/>
                    <a:pt x="1623" y="3106"/>
                    <a:pt x="2206" y="1953"/>
                  </a:cubicBezTo>
                  <a:cubicBezTo>
                    <a:pt x="2523" y="1331"/>
                    <a:pt x="2827" y="711"/>
                    <a:pt x="3144" y="89"/>
                  </a:cubicBezTo>
                  <a:cubicBezTo>
                    <a:pt x="2916" y="38"/>
                    <a:pt x="2675" y="1"/>
                    <a:pt x="2434" y="1"/>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5341750" y="1567175"/>
              <a:ext cx="88125" cy="146750"/>
            </a:xfrm>
            <a:custGeom>
              <a:avLst/>
              <a:gdLst/>
              <a:ahLst/>
              <a:cxnLst/>
              <a:rect l="l" t="t" r="r" b="b"/>
              <a:pathLst>
                <a:path w="3525" h="5870" extrusionOk="0">
                  <a:moveTo>
                    <a:pt x="2801" y="1"/>
                  </a:moveTo>
                  <a:cubicBezTo>
                    <a:pt x="2421" y="710"/>
                    <a:pt x="2028" y="1408"/>
                    <a:pt x="1660" y="2118"/>
                  </a:cubicBezTo>
                  <a:cubicBezTo>
                    <a:pt x="1116" y="3195"/>
                    <a:pt x="646" y="4336"/>
                    <a:pt x="0" y="5363"/>
                  </a:cubicBezTo>
                  <a:cubicBezTo>
                    <a:pt x="381" y="5629"/>
                    <a:pt x="824" y="5806"/>
                    <a:pt x="1293" y="5870"/>
                  </a:cubicBezTo>
                  <a:cubicBezTo>
                    <a:pt x="1724" y="4412"/>
                    <a:pt x="2358" y="2992"/>
                    <a:pt x="2979" y="1598"/>
                  </a:cubicBezTo>
                  <a:cubicBezTo>
                    <a:pt x="3156" y="1192"/>
                    <a:pt x="3347" y="786"/>
                    <a:pt x="3524" y="381"/>
                  </a:cubicBezTo>
                  <a:cubicBezTo>
                    <a:pt x="3308" y="229"/>
                    <a:pt x="3055" y="90"/>
                    <a:pt x="2801" y="1"/>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a:off x="5386750" y="1591250"/>
              <a:ext cx="62775" cy="123625"/>
            </a:xfrm>
            <a:custGeom>
              <a:avLst/>
              <a:gdLst/>
              <a:ahLst/>
              <a:cxnLst/>
              <a:rect l="l" t="t" r="r" b="b"/>
              <a:pathLst>
                <a:path w="2511" h="4945" extrusionOk="0">
                  <a:moveTo>
                    <a:pt x="2333" y="1"/>
                  </a:moveTo>
                  <a:cubicBezTo>
                    <a:pt x="2130" y="432"/>
                    <a:pt x="1939" y="863"/>
                    <a:pt x="1736" y="1294"/>
                  </a:cubicBezTo>
                  <a:cubicBezTo>
                    <a:pt x="1381" y="2080"/>
                    <a:pt x="1027" y="2866"/>
                    <a:pt x="659" y="3639"/>
                  </a:cubicBezTo>
                  <a:cubicBezTo>
                    <a:pt x="457" y="4057"/>
                    <a:pt x="266" y="4539"/>
                    <a:pt x="0" y="4944"/>
                  </a:cubicBezTo>
                  <a:cubicBezTo>
                    <a:pt x="152" y="4944"/>
                    <a:pt x="317" y="4919"/>
                    <a:pt x="469" y="4894"/>
                  </a:cubicBezTo>
                  <a:cubicBezTo>
                    <a:pt x="558" y="4628"/>
                    <a:pt x="659" y="4375"/>
                    <a:pt x="786" y="4121"/>
                  </a:cubicBezTo>
                  <a:cubicBezTo>
                    <a:pt x="1153" y="3158"/>
                    <a:pt x="1648" y="2220"/>
                    <a:pt x="2066" y="1282"/>
                  </a:cubicBezTo>
                  <a:cubicBezTo>
                    <a:pt x="2206" y="939"/>
                    <a:pt x="2358" y="597"/>
                    <a:pt x="2510" y="242"/>
                  </a:cubicBezTo>
                  <a:cubicBezTo>
                    <a:pt x="2459" y="166"/>
                    <a:pt x="2396" y="77"/>
                    <a:pt x="2333" y="1"/>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p:cNvSpPr/>
            <p:nvPr/>
          </p:nvSpPr>
          <p:spPr>
            <a:xfrm>
              <a:off x="5346825" y="1580575"/>
              <a:ext cx="82725" cy="113925"/>
            </a:xfrm>
            <a:custGeom>
              <a:avLst/>
              <a:gdLst/>
              <a:ahLst/>
              <a:cxnLst/>
              <a:rect l="l" t="t" r="r" b="b"/>
              <a:pathLst>
                <a:path w="3309" h="4557" extrusionOk="0">
                  <a:moveTo>
                    <a:pt x="724" y="1"/>
                  </a:moveTo>
                  <a:cubicBezTo>
                    <a:pt x="668" y="1"/>
                    <a:pt x="611" y="12"/>
                    <a:pt x="558" y="35"/>
                  </a:cubicBezTo>
                  <a:cubicBezTo>
                    <a:pt x="545" y="35"/>
                    <a:pt x="533" y="35"/>
                    <a:pt x="533" y="48"/>
                  </a:cubicBezTo>
                  <a:cubicBezTo>
                    <a:pt x="431" y="98"/>
                    <a:pt x="355" y="188"/>
                    <a:pt x="317" y="289"/>
                  </a:cubicBezTo>
                  <a:cubicBezTo>
                    <a:pt x="279" y="403"/>
                    <a:pt x="279" y="517"/>
                    <a:pt x="330" y="619"/>
                  </a:cubicBezTo>
                  <a:lnTo>
                    <a:pt x="355" y="656"/>
                  </a:lnTo>
                  <a:cubicBezTo>
                    <a:pt x="152" y="872"/>
                    <a:pt x="26" y="1163"/>
                    <a:pt x="12" y="1417"/>
                  </a:cubicBezTo>
                  <a:cubicBezTo>
                    <a:pt x="0" y="1810"/>
                    <a:pt x="215" y="2481"/>
                    <a:pt x="862" y="2596"/>
                  </a:cubicBezTo>
                  <a:cubicBezTo>
                    <a:pt x="1040" y="2633"/>
                    <a:pt x="1192" y="2633"/>
                    <a:pt x="1318" y="2633"/>
                  </a:cubicBezTo>
                  <a:lnTo>
                    <a:pt x="1699" y="3407"/>
                  </a:lnTo>
                  <a:cubicBezTo>
                    <a:pt x="1660" y="3382"/>
                    <a:pt x="1609" y="3356"/>
                    <a:pt x="1572" y="3306"/>
                  </a:cubicBezTo>
                  <a:cubicBezTo>
                    <a:pt x="1493" y="3201"/>
                    <a:pt x="1367" y="3138"/>
                    <a:pt x="1234" y="3138"/>
                  </a:cubicBezTo>
                  <a:cubicBezTo>
                    <a:pt x="1173" y="3138"/>
                    <a:pt x="1111" y="3151"/>
                    <a:pt x="1052" y="3179"/>
                  </a:cubicBezTo>
                  <a:cubicBezTo>
                    <a:pt x="1026" y="3191"/>
                    <a:pt x="1001" y="3204"/>
                    <a:pt x="964" y="3230"/>
                  </a:cubicBezTo>
                  <a:cubicBezTo>
                    <a:pt x="773" y="3369"/>
                    <a:pt x="735" y="3648"/>
                    <a:pt x="887" y="3838"/>
                  </a:cubicBezTo>
                  <a:cubicBezTo>
                    <a:pt x="1119" y="4143"/>
                    <a:pt x="1490" y="4317"/>
                    <a:pt x="1892" y="4317"/>
                  </a:cubicBezTo>
                  <a:cubicBezTo>
                    <a:pt x="1974" y="4317"/>
                    <a:pt x="2058" y="4310"/>
                    <a:pt x="2142" y="4295"/>
                  </a:cubicBezTo>
                  <a:lnTo>
                    <a:pt x="2142" y="4307"/>
                  </a:lnTo>
                  <a:cubicBezTo>
                    <a:pt x="2217" y="4467"/>
                    <a:pt x="2376" y="4557"/>
                    <a:pt x="2541" y="4557"/>
                  </a:cubicBezTo>
                  <a:cubicBezTo>
                    <a:pt x="2598" y="4557"/>
                    <a:pt x="2657" y="4546"/>
                    <a:pt x="2713" y="4523"/>
                  </a:cubicBezTo>
                  <a:lnTo>
                    <a:pt x="2725" y="4509"/>
                  </a:lnTo>
                  <a:cubicBezTo>
                    <a:pt x="2826" y="4459"/>
                    <a:pt x="2902" y="4371"/>
                    <a:pt x="2941" y="4256"/>
                  </a:cubicBezTo>
                  <a:cubicBezTo>
                    <a:pt x="2978" y="4155"/>
                    <a:pt x="2978" y="4028"/>
                    <a:pt x="2928" y="3926"/>
                  </a:cubicBezTo>
                  <a:lnTo>
                    <a:pt x="2902" y="3889"/>
                  </a:lnTo>
                  <a:cubicBezTo>
                    <a:pt x="3181" y="3585"/>
                    <a:pt x="3308" y="3141"/>
                    <a:pt x="3220" y="2735"/>
                  </a:cubicBezTo>
                  <a:cubicBezTo>
                    <a:pt x="3093" y="2216"/>
                    <a:pt x="2763" y="1886"/>
                    <a:pt x="2231" y="1772"/>
                  </a:cubicBezTo>
                  <a:cubicBezTo>
                    <a:pt x="2079" y="1734"/>
                    <a:pt x="1952" y="1721"/>
                    <a:pt x="1838" y="1721"/>
                  </a:cubicBezTo>
                  <a:lnTo>
                    <a:pt x="1572" y="1176"/>
                  </a:lnTo>
                  <a:lnTo>
                    <a:pt x="1572" y="1176"/>
                  </a:lnTo>
                  <a:cubicBezTo>
                    <a:pt x="1632" y="1209"/>
                    <a:pt x="1699" y="1225"/>
                    <a:pt x="1766" y="1225"/>
                  </a:cubicBezTo>
                  <a:cubicBezTo>
                    <a:pt x="1826" y="1225"/>
                    <a:pt x="1885" y="1212"/>
                    <a:pt x="1939" y="1188"/>
                  </a:cubicBezTo>
                  <a:cubicBezTo>
                    <a:pt x="2040" y="1151"/>
                    <a:pt x="2117" y="1075"/>
                    <a:pt x="2155" y="986"/>
                  </a:cubicBezTo>
                  <a:cubicBezTo>
                    <a:pt x="2269" y="783"/>
                    <a:pt x="2180" y="517"/>
                    <a:pt x="1964" y="403"/>
                  </a:cubicBezTo>
                  <a:cubicBezTo>
                    <a:pt x="1767" y="304"/>
                    <a:pt x="1538" y="251"/>
                    <a:pt x="1314" y="251"/>
                  </a:cubicBezTo>
                  <a:cubicBezTo>
                    <a:pt x="1251" y="251"/>
                    <a:pt x="1189" y="255"/>
                    <a:pt x="1128" y="264"/>
                  </a:cubicBezTo>
                  <a:lnTo>
                    <a:pt x="1116" y="238"/>
                  </a:lnTo>
                  <a:cubicBezTo>
                    <a:pt x="1041" y="89"/>
                    <a:pt x="883" y="1"/>
                    <a:pt x="724"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7"/>
            <p:cNvSpPr/>
            <p:nvPr/>
          </p:nvSpPr>
          <p:spPr>
            <a:xfrm>
              <a:off x="5352525" y="1585975"/>
              <a:ext cx="71650" cy="103100"/>
            </a:xfrm>
            <a:custGeom>
              <a:avLst/>
              <a:gdLst/>
              <a:ahLst/>
              <a:cxnLst/>
              <a:rect l="l" t="t" r="r" b="b"/>
              <a:pathLst>
                <a:path w="2866" h="4124" extrusionOk="0">
                  <a:moveTo>
                    <a:pt x="583" y="896"/>
                  </a:moveTo>
                  <a:lnTo>
                    <a:pt x="1014" y="1772"/>
                  </a:lnTo>
                  <a:cubicBezTo>
                    <a:pt x="938" y="1772"/>
                    <a:pt x="849" y="1758"/>
                    <a:pt x="748" y="1746"/>
                  </a:cubicBezTo>
                  <a:cubicBezTo>
                    <a:pt x="507" y="1695"/>
                    <a:pt x="431" y="1366"/>
                    <a:pt x="443" y="1226"/>
                  </a:cubicBezTo>
                  <a:cubicBezTo>
                    <a:pt x="443" y="1125"/>
                    <a:pt x="494" y="998"/>
                    <a:pt x="583" y="896"/>
                  </a:cubicBezTo>
                  <a:close/>
                  <a:moveTo>
                    <a:pt x="1699" y="2164"/>
                  </a:moveTo>
                  <a:cubicBezTo>
                    <a:pt x="1750" y="2164"/>
                    <a:pt x="1800" y="2177"/>
                    <a:pt x="1863" y="2189"/>
                  </a:cubicBezTo>
                  <a:cubicBezTo>
                    <a:pt x="2142" y="2253"/>
                    <a:pt x="2294" y="2392"/>
                    <a:pt x="2358" y="2671"/>
                  </a:cubicBezTo>
                  <a:cubicBezTo>
                    <a:pt x="2396" y="2862"/>
                    <a:pt x="2333" y="3064"/>
                    <a:pt x="2206" y="3217"/>
                  </a:cubicBezTo>
                  <a:lnTo>
                    <a:pt x="1699" y="2164"/>
                  </a:lnTo>
                  <a:close/>
                  <a:moveTo>
                    <a:pt x="499" y="0"/>
                  </a:moveTo>
                  <a:cubicBezTo>
                    <a:pt x="468" y="0"/>
                    <a:pt x="436" y="7"/>
                    <a:pt x="406" y="22"/>
                  </a:cubicBezTo>
                  <a:cubicBezTo>
                    <a:pt x="291" y="73"/>
                    <a:pt x="254" y="200"/>
                    <a:pt x="305" y="313"/>
                  </a:cubicBezTo>
                  <a:lnTo>
                    <a:pt x="393" y="491"/>
                  </a:lnTo>
                  <a:cubicBezTo>
                    <a:pt x="152" y="694"/>
                    <a:pt x="12" y="986"/>
                    <a:pt x="0" y="1214"/>
                  </a:cubicBezTo>
                  <a:cubicBezTo>
                    <a:pt x="0" y="1530"/>
                    <a:pt x="165" y="2076"/>
                    <a:pt x="672" y="2177"/>
                  </a:cubicBezTo>
                  <a:cubicBezTo>
                    <a:pt x="780" y="2196"/>
                    <a:pt x="878" y="2202"/>
                    <a:pt x="970" y="2202"/>
                  </a:cubicBezTo>
                  <a:cubicBezTo>
                    <a:pt x="1062" y="2202"/>
                    <a:pt x="1147" y="2196"/>
                    <a:pt x="1229" y="2189"/>
                  </a:cubicBezTo>
                  <a:lnTo>
                    <a:pt x="1838" y="3432"/>
                  </a:lnTo>
                  <a:cubicBezTo>
                    <a:pt x="1782" y="3441"/>
                    <a:pt x="1725" y="3446"/>
                    <a:pt x="1667" y="3446"/>
                  </a:cubicBezTo>
                  <a:cubicBezTo>
                    <a:pt x="1486" y="3446"/>
                    <a:pt x="1304" y="3392"/>
                    <a:pt x="1179" y="3229"/>
                  </a:cubicBezTo>
                  <a:cubicBezTo>
                    <a:pt x="1133" y="3168"/>
                    <a:pt x="1066" y="3139"/>
                    <a:pt x="999" y="3139"/>
                  </a:cubicBezTo>
                  <a:cubicBezTo>
                    <a:pt x="955" y="3139"/>
                    <a:pt x="910" y="3153"/>
                    <a:pt x="874" y="3178"/>
                  </a:cubicBezTo>
                  <a:cubicBezTo>
                    <a:pt x="773" y="3254"/>
                    <a:pt x="761" y="3394"/>
                    <a:pt x="837" y="3482"/>
                  </a:cubicBezTo>
                  <a:cubicBezTo>
                    <a:pt x="1044" y="3762"/>
                    <a:pt x="1354" y="3881"/>
                    <a:pt x="1662" y="3881"/>
                  </a:cubicBezTo>
                  <a:cubicBezTo>
                    <a:pt x="1787" y="3881"/>
                    <a:pt x="1911" y="3862"/>
                    <a:pt x="2028" y="3825"/>
                  </a:cubicBezTo>
                  <a:lnTo>
                    <a:pt x="2117" y="4002"/>
                  </a:lnTo>
                  <a:cubicBezTo>
                    <a:pt x="2154" y="4077"/>
                    <a:pt x="2232" y="4124"/>
                    <a:pt x="2311" y="4124"/>
                  </a:cubicBezTo>
                  <a:cubicBezTo>
                    <a:pt x="2339" y="4124"/>
                    <a:pt x="2368" y="4117"/>
                    <a:pt x="2396" y="4104"/>
                  </a:cubicBezTo>
                  <a:lnTo>
                    <a:pt x="2409" y="4104"/>
                  </a:lnTo>
                  <a:cubicBezTo>
                    <a:pt x="2510" y="4040"/>
                    <a:pt x="2561" y="3913"/>
                    <a:pt x="2497" y="3812"/>
                  </a:cubicBezTo>
                  <a:lnTo>
                    <a:pt x="2409" y="3622"/>
                  </a:lnTo>
                  <a:cubicBezTo>
                    <a:pt x="2713" y="3381"/>
                    <a:pt x="2865" y="2963"/>
                    <a:pt x="2776" y="2570"/>
                  </a:cubicBezTo>
                  <a:cubicBezTo>
                    <a:pt x="2674" y="2139"/>
                    <a:pt x="2396" y="1860"/>
                    <a:pt x="1952" y="1758"/>
                  </a:cubicBezTo>
                  <a:cubicBezTo>
                    <a:pt x="1839" y="1734"/>
                    <a:pt x="1737" y="1726"/>
                    <a:pt x="1641" y="1726"/>
                  </a:cubicBezTo>
                  <a:cubicBezTo>
                    <a:pt x="1586" y="1726"/>
                    <a:pt x="1534" y="1729"/>
                    <a:pt x="1483" y="1733"/>
                  </a:cubicBezTo>
                  <a:lnTo>
                    <a:pt x="976" y="694"/>
                  </a:lnTo>
                  <a:cubicBezTo>
                    <a:pt x="1014" y="687"/>
                    <a:pt x="1053" y="684"/>
                    <a:pt x="1092" y="684"/>
                  </a:cubicBezTo>
                  <a:cubicBezTo>
                    <a:pt x="1210" y="684"/>
                    <a:pt x="1331" y="713"/>
                    <a:pt x="1445" y="770"/>
                  </a:cubicBezTo>
                  <a:cubicBezTo>
                    <a:pt x="1476" y="785"/>
                    <a:pt x="1510" y="792"/>
                    <a:pt x="1543" y="792"/>
                  </a:cubicBezTo>
                  <a:cubicBezTo>
                    <a:pt x="1622" y="792"/>
                    <a:pt x="1701" y="752"/>
                    <a:pt x="1736" y="681"/>
                  </a:cubicBezTo>
                  <a:cubicBezTo>
                    <a:pt x="1787" y="567"/>
                    <a:pt x="1750" y="440"/>
                    <a:pt x="1635" y="389"/>
                  </a:cubicBezTo>
                  <a:cubicBezTo>
                    <a:pt x="1459" y="297"/>
                    <a:pt x="1267" y="250"/>
                    <a:pt x="1072" y="250"/>
                  </a:cubicBezTo>
                  <a:cubicBezTo>
                    <a:pt x="972" y="250"/>
                    <a:pt x="872" y="262"/>
                    <a:pt x="773" y="288"/>
                  </a:cubicBezTo>
                  <a:lnTo>
                    <a:pt x="697" y="124"/>
                  </a:lnTo>
                  <a:cubicBezTo>
                    <a:pt x="653" y="43"/>
                    <a:pt x="576" y="0"/>
                    <a:pt x="499"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71654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0"/>
          <p:cNvSpPr/>
          <p:nvPr/>
        </p:nvSpPr>
        <p:spPr>
          <a:xfrm>
            <a:off x="796200" y="2746588"/>
            <a:ext cx="3132600" cy="7080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55" name="Google Shape;855;p40"/>
          <p:cNvSpPr txBox="1">
            <a:spLocks noGrp="1"/>
          </p:cNvSpPr>
          <p:nvPr>
            <p:ph type="title"/>
          </p:nvPr>
        </p:nvSpPr>
        <p:spPr>
          <a:xfrm>
            <a:off x="1040500" y="2820534"/>
            <a:ext cx="31326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DEMONstration</a:t>
            </a:r>
            <a:endParaRPr sz="1800" dirty="0"/>
          </a:p>
        </p:txBody>
      </p:sp>
      <p:sp>
        <p:nvSpPr>
          <p:cNvPr id="856" name="Google Shape;856;p40"/>
          <p:cNvSpPr txBox="1">
            <a:spLocks noGrp="1"/>
          </p:cNvSpPr>
          <p:nvPr>
            <p:ph type="title" idx="2"/>
          </p:nvPr>
        </p:nvSpPr>
        <p:spPr>
          <a:xfrm>
            <a:off x="907150" y="1059788"/>
            <a:ext cx="3132600" cy="147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857" name="Google Shape;857;p40"/>
          <p:cNvSpPr txBox="1">
            <a:spLocks noGrp="1"/>
          </p:cNvSpPr>
          <p:nvPr>
            <p:ph type="subTitle" idx="1"/>
          </p:nvPr>
        </p:nvSpPr>
        <p:spPr>
          <a:xfrm>
            <a:off x="907150" y="3586913"/>
            <a:ext cx="3132600" cy="496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Demonstration of the </a:t>
            </a:r>
            <a:r>
              <a:rPr lang="en-US" dirty="0" err="1"/>
              <a:t>streamlit</a:t>
            </a:r>
            <a:r>
              <a:rPr lang="en-US" dirty="0"/>
              <a:t> visualization dashboard </a:t>
            </a:r>
          </a:p>
        </p:txBody>
      </p:sp>
      <p:pic>
        <p:nvPicPr>
          <p:cNvPr id="10" name="Picture 9">
            <a:extLst>
              <a:ext uri="{FF2B5EF4-FFF2-40B4-BE49-F238E27FC236}">
                <a16:creationId xmlns:a16="http://schemas.microsoft.com/office/drawing/2014/main" id="{D7A7EB9E-F463-754B-68EE-6A4A55AA7AAA}"/>
              </a:ext>
            </a:extLst>
          </p:cNvPr>
          <p:cNvPicPr>
            <a:picLocks noChangeAspect="1"/>
          </p:cNvPicPr>
          <p:nvPr/>
        </p:nvPicPr>
        <p:blipFill>
          <a:blip r:embed="rId3"/>
          <a:stretch>
            <a:fillRect/>
          </a:stretch>
        </p:blipFill>
        <p:spPr>
          <a:xfrm>
            <a:off x="4554634" y="1894079"/>
            <a:ext cx="3347263" cy="1874023"/>
          </a:xfrm>
          <a:prstGeom prst="rect">
            <a:avLst/>
          </a:prstGeom>
        </p:spPr>
      </p:pic>
      <p:grpSp>
        <p:nvGrpSpPr>
          <p:cNvPr id="4" name="Google Shape;2335;p59">
            <a:extLst>
              <a:ext uri="{FF2B5EF4-FFF2-40B4-BE49-F238E27FC236}">
                <a16:creationId xmlns:a16="http://schemas.microsoft.com/office/drawing/2014/main" id="{6ED05A73-17D0-7AD0-B957-BF27A22E321A}"/>
              </a:ext>
            </a:extLst>
          </p:cNvPr>
          <p:cNvGrpSpPr/>
          <p:nvPr/>
        </p:nvGrpSpPr>
        <p:grpSpPr>
          <a:xfrm>
            <a:off x="4280240" y="1669611"/>
            <a:ext cx="3892758" cy="2336854"/>
            <a:chOff x="4854325" y="1936705"/>
            <a:chExt cx="3569700" cy="2142920"/>
          </a:xfrm>
        </p:grpSpPr>
        <p:sp>
          <p:nvSpPr>
            <p:cNvPr id="5" name="Google Shape;2336;p59">
              <a:extLst>
                <a:ext uri="{FF2B5EF4-FFF2-40B4-BE49-F238E27FC236}">
                  <a16:creationId xmlns:a16="http://schemas.microsoft.com/office/drawing/2014/main" id="{17CC5969-56D7-47E2-AC42-928CE0834F45}"/>
                </a:ext>
              </a:extLst>
            </p:cNvPr>
            <p:cNvSpPr/>
            <p:nvPr/>
          </p:nvSpPr>
          <p:spPr>
            <a:xfrm>
              <a:off x="5044081" y="1936705"/>
              <a:ext cx="3190200" cy="1990200"/>
            </a:xfrm>
            <a:prstGeom prst="round2SameRect">
              <a:avLst>
                <a:gd name="adj1" fmla="val 5925"/>
                <a:gd name="adj2" fmla="val 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37;p59">
              <a:extLst>
                <a:ext uri="{FF2B5EF4-FFF2-40B4-BE49-F238E27FC236}">
                  <a16:creationId xmlns:a16="http://schemas.microsoft.com/office/drawing/2014/main" id="{AC2FDE42-9CD2-D898-134F-CB696229B9C9}"/>
                </a:ext>
              </a:extLst>
            </p:cNvPr>
            <p:cNvSpPr/>
            <p:nvPr/>
          </p:nvSpPr>
          <p:spPr>
            <a:xfrm rot="10800000">
              <a:off x="4854325" y="3926925"/>
              <a:ext cx="3569700" cy="152700"/>
            </a:xfrm>
            <a:prstGeom prst="round2SameRect">
              <a:avLst>
                <a:gd name="adj1" fmla="val 50000"/>
                <a:gd name="adj2" fmla="val 0"/>
              </a:avLst>
            </a:prstGeom>
            <a:noFill/>
            <a:ln w="9525" cap="flat" cmpd="sng">
              <a:solidFill>
                <a:schemeClr val="accent6"/>
              </a:solidFill>
              <a:prstDash val="solid"/>
              <a:round/>
              <a:headEnd type="none" w="sm" len="sm"/>
              <a:tailEnd type="none" w="sm" len="sm"/>
            </a:ln>
            <a:effectLst>
              <a:outerShdw blurRad="57150" dist="9525"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38;p59">
              <a:extLst>
                <a:ext uri="{FF2B5EF4-FFF2-40B4-BE49-F238E27FC236}">
                  <a16:creationId xmlns:a16="http://schemas.microsoft.com/office/drawing/2014/main" id="{957C5138-0FFF-8343-1746-0DEB66DEC60D}"/>
                </a:ext>
              </a:extLst>
            </p:cNvPr>
            <p:cNvSpPr/>
            <p:nvPr/>
          </p:nvSpPr>
          <p:spPr>
            <a:xfrm>
              <a:off x="6606475" y="2008050"/>
              <a:ext cx="65400" cy="654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92669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46"/>
          <p:cNvSpPr/>
          <p:nvPr/>
        </p:nvSpPr>
        <p:spPr>
          <a:xfrm>
            <a:off x="1065974" y="3468200"/>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3679649" y="3468200"/>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6293324" y="3468200"/>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1065974" y="1780050"/>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3679649" y="1780050"/>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6293324" y="1780050"/>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t>
            </a:r>
            <a:r>
              <a:rPr lang="en-SG" dirty="0"/>
              <a:t>u</a:t>
            </a:r>
            <a:r>
              <a:rPr lang="en" dirty="0"/>
              <a:t>ture works</a:t>
            </a:r>
            <a:endParaRPr dirty="0"/>
          </a:p>
        </p:txBody>
      </p:sp>
      <p:sp>
        <p:nvSpPr>
          <p:cNvPr id="1371" name="Google Shape;1371;p46"/>
          <p:cNvSpPr txBox="1">
            <a:spLocks noGrp="1"/>
          </p:cNvSpPr>
          <p:nvPr>
            <p:ph type="subTitle" idx="1"/>
          </p:nvPr>
        </p:nvSpPr>
        <p:spPr>
          <a:xfrm>
            <a:off x="1024822" y="3528950"/>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Neural networks</a:t>
            </a:r>
            <a:endParaRPr sz="1200" dirty="0"/>
          </a:p>
        </p:txBody>
      </p:sp>
      <p:sp>
        <p:nvSpPr>
          <p:cNvPr id="1372" name="Google Shape;1372;p46"/>
          <p:cNvSpPr txBox="1">
            <a:spLocks noGrp="1"/>
          </p:cNvSpPr>
          <p:nvPr>
            <p:ph type="subTitle" idx="2"/>
          </p:nvPr>
        </p:nvSpPr>
        <p:spPr>
          <a:xfrm>
            <a:off x="725872" y="3939400"/>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To test and implement other neural network forecasting model in an attempt to develop a model that can better deal with non-stationary data</a:t>
            </a:r>
            <a:endParaRPr sz="1100" dirty="0"/>
          </a:p>
        </p:txBody>
      </p:sp>
      <p:sp>
        <p:nvSpPr>
          <p:cNvPr id="1373" name="Google Shape;1373;p46"/>
          <p:cNvSpPr txBox="1">
            <a:spLocks noGrp="1"/>
          </p:cNvSpPr>
          <p:nvPr>
            <p:ph type="subTitle" idx="3"/>
          </p:nvPr>
        </p:nvSpPr>
        <p:spPr>
          <a:xfrm>
            <a:off x="3638548" y="3528950"/>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S</a:t>
            </a:r>
            <a:r>
              <a:rPr lang="en-SG" sz="1400" dirty="0"/>
              <a:t>o</a:t>
            </a:r>
            <a:r>
              <a:rPr lang="en" sz="1400" dirty="0"/>
              <a:t>cial medias</a:t>
            </a:r>
            <a:endParaRPr sz="1400" dirty="0"/>
          </a:p>
        </p:txBody>
      </p:sp>
      <p:sp>
        <p:nvSpPr>
          <p:cNvPr id="1374" name="Google Shape;1374;p46"/>
          <p:cNvSpPr txBox="1">
            <a:spLocks noGrp="1"/>
          </p:cNvSpPr>
          <p:nvPr>
            <p:ph type="subTitle" idx="4"/>
          </p:nvPr>
        </p:nvSpPr>
        <p:spPr>
          <a:xfrm>
            <a:off x="3339598" y="3882250"/>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To expand our data collection to other forms of social media other than reddit to better grasp retail investors’ hype</a:t>
            </a:r>
            <a:endParaRPr sz="1100" dirty="0"/>
          </a:p>
        </p:txBody>
      </p:sp>
      <p:sp>
        <p:nvSpPr>
          <p:cNvPr id="1375" name="Google Shape;1375;p46"/>
          <p:cNvSpPr txBox="1">
            <a:spLocks noGrp="1"/>
          </p:cNvSpPr>
          <p:nvPr>
            <p:ph type="subTitle" idx="5"/>
          </p:nvPr>
        </p:nvSpPr>
        <p:spPr>
          <a:xfrm>
            <a:off x="6252275" y="3528950"/>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Sentiment</a:t>
            </a:r>
            <a:endParaRPr dirty="0"/>
          </a:p>
        </p:txBody>
      </p:sp>
      <p:sp>
        <p:nvSpPr>
          <p:cNvPr id="1376" name="Google Shape;1376;p46"/>
          <p:cNvSpPr txBox="1">
            <a:spLocks noGrp="1"/>
          </p:cNvSpPr>
          <p:nvPr>
            <p:ph type="subTitle" idx="6"/>
          </p:nvPr>
        </p:nvSpPr>
        <p:spPr>
          <a:xfrm>
            <a:off x="5953325" y="3882250"/>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 To build and implement a robust sentiment analysis model to also incorporate sentiment retail investors’ to each ticker symbol</a:t>
            </a:r>
            <a:endParaRPr sz="1100" dirty="0"/>
          </a:p>
        </p:txBody>
      </p:sp>
      <p:sp>
        <p:nvSpPr>
          <p:cNvPr id="1377" name="Google Shape;1377;p46"/>
          <p:cNvSpPr txBox="1">
            <a:spLocks noGrp="1"/>
          </p:cNvSpPr>
          <p:nvPr>
            <p:ph type="subTitle" idx="7"/>
          </p:nvPr>
        </p:nvSpPr>
        <p:spPr>
          <a:xfrm>
            <a:off x="1024822" y="1840800"/>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NLP</a:t>
            </a:r>
            <a:endParaRPr dirty="0"/>
          </a:p>
        </p:txBody>
      </p:sp>
      <p:sp>
        <p:nvSpPr>
          <p:cNvPr id="1378" name="Google Shape;1378;p46"/>
          <p:cNvSpPr txBox="1">
            <a:spLocks noGrp="1"/>
          </p:cNvSpPr>
          <p:nvPr>
            <p:ph type="subTitle" idx="8"/>
          </p:nvPr>
        </p:nvSpPr>
        <p:spPr>
          <a:xfrm>
            <a:off x="725872" y="2232200"/>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To implement more advanced NLP techniques into the process of filtering for ticker symbols from social media</a:t>
            </a:r>
            <a:endParaRPr sz="1100" dirty="0"/>
          </a:p>
        </p:txBody>
      </p:sp>
      <p:sp>
        <p:nvSpPr>
          <p:cNvPr id="1379" name="Google Shape;1379;p46"/>
          <p:cNvSpPr txBox="1">
            <a:spLocks noGrp="1"/>
          </p:cNvSpPr>
          <p:nvPr>
            <p:ph type="subTitle" idx="9"/>
          </p:nvPr>
        </p:nvSpPr>
        <p:spPr>
          <a:xfrm>
            <a:off x="3638548" y="1840800"/>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DYNAMIC</a:t>
            </a:r>
            <a:endParaRPr dirty="0"/>
          </a:p>
        </p:txBody>
      </p:sp>
      <p:sp>
        <p:nvSpPr>
          <p:cNvPr id="1380" name="Google Shape;1380;p46"/>
          <p:cNvSpPr txBox="1">
            <a:spLocks noGrp="1"/>
          </p:cNvSpPr>
          <p:nvPr>
            <p:ph type="subTitle" idx="13"/>
          </p:nvPr>
        </p:nvSpPr>
        <p:spPr>
          <a:xfrm>
            <a:off x="3339598" y="2162350"/>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To implement dynamic data to get updated predictions everytime the app is used</a:t>
            </a:r>
            <a:endParaRPr sz="1100" dirty="0"/>
          </a:p>
        </p:txBody>
      </p:sp>
      <p:sp>
        <p:nvSpPr>
          <p:cNvPr id="1381" name="Google Shape;1381;p46"/>
          <p:cNvSpPr txBox="1">
            <a:spLocks noGrp="1"/>
          </p:cNvSpPr>
          <p:nvPr>
            <p:ph type="subTitle" idx="14"/>
          </p:nvPr>
        </p:nvSpPr>
        <p:spPr>
          <a:xfrm>
            <a:off x="6252275" y="1840800"/>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EXpansion</a:t>
            </a:r>
            <a:endParaRPr dirty="0"/>
          </a:p>
        </p:txBody>
      </p:sp>
      <p:sp>
        <p:nvSpPr>
          <p:cNvPr id="1382" name="Google Shape;1382;p46"/>
          <p:cNvSpPr txBox="1">
            <a:spLocks noGrp="1"/>
          </p:cNvSpPr>
          <p:nvPr>
            <p:ph type="subTitle" idx="15"/>
          </p:nvPr>
        </p:nvSpPr>
        <p:spPr>
          <a:xfrm>
            <a:off x="5953325" y="2162350"/>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Expand our selection of stocks to generate forecast for whicever stock the user is interested in</a:t>
            </a:r>
            <a:endParaRPr sz="1100" dirty="0"/>
          </a:p>
        </p:txBody>
      </p:sp>
      <p:pic>
        <p:nvPicPr>
          <p:cNvPr id="2" name="Picture 1">
            <a:extLst>
              <a:ext uri="{FF2B5EF4-FFF2-40B4-BE49-F238E27FC236}">
                <a16:creationId xmlns:a16="http://schemas.microsoft.com/office/drawing/2014/main" id="{51DDD2BE-D209-D88F-BF15-203A45BE1463}"/>
              </a:ext>
            </a:extLst>
          </p:cNvPr>
          <p:cNvPicPr>
            <a:picLocks noChangeAspect="1"/>
          </p:cNvPicPr>
          <p:nvPr/>
        </p:nvPicPr>
        <p:blipFill>
          <a:blip r:embed="rId3"/>
          <a:stretch>
            <a:fillRect/>
          </a:stretch>
        </p:blipFill>
        <p:spPr>
          <a:xfrm>
            <a:off x="1708223" y="1246906"/>
            <a:ext cx="467844" cy="467844"/>
          </a:xfrm>
          <a:prstGeom prst="rect">
            <a:avLst/>
          </a:prstGeom>
        </p:spPr>
      </p:pic>
      <p:pic>
        <p:nvPicPr>
          <p:cNvPr id="3" name="Picture 2">
            <a:extLst>
              <a:ext uri="{FF2B5EF4-FFF2-40B4-BE49-F238E27FC236}">
                <a16:creationId xmlns:a16="http://schemas.microsoft.com/office/drawing/2014/main" id="{8C9EAAA9-668B-4E72-61F7-DB7B4A20D35D}"/>
              </a:ext>
            </a:extLst>
          </p:cNvPr>
          <p:cNvPicPr>
            <a:picLocks noChangeAspect="1"/>
          </p:cNvPicPr>
          <p:nvPr/>
        </p:nvPicPr>
        <p:blipFill>
          <a:blip r:embed="rId4"/>
          <a:stretch>
            <a:fillRect/>
          </a:stretch>
        </p:blipFill>
        <p:spPr>
          <a:xfrm>
            <a:off x="4354252" y="1283429"/>
            <a:ext cx="435491" cy="435491"/>
          </a:xfrm>
          <a:prstGeom prst="rect">
            <a:avLst/>
          </a:prstGeom>
        </p:spPr>
      </p:pic>
      <p:pic>
        <p:nvPicPr>
          <p:cNvPr id="6" name="Picture 5">
            <a:extLst>
              <a:ext uri="{FF2B5EF4-FFF2-40B4-BE49-F238E27FC236}">
                <a16:creationId xmlns:a16="http://schemas.microsoft.com/office/drawing/2014/main" id="{249B7EFF-3232-A95A-72E5-709E573D20BD}"/>
              </a:ext>
            </a:extLst>
          </p:cNvPr>
          <p:cNvPicPr>
            <a:picLocks noChangeAspect="1"/>
          </p:cNvPicPr>
          <p:nvPr/>
        </p:nvPicPr>
        <p:blipFill>
          <a:blip r:embed="rId5"/>
          <a:stretch>
            <a:fillRect/>
          </a:stretch>
        </p:blipFill>
        <p:spPr>
          <a:xfrm>
            <a:off x="1756619" y="3009000"/>
            <a:ext cx="374650" cy="374650"/>
          </a:xfrm>
          <a:prstGeom prst="rect">
            <a:avLst/>
          </a:prstGeom>
        </p:spPr>
      </p:pic>
      <p:pic>
        <p:nvPicPr>
          <p:cNvPr id="8" name="Picture 7">
            <a:extLst>
              <a:ext uri="{FF2B5EF4-FFF2-40B4-BE49-F238E27FC236}">
                <a16:creationId xmlns:a16="http://schemas.microsoft.com/office/drawing/2014/main" id="{D0EC010C-C177-C6CC-8AF5-4B9A5CE3B767}"/>
              </a:ext>
            </a:extLst>
          </p:cNvPr>
          <p:cNvPicPr>
            <a:picLocks noChangeAspect="1"/>
          </p:cNvPicPr>
          <p:nvPr/>
        </p:nvPicPr>
        <p:blipFill>
          <a:blip r:embed="rId6"/>
          <a:stretch>
            <a:fillRect/>
          </a:stretch>
        </p:blipFill>
        <p:spPr>
          <a:xfrm>
            <a:off x="4336481" y="3001359"/>
            <a:ext cx="433899" cy="433899"/>
          </a:xfrm>
          <a:prstGeom prst="rect">
            <a:avLst/>
          </a:prstGeom>
        </p:spPr>
      </p:pic>
      <p:pic>
        <p:nvPicPr>
          <p:cNvPr id="9" name="Picture 8">
            <a:extLst>
              <a:ext uri="{FF2B5EF4-FFF2-40B4-BE49-F238E27FC236}">
                <a16:creationId xmlns:a16="http://schemas.microsoft.com/office/drawing/2014/main" id="{A74DAAF4-DFE6-BA4C-27C6-948FD3F40153}"/>
              </a:ext>
            </a:extLst>
          </p:cNvPr>
          <p:cNvPicPr>
            <a:picLocks noChangeAspect="1"/>
          </p:cNvPicPr>
          <p:nvPr/>
        </p:nvPicPr>
        <p:blipFill>
          <a:blip r:embed="rId7"/>
          <a:stretch>
            <a:fillRect/>
          </a:stretch>
        </p:blipFill>
        <p:spPr>
          <a:xfrm>
            <a:off x="6997537" y="2994851"/>
            <a:ext cx="433899" cy="433899"/>
          </a:xfrm>
          <a:prstGeom prst="rect">
            <a:avLst/>
          </a:prstGeom>
        </p:spPr>
      </p:pic>
      <p:pic>
        <p:nvPicPr>
          <p:cNvPr id="10" name="Picture 9">
            <a:extLst>
              <a:ext uri="{FF2B5EF4-FFF2-40B4-BE49-F238E27FC236}">
                <a16:creationId xmlns:a16="http://schemas.microsoft.com/office/drawing/2014/main" id="{BB97ADB8-323F-C9D5-AAA9-C923808BFF58}"/>
              </a:ext>
            </a:extLst>
          </p:cNvPr>
          <p:cNvPicPr>
            <a:picLocks noChangeAspect="1"/>
          </p:cNvPicPr>
          <p:nvPr/>
        </p:nvPicPr>
        <p:blipFill>
          <a:blip r:embed="rId8"/>
          <a:stretch>
            <a:fillRect/>
          </a:stretch>
        </p:blipFill>
        <p:spPr>
          <a:xfrm>
            <a:off x="6928173" y="1316255"/>
            <a:ext cx="435491" cy="435491"/>
          </a:xfrm>
          <a:prstGeom prst="rect">
            <a:avLst/>
          </a:prstGeom>
        </p:spPr>
      </p:pic>
    </p:spTree>
    <p:extLst>
      <p:ext uri="{BB962C8B-B14F-4D97-AF65-F5344CB8AC3E}">
        <p14:creationId xmlns:p14="http://schemas.microsoft.com/office/powerpoint/2010/main" val="1642024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826" name="Google Shape;2365;p62">
            <a:extLst>
              <a:ext uri="{FF2B5EF4-FFF2-40B4-BE49-F238E27FC236}">
                <a16:creationId xmlns:a16="http://schemas.microsoft.com/office/drawing/2014/main" id="{9E50A8FA-B4ED-8EF4-75E3-F2C5DFAF95CF}"/>
              </a:ext>
            </a:extLst>
          </p:cNvPr>
          <p:cNvSpPr txBox="1">
            <a:spLocks/>
          </p:cNvSpPr>
          <p:nvPr/>
        </p:nvSpPr>
        <p:spPr>
          <a:xfrm>
            <a:off x="872400" y="604225"/>
            <a:ext cx="5247300" cy="105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r>
              <a:rPr lang="en-SG" dirty="0"/>
              <a:t>Thanks!</a:t>
            </a:r>
          </a:p>
        </p:txBody>
      </p:sp>
      <p:sp>
        <p:nvSpPr>
          <p:cNvPr id="829" name="Google Shape;2364;p62">
            <a:extLst>
              <a:ext uri="{FF2B5EF4-FFF2-40B4-BE49-F238E27FC236}">
                <a16:creationId xmlns:a16="http://schemas.microsoft.com/office/drawing/2014/main" id="{8C957EF8-18B8-8C96-E10A-4FDB27D6F4AF}"/>
              </a:ext>
            </a:extLst>
          </p:cNvPr>
          <p:cNvSpPr/>
          <p:nvPr/>
        </p:nvSpPr>
        <p:spPr>
          <a:xfrm>
            <a:off x="872400" y="1666675"/>
            <a:ext cx="3023400" cy="3552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30" name="Google Shape;2367;p62">
            <a:extLst>
              <a:ext uri="{FF2B5EF4-FFF2-40B4-BE49-F238E27FC236}">
                <a16:creationId xmlns:a16="http://schemas.microsoft.com/office/drawing/2014/main" id="{FE0B14A7-B1D2-3FCE-B040-70EDC4F47906}"/>
              </a:ext>
            </a:extLst>
          </p:cNvPr>
          <p:cNvSpPr txBox="1">
            <a:spLocks/>
          </p:cNvSpPr>
          <p:nvPr/>
        </p:nvSpPr>
        <p:spPr>
          <a:xfrm>
            <a:off x="861139" y="2159025"/>
            <a:ext cx="4283100" cy="756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dirty="0">
                <a:solidFill>
                  <a:schemeClr val="tx1"/>
                </a:solidFill>
              </a:rPr>
              <a:t>Wanna fund me? Kindly approached me to discuss for future collaboration opportunities.</a:t>
            </a:r>
          </a:p>
        </p:txBody>
      </p:sp>
      <p:sp>
        <p:nvSpPr>
          <p:cNvPr id="846" name="Google Shape;2366;p62">
            <a:extLst>
              <a:ext uri="{FF2B5EF4-FFF2-40B4-BE49-F238E27FC236}">
                <a16:creationId xmlns:a16="http://schemas.microsoft.com/office/drawing/2014/main" id="{55913CD2-F165-147A-815D-883105F8D78F}"/>
              </a:ext>
            </a:extLst>
          </p:cNvPr>
          <p:cNvSpPr txBox="1">
            <a:spLocks/>
          </p:cNvSpPr>
          <p:nvPr/>
        </p:nvSpPr>
        <p:spPr>
          <a:xfrm>
            <a:off x="948600" y="1658725"/>
            <a:ext cx="4283100" cy="37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Red Hat Text"/>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9pPr>
          </a:lstStyle>
          <a:p>
            <a:pPr marL="0" indent="0">
              <a:buFont typeface="Red Hat Text"/>
              <a:buNone/>
            </a:pPr>
            <a:r>
              <a:rPr lang="en-US"/>
              <a:t>Do you have any questions?</a:t>
            </a:r>
            <a:endParaRPr lang="en-US" dirty="0"/>
          </a:p>
        </p:txBody>
      </p:sp>
      <p:pic>
        <p:nvPicPr>
          <p:cNvPr id="482" name="Picture 481">
            <a:extLst>
              <a:ext uri="{FF2B5EF4-FFF2-40B4-BE49-F238E27FC236}">
                <a16:creationId xmlns:a16="http://schemas.microsoft.com/office/drawing/2014/main" id="{D32B1AA0-A71B-5577-48B0-E9BB81B3BD6A}"/>
              </a:ext>
            </a:extLst>
          </p:cNvPr>
          <p:cNvPicPr>
            <a:picLocks noChangeAspect="1"/>
          </p:cNvPicPr>
          <p:nvPr/>
        </p:nvPicPr>
        <p:blipFill>
          <a:blip r:embed="rId3"/>
          <a:stretch>
            <a:fillRect/>
          </a:stretch>
        </p:blipFill>
        <p:spPr>
          <a:xfrm>
            <a:off x="5148340" y="2774251"/>
            <a:ext cx="3664699" cy="1935713"/>
          </a:xfrm>
          <a:prstGeom prst="rect">
            <a:avLst/>
          </a:prstGeom>
        </p:spPr>
      </p:pic>
      <p:pic>
        <p:nvPicPr>
          <p:cNvPr id="484" name="Picture 483">
            <a:extLst>
              <a:ext uri="{FF2B5EF4-FFF2-40B4-BE49-F238E27FC236}">
                <a16:creationId xmlns:a16="http://schemas.microsoft.com/office/drawing/2014/main" id="{E0D40E0D-9D62-5190-0F01-081EB43AE466}"/>
              </a:ext>
            </a:extLst>
          </p:cNvPr>
          <p:cNvPicPr>
            <a:picLocks noChangeAspect="1"/>
          </p:cNvPicPr>
          <p:nvPr/>
        </p:nvPicPr>
        <p:blipFill>
          <a:blip r:embed="rId4"/>
          <a:stretch>
            <a:fillRect/>
          </a:stretch>
        </p:blipFill>
        <p:spPr>
          <a:xfrm>
            <a:off x="5144239" y="622783"/>
            <a:ext cx="3677344" cy="1932962"/>
          </a:xfrm>
          <a:prstGeom prst="rect">
            <a:avLst/>
          </a:prstGeom>
        </p:spPr>
      </p:pic>
    </p:spTree>
    <p:extLst>
      <p:ext uri="{BB962C8B-B14F-4D97-AF65-F5344CB8AC3E}">
        <p14:creationId xmlns:p14="http://schemas.microsoft.com/office/powerpoint/2010/main" val="857350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3"/>
          <p:cNvSpPr/>
          <p:nvPr/>
        </p:nvSpPr>
        <p:spPr>
          <a:xfrm>
            <a:off x="1738950" y="1746950"/>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p:nvPr/>
        </p:nvSpPr>
        <p:spPr>
          <a:xfrm>
            <a:off x="5956800" y="1746950"/>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a:off x="1738950" y="3440675"/>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5956800" y="3440675"/>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txBox="1">
            <a:spLocks noGrp="1"/>
          </p:cNvSpPr>
          <p:nvPr>
            <p:ph type="title"/>
          </p:nvPr>
        </p:nvSpPr>
        <p:spPr>
          <a:xfrm>
            <a:off x="720000" y="445025"/>
            <a:ext cx="70972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Factors that influence the inception of retail investors and meme stocks</a:t>
            </a:r>
            <a:endParaRPr sz="2000" dirty="0"/>
          </a:p>
        </p:txBody>
      </p:sp>
      <p:sp>
        <p:nvSpPr>
          <p:cNvPr id="311" name="Google Shape;311;p33"/>
          <p:cNvSpPr txBox="1">
            <a:spLocks noGrp="1"/>
          </p:cNvSpPr>
          <p:nvPr>
            <p:ph type="subTitle" idx="1"/>
          </p:nvPr>
        </p:nvSpPr>
        <p:spPr>
          <a:xfrm>
            <a:off x="1829175" y="1744674"/>
            <a:ext cx="2663400" cy="40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1100" dirty="0"/>
              <a:t>$0 trading apps </a:t>
            </a:r>
          </a:p>
          <a:p>
            <a:pPr marL="0" lvl="0" indent="0" algn="l" rtl="0">
              <a:spcBef>
                <a:spcPts val="0"/>
              </a:spcBef>
              <a:spcAft>
                <a:spcPts val="0"/>
              </a:spcAft>
              <a:buNone/>
            </a:pPr>
            <a:r>
              <a:rPr lang="en-SG" sz="1100" dirty="0"/>
              <a:t>&amp; fractional shares</a:t>
            </a:r>
            <a:endParaRPr sz="1100" dirty="0"/>
          </a:p>
        </p:txBody>
      </p:sp>
      <p:sp>
        <p:nvSpPr>
          <p:cNvPr id="312" name="Google Shape;312;p33"/>
          <p:cNvSpPr txBox="1">
            <a:spLocks noGrp="1"/>
          </p:cNvSpPr>
          <p:nvPr>
            <p:ph type="title" idx="2"/>
          </p:nvPr>
        </p:nvSpPr>
        <p:spPr>
          <a:xfrm>
            <a:off x="491250" y="1681900"/>
            <a:ext cx="1247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3" name="Google Shape;313;p33"/>
          <p:cNvSpPr txBox="1">
            <a:spLocks noGrp="1"/>
          </p:cNvSpPr>
          <p:nvPr>
            <p:ph type="subTitle" idx="3"/>
          </p:nvPr>
        </p:nvSpPr>
        <p:spPr>
          <a:xfrm>
            <a:off x="1829175" y="2296300"/>
            <a:ext cx="2663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Stock trading has never been more accessible than ever, individuals are able to buy stocks with as little as $1</a:t>
            </a:r>
            <a:endParaRPr sz="1100" dirty="0"/>
          </a:p>
        </p:txBody>
      </p:sp>
      <p:sp>
        <p:nvSpPr>
          <p:cNvPr id="314" name="Google Shape;314;p33"/>
          <p:cNvSpPr txBox="1">
            <a:spLocks noGrp="1"/>
          </p:cNvSpPr>
          <p:nvPr>
            <p:ph type="title" idx="4"/>
          </p:nvPr>
        </p:nvSpPr>
        <p:spPr>
          <a:xfrm>
            <a:off x="4709100" y="1681900"/>
            <a:ext cx="1247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15" name="Google Shape;315;p33"/>
          <p:cNvSpPr txBox="1">
            <a:spLocks noGrp="1"/>
          </p:cNvSpPr>
          <p:nvPr>
            <p:ph type="subTitle" idx="5"/>
          </p:nvPr>
        </p:nvSpPr>
        <p:spPr>
          <a:xfrm>
            <a:off x="6023200" y="1731400"/>
            <a:ext cx="2663400" cy="47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Pandemic downtime</a:t>
            </a:r>
            <a:endParaRPr sz="1400" dirty="0"/>
          </a:p>
        </p:txBody>
      </p:sp>
      <p:sp>
        <p:nvSpPr>
          <p:cNvPr id="316" name="Google Shape;316;p33"/>
          <p:cNvSpPr txBox="1">
            <a:spLocks noGrp="1"/>
          </p:cNvSpPr>
          <p:nvPr>
            <p:ph type="subTitle" idx="6"/>
          </p:nvPr>
        </p:nvSpPr>
        <p:spPr>
          <a:xfrm>
            <a:off x="6023200" y="2296300"/>
            <a:ext cx="2663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Pandemic has locked people up at home with a lot of free time</a:t>
            </a:r>
            <a:endParaRPr sz="1100" dirty="0"/>
          </a:p>
        </p:txBody>
      </p:sp>
      <p:sp>
        <p:nvSpPr>
          <p:cNvPr id="317" name="Google Shape;317;p33"/>
          <p:cNvSpPr txBox="1">
            <a:spLocks noGrp="1"/>
          </p:cNvSpPr>
          <p:nvPr>
            <p:ph type="title" idx="7"/>
          </p:nvPr>
        </p:nvSpPr>
        <p:spPr>
          <a:xfrm>
            <a:off x="491250" y="3357275"/>
            <a:ext cx="1247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18" name="Google Shape;318;p33"/>
          <p:cNvSpPr txBox="1">
            <a:spLocks noGrp="1"/>
          </p:cNvSpPr>
          <p:nvPr>
            <p:ph type="subTitle" idx="8"/>
          </p:nvPr>
        </p:nvSpPr>
        <p:spPr>
          <a:xfrm>
            <a:off x="1829175" y="3406775"/>
            <a:ext cx="2663400" cy="47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STIMULUS MONEY</a:t>
            </a:r>
            <a:endParaRPr sz="1400" dirty="0"/>
          </a:p>
        </p:txBody>
      </p:sp>
      <p:sp>
        <p:nvSpPr>
          <p:cNvPr id="319" name="Google Shape;319;p33"/>
          <p:cNvSpPr txBox="1">
            <a:spLocks noGrp="1"/>
          </p:cNvSpPr>
          <p:nvPr>
            <p:ph type="subTitle" idx="9"/>
          </p:nvPr>
        </p:nvSpPr>
        <p:spPr>
          <a:xfrm>
            <a:off x="1829175" y="3993300"/>
            <a:ext cx="2663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Governments were handing out free money in an attempt to stimulate the economy</a:t>
            </a:r>
            <a:endParaRPr sz="1100" dirty="0"/>
          </a:p>
        </p:txBody>
      </p:sp>
      <p:sp>
        <p:nvSpPr>
          <p:cNvPr id="320" name="Google Shape;320;p33"/>
          <p:cNvSpPr txBox="1">
            <a:spLocks noGrp="1"/>
          </p:cNvSpPr>
          <p:nvPr>
            <p:ph type="title" idx="13"/>
          </p:nvPr>
        </p:nvSpPr>
        <p:spPr>
          <a:xfrm>
            <a:off x="4709100" y="3357275"/>
            <a:ext cx="1247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21" name="Google Shape;321;p33"/>
          <p:cNvSpPr txBox="1">
            <a:spLocks noGrp="1"/>
          </p:cNvSpPr>
          <p:nvPr>
            <p:ph type="subTitle" idx="14"/>
          </p:nvPr>
        </p:nvSpPr>
        <p:spPr>
          <a:xfrm>
            <a:off x="6023200" y="3406775"/>
            <a:ext cx="2663400" cy="47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SOCIAL MEDIA FRENZY</a:t>
            </a:r>
            <a:endParaRPr sz="1400" dirty="0"/>
          </a:p>
        </p:txBody>
      </p:sp>
      <p:sp>
        <p:nvSpPr>
          <p:cNvPr id="322" name="Google Shape;322;p33"/>
          <p:cNvSpPr txBox="1">
            <a:spLocks noGrp="1"/>
          </p:cNvSpPr>
          <p:nvPr>
            <p:ph type="subTitle" idx="15"/>
          </p:nvPr>
        </p:nvSpPr>
        <p:spPr>
          <a:xfrm>
            <a:off x="6023200" y="3993300"/>
            <a:ext cx="2663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With the free money and time, people started to band together on social medias to discuss of means to invest and make more money</a:t>
            </a:r>
            <a:endParaRPr sz="1100" dirty="0"/>
          </a:p>
        </p:txBody>
      </p:sp>
      <p:sp>
        <p:nvSpPr>
          <p:cNvPr id="2" name="Google Shape;817;p39">
            <a:extLst>
              <a:ext uri="{FF2B5EF4-FFF2-40B4-BE49-F238E27FC236}">
                <a16:creationId xmlns:a16="http://schemas.microsoft.com/office/drawing/2014/main" id="{B36877A8-82ED-DFD9-B0F7-D773CCAB296F}"/>
              </a:ext>
            </a:extLst>
          </p:cNvPr>
          <p:cNvSpPr txBox="1">
            <a:spLocks/>
          </p:cNvSpPr>
          <p:nvPr/>
        </p:nvSpPr>
        <p:spPr>
          <a:xfrm>
            <a:off x="-1" y="4960549"/>
            <a:ext cx="8119175" cy="3173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lgn="l"/>
            <a:r>
              <a:rPr lang="en-US" sz="800" dirty="0"/>
              <a:t>Source:</a:t>
            </a:r>
          </a:p>
          <a:p>
            <a:pPr marL="0" indent="0" algn="l"/>
            <a:r>
              <a:rPr lang="en-US" sz="800" dirty="0"/>
              <a:t>https://www.thestreet.com/dictionary/r/retail-investors</a:t>
            </a:r>
          </a:p>
          <a:p>
            <a:pPr marL="0" indent="0" algn="l"/>
            <a:endParaRPr lang="en-US" sz="800" dirty="0"/>
          </a:p>
          <a:p>
            <a:pPr marL="0" indent="0" algn="l"/>
            <a:endParaRPr lang="en-US" sz="800" dirty="0"/>
          </a:p>
          <a:p>
            <a:pPr marL="0" indent="0" algn="l"/>
            <a:endParaRPr lang="en-US" sz="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5"/>
          <p:cNvSpPr/>
          <p:nvPr/>
        </p:nvSpPr>
        <p:spPr>
          <a:xfrm>
            <a:off x="3338400" y="3417810"/>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351" name="Google Shape;351;p35"/>
          <p:cNvSpPr txBox="1">
            <a:spLocks noGrp="1"/>
          </p:cNvSpPr>
          <p:nvPr>
            <p:ph type="subTitle" idx="1"/>
          </p:nvPr>
        </p:nvSpPr>
        <p:spPr>
          <a:xfrm>
            <a:off x="1155750" y="1086692"/>
            <a:ext cx="6832500" cy="134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a:t>
            </a:r>
            <a:r>
              <a:rPr lang="en-US" sz="2000" dirty="0"/>
              <a:t>Retail investor activity could continue to have reverberating effects on the market, and may further shift dynamics among institution investors. Taking steps to facilitate strategic transformation and shore up resiliency could be key for firms stay ahead of this next step in the evolution of retail investing.</a:t>
            </a:r>
            <a:r>
              <a:rPr lang="en" sz="2000" dirty="0"/>
              <a:t>”</a:t>
            </a:r>
            <a:endParaRPr sz="2000" dirty="0"/>
          </a:p>
        </p:txBody>
      </p:sp>
      <p:sp>
        <p:nvSpPr>
          <p:cNvPr id="352" name="Google Shape;352;p35"/>
          <p:cNvSpPr txBox="1">
            <a:spLocks noGrp="1"/>
          </p:cNvSpPr>
          <p:nvPr>
            <p:ph type="subTitle" idx="2"/>
          </p:nvPr>
        </p:nvSpPr>
        <p:spPr>
          <a:xfrm>
            <a:off x="1155750" y="3510185"/>
            <a:ext cx="6832500" cy="207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—Deloitte</a:t>
            </a:r>
            <a:endParaRPr dirty="0"/>
          </a:p>
        </p:txBody>
      </p:sp>
      <p:grpSp>
        <p:nvGrpSpPr>
          <p:cNvPr id="353" name="Google Shape;353;p35"/>
          <p:cNvGrpSpPr/>
          <p:nvPr/>
        </p:nvGrpSpPr>
        <p:grpSpPr>
          <a:xfrm>
            <a:off x="719996" y="540006"/>
            <a:ext cx="302887" cy="302887"/>
            <a:chOff x="150250" y="735900"/>
            <a:chExt cx="508200" cy="508200"/>
          </a:xfrm>
        </p:grpSpPr>
        <p:sp>
          <p:nvSpPr>
            <p:cNvPr id="354" name="Google Shape;354;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5"/>
          <p:cNvGrpSpPr/>
          <p:nvPr/>
        </p:nvGrpSpPr>
        <p:grpSpPr>
          <a:xfrm>
            <a:off x="619912" y="987101"/>
            <a:ext cx="503118" cy="503118"/>
            <a:chOff x="150250" y="735900"/>
            <a:chExt cx="508200" cy="508200"/>
          </a:xfrm>
        </p:grpSpPr>
        <p:sp>
          <p:nvSpPr>
            <p:cNvPr id="357" name="Google Shape;357;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5"/>
          <p:cNvGrpSpPr/>
          <p:nvPr/>
        </p:nvGrpSpPr>
        <p:grpSpPr>
          <a:xfrm>
            <a:off x="1155760" y="674426"/>
            <a:ext cx="262993" cy="262993"/>
            <a:chOff x="150250" y="735900"/>
            <a:chExt cx="508200" cy="508200"/>
          </a:xfrm>
        </p:grpSpPr>
        <p:sp>
          <p:nvSpPr>
            <p:cNvPr id="360" name="Google Shape;360;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35"/>
          <p:cNvGrpSpPr/>
          <p:nvPr/>
        </p:nvGrpSpPr>
        <p:grpSpPr>
          <a:xfrm>
            <a:off x="8121121" y="4300606"/>
            <a:ext cx="302887" cy="302887"/>
            <a:chOff x="150250" y="735900"/>
            <a:chExt cx="508200" cy="508200"/>
          </a:xfrm>
        </p:grpSpPr>
        <p:sp>
          <p:nvSpPr>
            <p:cNvPr id="363" name="Google Shape;363;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5"/>
          <p:cNvGrpSpPr/>
          <p:nvPr/>
        </p:nvGrpSpPr>
        <p:grpSpPr>
          <a:xfrm>
            <a:off x="8021012" y="3675101"/>
            <a:ext cx="503118" cy="503118"/>
            <a:chOff x="150250" y="735900"/>
            <a:chExt cx="508200" cy="508200"/>
          </a:xfrm>
        </p:grpSpPr>
        <p:sp>
          <p:nvSpPr>
            <p:cNvPr id="366" name="Google Shape;366;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35"/>
          <p:cNvGrpSpPr/>
          <p:nvPr/>
        </p:nvGrpSpPr>
        <p:grpSpPr>
          <a:xfrm>
            <a:off x="7628135" y="4178226"/>
            <a:ext cx="262993" cy="262993"/>
            <a:chOff x="150250" y="735900"/>
            <a:chExt cx="508200" cy="508200"/>
          </a:xfrm>
        </p:grpSpPr>
        <p:sp>
          <p:nvSpPr>
            <p:cNvPr id="369" name="Google Shape;369;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17;p39">
            <a:extLst>
              <a:ext uri="{FF2B5EF4-FFF2-40B4-BE49-F238E27FC236}">
                <a16:creationId xmlns:a16="http://schemas.microsoft.com/office/drawing/2014/main" id="{96BC551E-C61B-6326-667E-E38B14A6AC95}"/>
              </a:ext>
            </a:extLst>
          </p:cNvPr>
          <p:cNvSpPr txBox="1">
            <a:spLocks/>
          </p:cNvSpPr>
          <p:nvPr/>
        </p:nvSpPr>
        <p:spPr>
          <a:xfrm>
            <a:off x="-1" y="4960549"/>
            <a:ext cx="8119175" cy="3173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lgn="l"/>
            <a:r>
              <a:rPr lang="en-US" sz="800" dirty="0"/>
              <a:t>Source:</a:t>
            </a:r>
          </a:p>
          <a:p>
            <a:pPr marL="0" indent="0" algn="l"/>
            <a:r>
              <a:rPr lang="en-US" sz="800" dirty="0"/>
              <a:t>https://www2.deloitte.com/us/en/pages/financial-services/articles/the-future-of-retail-brokerage.html</a:t>
            </a:r>
          </a:p>
          <a:p>
            <a:pPr marL="0" indent="0" algn="l"/>
            <a:endParaRPr lang="en-US" sz="800" dirty="0"/>
          </a:p>
          <a:p>
            <a:pPr marL="0" indent="0" algn="l"/>
            <a:endParaRPr lang="en-US" sz="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grpSp>
        <p:nvGrpSpPr>
          <p:cNvPr id="1276" name="Google Shape;1276;p41"/>
          <p:cNvGrpSpPr/>
          <p:nvPr/>
        </p:nvGrpSpPr>
        <p:grpSpPr>
          <a:xfrm>
            <a:off x="4572946" y="1144425"/>
            <a:ext cx="3529500" cy="3529500"/>
            <a:chOff x="4572946" y="1144425"/>
            <a:chExt cx="3529500" cy="3529500"/>
          </a:xfrm>
        </p:grpSpPr>
        <p:sp>
          <p:nvSpPr>
            <p:cNvPr id="1277" name="Google Shape;1277;p41"/>
            <p:cNvSpPr/>
            <p:nvPr/>
          </p:nvSpPr>
          <p:spPr>
            <a:xfrm rot="-2700000" flipH="1">
              <a:off x="5150590" y="1721872"/>
              <a:ext cx="2374606" cy="23746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1"/>
            <p:cNvSpPr/>
            <p:nvPr/>
          </p:nvSpPr>
          <p:spPr>
            <a:xfrm rot="-2005685" flipH="1">
              <a:off x="5063939" y="1635418"/>
              <a:ext cx="2547515" cy="2547515"/>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1280" name="Google Shape;1280;p41"/>
          <p:cNvSpPr txBox="1">
            <a:spLocks noGrp="1"/>
          </p:cNvSpPr>
          <p:nvPr>
            <p:ph type="subTitle" idx="1"/>
          </p:nvPr>
        </p:nvSpPr>
        <p:spPr>
          <a:xfrm>
            <a:off x="720000" y="2000512"/>
            <a:ext cx="4023987" cy="11424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To try to make money utilizing retail investors’ meme stocks frenzy while at the same time try to not lose money</a:t>
            </a:r>
            <a:endParaRPr sz="2400" dirty="0"/>
          </a:p>
        </p:txBody>
      </p:sp>
      <p:pic>
        <p:nvPicPr>
          <p:cNvPr id="1281" name="Google Shape;1281;p41"/>
          <p:cNvPicPr preferRelativeResize="0"/>
          <p:nvPr/>
        </p:nvPicPr>
        <p:blipFill rotWithShape="1">
          <a:blip r:embed="rId3">
            <a:alphaModFix/>
          </a:blip>
          <a:srcRect l="26732" r="6521"/>
          <a:stretch/>
        </p:blipFill>
        <p:spPr>
          <a:xfrm>
            <a:off x="5150100" y="1722075"/>
            <a:ext cx="2374800" cy="2374200"/>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pic>
    </p:spTree>
    <p:extLst>
      <p:ext uri="{BB962C8B-B14F-4D97-AF65-F5344CB8AC3E}">
        <p14:creationId xmlns:p14="http://schemas.microsoft.com/office/powerpoint/2010/main" val="1262795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53"/>
          <p:cNvSpPr/>
          <p:nvPr/>
        </p:nvSpPr>
        <p:spPr>
          <a:xfrm>
            <a:off x="1290300" y="1471938"/>
            <a:ext cx="830700" cy="8307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3"/>
          <p:cNvSpPr/>
          <p:nvPr/>
        </p:nvSpPr>
        <p:spPr>
          <a:xfrm>
            <a:off x="5112150" y="1471938"/>
            <a:ext cx="830700" cy="8307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3"/>
          <p:cNvSpPr/>
          <p:nvPr/>
        </p:nvSpPr>
        <p:spPr>
          <a:xfrm>
            <a:off x="3201225" y="1919050"/>
            <a:ext cx="830700" cy="8307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3"/>
          <p:cNvSpPr/>
          <p:nvPr/>
        </p:nvSpPr>
        <p:spPr>
          <a:xfrm>
            <a:off x="7023000" y="1919050"/>
            <a:ext cx="830700" cy="8307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WORKFLOW</a:t>
            </a:r>
            <a:endParaRPr dirty="0"/>
          </a:p>
        </p:txBody>
      </p:sp>
      <p:sp>
        <p:nvSpPr>
          <p:cNvPr id="2066" name="Google Shape;2066;p53"/>
          <p:cNvSpPr/>
          <p:nvPr/>
        </p:nvSpPr>
        <p:spPr>
          <a:xfrm>
            <a:off x="813300" y="3268788"/>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67" name="Google Shape;2067;p53"/>
          <p:cNvSpPr txBox="1">
            <a:spLocks noGrp="1"/>
          </p:cNvSpPr>
          <p:nvPr>
            <p:ph type="subTitle" idx="4294967295"/>
          </p:nvPr>
        </p:nvSpPr>
        <p:spPr>
          <a:xfrm>
            <a:off x="850500" y="3329550"/>
            <a:ext cx="1710300" cy="2844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400" dirty="0">
                <a:latin typeface="Bungee"/>
                <a:ea typeface="Bungee"/>
                <a:cs typeface="Bungee"/>
                <a:sym typeface="Bungee"/>
              </a:rPr>
              <a:t>Social Media</a:t>
            </a:r>
            <a:endParaRPr sz="1400" dirty="0">
              <a:latin typeface="Bungee"/>
              <a:ea typeface="Bungee"/>
              <a:cs typeface="Bungee"/>
              <a:sym typeface="Bungee"/>
            </a:endParaRPr>
          </a:p>
        </p:txBody>
      </p:sp>
      <p:sp>
        <p:nvSpPr>
          <p:cNvPr id="2068" name="Google Shape;2068;p53"/>
          <p:cNvSpPr txBox="1">
            <a:spLocks noGrp="1"/>
          </p:cNvSpPr>
          <p:nvPr>
            <p:ph type="subTitle" idx="4294967295"/>
          </p:nvPr>
        </p:nvSpPr>
        <p:spPr>
          <a:xfrm>
            <a:off x="687188" y="3651100"/>
            <a:ext cx="2037000" cy="653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dirty="0"/>
              <a:t>Scraping posts from r/wallstreetbets &amp; r/investing subreddit</a:t>
            </a:r>
            <a:endParaRPr sz="1100" dirty="0"/>
          </a:p>
        </p:txBody>
      </p:sp>
      <p:sp>
        <p:nvSpPr>
          <p:cNvPr id="2069" name="Google Shape;2069;p53"/>
          <p:cNvSpPr/>
          <p:nvPr/>
        </p:nvSpPr>
        <p:spPr>
          <a:xfrm>
            <a:off x="2724225" y="3268788"/>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70" name="Google Shape;2070;p53"/>
          <p:cNvSpPr txBox="1">
            <a:spLocks noGrp="1"/>
          </p:cNvSpPr>
          <p:nvPr>
            <p:ph type="subTitle" idx="4294967295"/>
          </p:nvPr>
        </p:nvSpPr>
        <p:spPr>
          <a:xfrm>
            <a:off x="2761425" y="3329550"/>
            <a:ext cx="1710300" cy="2844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2000" dirty="0">
                <a:latin typeface="Bungee"/>
                <a:ea typeface="Bungee"/>
                <a:cs typeface="Bungee"/>
                <a:sym typeface="Bungee"/>
              </a:rPr>
              <a:t>EDA</a:t>
            </a:r>
            <a:endParaRPr sz="2000" dirty="0">
              <a:latin typeface="Bungee"/>
              <a:ea typeface="Bungee"/>
              <a:cs typeface="Bungee"/>
              <a:sym typeface="Bungee"/>
            </a:endParaRPr>
          </a:p>
        </p:txBody>
      </p:sp>
      <p:sp>
        <p:nvSpPr>
          <p:cNvPr id="2071" name="Google Shape;2071;p53"/>
          <p:cNvSpPr txBox="1">
            <a:spLocks noGrp="1"/>
          </p:cNvSpPr>
          <p:nvPr>
            <p:ph type="subTitle" idx="4294967295"/>
          </p:nvPr>
        </p:nvSpPr>
        <p:spPr>
          <a:xfrm>
            <a:off x="2598075" y="3651100"/>
            <a:ext cx="2037000" cy="653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dirty="0"/>
              <a:t>Perform EDA to find out the most discussed stocks in each subreddit </a:t>
            </a:r>
            <a:endParaRPr sz="1100" dirty="0"/>
          </a:p>
        </p:txBody>
      </p:sp>
      <p:sp>
        <p:nvSpPr>
          <p:cNvPr id="2072" name="Google Shape;2072;p53"/>
          <p:cNvSpPr/>
          <p:nvPr/>
        </p:nvSpPr>
        <p:spPr>
          <a:xfrm>
            <a:off x="4635150" y="3268788"/>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73" name="Google Shape;2073;p53"/>
          <p:cNvSpPr txBox="1">
            <a:spLocks noGrp="1"/>
          </p:cNvSpPr>
          <p:nvPr>
            <p:ph type="subTitle" idx="4294967295"/>
          </p:nvPr>
        </p:nvSpPr>
        <p:spPr>
          <a:xfrm>
            <a:off x="4672350" y="3329550"/>
            <a:ext cx="1710300" cy="2844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100" dirty="0">
                <a:latin typeface="Bungee"/>
                <a:ea typeface="Bungee"/>
                <a:cs typeface="Bungee"/>
                <a:sym typeface="Bungee"/>
              </a:rPr>
              <a:t>FORECAST Modelling</a:t>
            </a:r>
            <a:endParaRPr sz="1100" dirty="0">
              <a:latin typeface="Bungee"/>
              <a:ea typeface="Bungee"/>
              <a:cs typeface="Bungee"/>
              <a:sym typeface="Bungee"/>
            </a:endParaRPr>
          </a:p>
        </p:txBody>
      </p:sp>
      <p:sp>
        <p:nvSpPr>
          <p:cNvPr id="2074" name="Google Shape;2074;p53"/>
          <p:cNvSpPr txBox="1">
            <a:spLocks noGrp="1"/>
          </p:cNvSpPr>
          <p:nvPr>
            <p:ph type="subTitle" idx="4294967295"/>
          </p:nvPr>
        </p:nvSpPr>
        <p:spPr>
          <a:xfrm>
            <a:off x="4508963" y="3651100"/>
            <a:ext cx="2037000" cy="653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dirty="0"/>
              <a:t>Build a forecasting model to predict the stock price of the most discussed stocks</a:t>
            </a:r>
            <a:endParaRPr sz="1100" dirty="0"/>
          </a:p>
        </p:txBody>
      </p:sp>
      <p:sp>
        <p:nvSpPr>
          <p:cNvPr id="2075" name="Google Shape;2075;p53"/>
          <p:cNvSpPr/>
          <p:nvPr/>
        </p:nvSpPr>
        <p:spPr>
          <a:xfrm>
            <a:off x="6546000" y="3268788"/>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76" name="Google Shape;2076;p53"/>
          <p:cNvSpPr txBox="1">
            <a:spLocks noGrp="1"/>
          </p:cNvSpPr>
          <p:nvPr>
            <p:ph type="subTitle" idx="4294967295"/>
          </p:nvPr>
        </p:nvSpPr>
        <p:spPr>
          <a:xfrm>
            <a:off x="6583200" y="3329550"/>
            <a:ext cx="1710300" cy="2844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200" dirty="0">
                <a:latin typeface="Bungee"/>
                <a:ea typeface="Bungee"/>
                <a:cs typeface="Bungee"/>
                <a:sym typeface="Bungee"/>
              </a:rPr>
              <a:t>Reccomendation</a:t>
            </a:r>
            <a:endParaRPr sz="1200" dirty="0">
              <a:latin typeface="Bungee"/>
              <a:ea typeface="Bungee"/>
              <a:cs typeface="Bungee"/>
              <a:sym typeface="Bungee"/>
            </a:endParaRPr>
          </a:p>
        </p:txBody>
      </p:sp>
      <p:sp>
        <p:nvSpPr>
          <p:cNvPr id="2077" name="Google Shape;2077;p53"/>
          <p:cNvSpPr txBox="1">
            <a:spLocks noGrp="1"/>
          </p:cNvSpPr>
          <p:nvPr>
            <p:ph type="subTitle" idx="4294967295"/>
          </p:nvPr>
        </p:nvSpPr>
        <p:spPr>
          <a:xfrm>
            <a:off x="6419850" y="3651100"/>
            <a:ext cx="2037000" cy="653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dirty="0"/>
              <a:t>Build and deploy a visualization tool </a:t>
            </a:r>
            <a:endParaRPr sz="1100" dirty="0"/>
          </a:p>
        </p:txBody>
      </p:sp>
      <p:grpSp>
        <p:nvGrpSpPr>
          <p:cNvPr id="2078" name="Google Shape;2078;p53"/>
          <p:cNvGrpSpPr/>
          <p:nvPr/>
        </p:nvGrpSpPr>
        <p:grpSpPr>
          <a:xfrm>
            <a:off x="1517038" y="1698850"/>
            <a:ext cx="377225" cy="376875"/>
            <a:chOff x="4005488" y="1591325"/>
            <a:chExt cx="377225" cy="376875"/>
          </a:xfrm>
        </p:grpSpPr>
        <p:sp>
          <p:nvSpPr>
            <p:cNvPr id="2079" name="Google Shape;2079;p53"/>
            <p:cNvSpPr/>
            <p:nvPr/>
          </p:nvSpPr>
          <p:spPr>
            <a:xfrm>
              <a:off x="4005488" y="1591325"/>
              <a:ext cx="280000" cy="376875"/>
            </a:xfrm>
            <a:custGeom>
              <a:avLst/>
              <a:gdLst/>
              <a:ahLst/>
              <a:cxnLst/>
              <a:rect l="l" t="t" r="r" b="b"/>
              <a:pathLst>
                <a:path w="11200" h="15075" extrusionOk="0">
                  <a:moveTo>
                    <a:pt x="10203" y="579"/>
                  </a:moveTo>
                  <a:cubicBezTo>
                    <a:pt x="10432" y="579"/>
                    <a:pt x="10607" y="768"/>
                    <a:pt x="10607" y="996"/>
                  </a:cubicBezTo>
                  <a:cubicBezTo>
                    <a:pt x="10607" y="1225"/>
                    <a:pt x="10432" y="1414"/>
                    <a:pt x="10203" y="1414"/>
                  </a:cubicBezTo>
                  <a:lnTo>
                    <a:pt x="1010" y="1414"/>
                  </a:lnTo>
                  <a:cubicBezTo>
                    <a:pt x="782" y="1414"/>
                    <a:pt x="593" y="1225"/>
                    <a:pt x="593" y="996"/>
                  </a:cubicBezTo>
                  <a:cubicBezTo>
                    <a:pt x="593" y="768"/>
                    <a:pt x="782" y="579"/>
                    <a:pt x="1010" y="579"/>
                  </a:cubicBezTo>
                  <a:close/>
                  <a:moveTo>
                    <a:pt x="4900" y="1992"/>
                  </a:moveTo>
                  <a:lnTo>
                    <a:pt x="4900" y="5249"/>
                  </a:lnTo>
                  <a:cubicBezTo>
                    <a:pt x="4900" y="5465"/>
                    <a:pt x="4712" y="5653"/>
                    <a:pt x="4497" y="5653"/>
                  </a:cubicBezTo>
                  <a:cubicBezTo>
                    <a:pt x="4267" y="5653"/>
                    <a:pt x="4093" y="5465"/>
                    <a:pt x="4093" y="5249"/>
                  </a:cubicBezTo>
                  <a:lnTo>
                    <a:pt x="4093" y="4065"/>
                  </a:lnTo>
                  <a:cubicBezTo>
                    <a:pt x="4093" y="3513"/>
                    <a:pt x="3635" y="3056"/>
                    <a:pt x="3070" y="3056"/>
                  </a:cubicBezTo>
                  <a:cubicBezTo>
                    <a:pt x="2517" y="3056"/>
                    <a:pt x="2060" y="3513"/>
                    <a:pt x="2060" y="4065"/>
                  </a:cubicBezTo>
                  <a:lnTo>
                    <a:pt x="2060" y="4133"/>
                  </a:lnTo>
                  <a:cubicBezTo>
                    <a:pt x="2060" y="4375"/>
                    <a:pt x="1871" y="4576"/>
                    <a:pt x="1629" y="4576"/>
                  </a:cubicBezTo>
                  <a:cubicBezTo>
                    <a:pt x="1387" y="4576"/>
                    <a:pt x="1185" y="4375"/>
                    <a:pt x="1185" y="4133"/>
                  </a:cubicBezTo>
                  <a:lnTo>
                    <a:pt x="1185" y="1992"/>
                  </a:lnTo>
                  <a:close/>
                  <a:moveTo>
                    <a:pt x="10203" y="13662"/>
                  </a:moveTo>
                  <a:cubicBezTo>
                    <a:pt x="10432" y="13662"/>
                    <a:pt x="10607" y="13850"/>
                    <a:pt x="10607" y="14079"/>
                  </a:cubicBezTo>
                  <a:cubicBezTo>
                    <a:pt x="10607" y="14308"/>
                    <a:pt x="10432" y="14483"/>
                    <a:pt x="10203" y="14483"/>
                  </a:cubicBezTo>
                  <a:lnTo>
                    <a:pt x="1010" y="14483"/>
                  </a:lnTo>
                  <a:cubicBezTo>
                    <a:pt x="782" y="14483"/>
                    <a:pt x="593" y="14308"/>
                    <a:pt x="593" y="14079"/>
                  </a:cubicBezTo>
                  <a:cubicBezTo>
                    <a:pt x="593" y="13850"/>
                    <a:pt x="782" y="13662"/>
                    <a:pt x="1010" y="13662"/>
                  </a:cubicBezTo>
                  <a:close/>
                  <a:moveTo>
                    <a:pt x="1010" y="0"/>
                  </a:moveTo>
                  <a:cubicBezTo>
                    <a:pt x="459" y="0"/>
                    <a:pt x="1" y="445"/>
                    <a:pt x="1" y="996"/>
                  </a:cubicBezTo>
                  <a:cubicBezTo>
                    <a:pt x="1" y="1400"/>
                    <a:pt x="243" y="1750"/>
                    <a:pt x="593" y="1911"/>
                  </a:cubicBezTo>
                  <a:lnTo>
                    <a:pt x="593" y="13164"/>
                  </a:lnTo>
                  <a:cubicBezTo>
                    <a:pt x="243" y="13325"/>
                    <a:pt x="1" y="13675"/>
                    <a:pt x="1" y="14079"/>
                  </a:cubicBezTo>
                  <a:cubicBezTo>
                    <a:pt x="1" y="14631"/>
                    <a:pt x="459" y="15075"/>
                    <a:pt x="1010" y="15075"/>
                  </a:cubicBezTo>
                  <a:lnTo>
                    <a:pt x="10203" y="15075"/>
                  </a:lnTo>
                  <a:cubicBezTo>
                    <a:pt x="10755" y="15075"/>
                    <a:pt x="11199" y="14631"/>
                    <a:pt x="11199" y="14079"/>
                  </a:cubicBezTo>
                  <a:cubicBezTo>
                    <a:pt x="11199" y="13675"/>
                    <a:pt x="10957" y="13325"/>
                    <a:pt x="10607" y="13164"/>
                  </a:cubicBezTo>
                  <a:lnTo>
                    <a:pt x="10607" y="12275"/>
                  </a:lnTo>
                  <a:cubicBezTo>
                    <a:pt x="10607" y="12114"/>
                    <a:pt x="10473" y="11979"/>
                    <a:pt x="10311" y="11979"/>
                  </a:cubicBezTo>
                  <a:cubicBezTo>
                    <a:pt x="10150" y="11979"/>
                    <a:pt x="10015" y="12114"/>
                    <a:pt x="10015" y="12275"/>
                  </a:cubicBezTo>
                  <a:lnTo>
                    <a:pt x="10015" y="13070"/>
                  </a:lnTo>
                  <a:lnTo>
                    <a:pt x="1185" y="13070"/>
                  </a:lnTo>
                  <a:lnTo>
                    <a:pt x="1185" y="12370"/>
                  </a:lnTo>
                  <a:lnTo>
                    <a:pt x="4832" y="12370"/>
                  </a:lnTo>
                  <a:cubicBezTo>
                    <a:pt x="4994" y="12370"/>
                    <a:pt x="5116" y="12235"/>
                    <a:pt x="5116" y="12074"/>
                  </a:cubicBezTo>
                  <a:cubicBezTo>
                    <a:pt x="5116" y="11912"/>
                    <a:pt x="4994" y="11778"/>
                    <a:pt x="4832" y="11778"/>
                  </a:cubicBezTo>
                  <a:lnTo>
                    <a:pt x="1185" y="11778"/>
                  </a:lnTo>
                  <a:lnTo>
                    <a:pt x="1185" y="5061"/>
                  </a:lnTo>
                  <a:cubicBezTo>
                    <a:pt x="1320" y="5129"/>
                    <a:pt x="1468" y="5168"/>
                    <a:pt x="1629" y="5168"/>
                  </a:cubicBezTo>
                  <a:cubicBezTo>
                    <a:pt x="2194" y="5168"/>
                    <a:pt x="2652" y="4698"/>
                    <a:pt x="2652" y="4133"/>
                  </a:cubicBezTo>
                  <a:lnTo>
                    <a:pt x="2652" y="4065"/>
                  </a:lnTo>
                  <a:cubicBezTo>
                    <a:pt x="2652" y="3837"/>
                    <a:pt x="2840" y="3648"/>
                    <a:pt x="3070" y="3648"/>
                  </a:cubicBezTo>
                  <a:cubicBezTo>
                    <a:pt x="3312" y="3648"/>
                    <a:pt x="3501" y="3837"/>
                    <a:pt x="3501" y="4065"/>
                  </a:cubicBezTo>
                  <a:lnTo>
                    <a:pt x="3501" y="5249"/>
                  </a:lnTo>
                  <a:cubicBezTo>
                    <a:pt x="3501" y="5788"/>
                    <a:pt x="3944" y="6232"/>
                    <a:pt x="4497" y="6232"/>
                  </a:cubicBezTo>
                  <a:cubicBezTo>
                    <a:pt x="5035" y="6232"/>
                    <a:pt x="5479" y="5788"/>
                    <a:pt x="5479" y="5249"/>
                  </a:cubicBezTo>
                  <a:lnTo>
                    <a:pt x="5479" y="1992"/>
                  </a:lnTo>
                  <a:lnTo>
                    <a:pt x="10015" y="1992"/>
                  </a:lnTo>
                  <a:lnTo>
                    <a:pt x="10015" y="2814"/>
                  </a:lnTo>
                  <a:cubicBezTo>
                    <a:pt x="10015" y="2988"/>
                    <a:pt x="10150" y="3110"/>
                    <a:pt x="10311" y="3110"/>
                  </a:cubicBezTo>
                  <a:cubicBezTo>
                    <a:pt x="10473" y="3110"/>
                    <a:pt x="10607" y="2988"/>
                    <a:pt x="10607" y="2814"/>
                  </a:cubicBezTo>
                  <a:lnTo>
                    <a:pt x="10607" y="1911"/>
                  </a:lnTo>
                  <a:cubicBezTo>
                    <a:pt x="10957" y="1750"/>
                    <a:pt x="11199" y="1400"/>
                    <a:pt x="11199" y="996"/>
                  </a:cubicBezTo>
                  <a:cubicBezTo>
                    <a:pt x="11199" y="445"/>
                    <a:pt x="10755" y="0"/>
                    <a:pt x="10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3"/>
            <p:cNvSpPr/>
            <p:nvPr/>
          </p:nvSpPr>
          <p:spPr>
            <a:xfrm>
              <a:off x="4214788" y="1670400"/>
              <a:ext cx="167925" cy="215700"/>
            </a:xfrm>
            <a:custGeom>
              <a:avLst/>
              <a:gdLst/>
              <a:ahLst/>
              <a:cxnLst/>
              <a:rect l="l" t="t" r="r" b="b"/>
              <a:pathLst>
                <a:path w="6717" h="8628" extrusionOk="0">
                  <a:moveTo>
                    <a:pt x="3352" y="1"/>
                  </a:moveTo>
                  <a:cubicBezTo>
                    <a:pt x="3271" y="1"/>
                    <a:pt x="3177" y="40"/>
                    <a:pt x="3124" y="108"/>
                  </a:cubicBezTo>
                  <a:lnTo>
                    <a:pt x="755" y="3136"/>
                  </a:lnTo>
                  <a:lnTo>
                    <a:pt x="755" y="3150"/>
                  </a:lnTo>
                  <a:cubicBezTo>
                    <a:pt x="270" y="3755"/>
                    <a:pt x="1" y="4496"/>
                    <a:pt x="1" y="5263"/>
                  </a:cubicBezTo>
                  <a:cubicBezTo>
                    <a:pt x="1" y="7120"/>
                    <a:pt x="1508" y="8628"/>
                    <a:pt x="3352" y="8628"/>
                  </a:cubicBezTo>
                  <a:cubicBezTo>
                    <a:pt x="5209" y="8628"/>
                    <a:pt x="6717" y="7120"/>
                    <a:pt x="6717" y="5263"/>
                  </a:cubicBezTo>
                  <a:cubicBezTo>
                    <a:pt x="6717" y="4496"/>
                    <a:pt x="6448" y="3755"/>
                    <a:pt x="5963" y="3150"/>
                  </a:cubicBezTo>
                  <a:lnTo>
                    <a:pt x="5532" y="2598"/>
                  </a:lnTo>
                  <a:cubicBezTo>
                    <a:pt x="5477" y="2526"/>
                    <a:pt x="5388" y="2488"/>
                    <a:pt x="5297" y="2488"/>
                  </a:cubicBezTo>
                  <a:cubicBezTo>
                    <a:pt x="5234" y="2488"/>
                    <a:pt x="5170" y="2506"/>
                    <a:pt x="5116" y="2544"/>
                  </a:cubicBezTo>
                  <a:cubicBezTo>
                    <a:pt x="4994" y="2652"/>
                    <a:pt x="4967" y="2827"/>
                    <a:pt x="5075" y="2962"/>
                  </a:cubicBezTo>
                  <a:lnTo>
                    <a:pt x="5492" y="3513"/>
                  </a:lnTo>
                  <a:cubicBezTo>
                    <a:pt x="5492" y="3513"/>
                    <a:pt x="5505" y="3513"/>
                    <a:pt x="5505" y="3527"/>
                  </a:cubicBezTo>
                  <a:cubicBezTo>
                    <a:pt x="5909" y="4012"/>
                    <a:pt x="6125" y="4631"/>
                    <a:pt x="6125" y="5263"/>
                  </a:cubicBezTo>
                  <a:cubicBezTo>
                    <a:pt x="6125" y="6797"/>
                    <a:pt x="4886" y="8035"/>
                    <a:pt x="3352" y="8035"/>
                  </a:cubicBezTo>
                  <a:cubicBezTo>
                    <a:pt x="1831" y="8035"/>
                    <a:pt x="593" y="6797"/>
                    <a:pt x="593" y="5263"/>
                  </a:cubicBezTo>
                  <a:cubicBezTo>
                    <a:pt x="593" y="4631"/>
                    <a:pt x="808" y="3998"/>
                    <a:pt x="1225" y="3500"/>
                  </a:cubicBezTo>
                  <a:cubicBezTo>
                    <a:pt x="1225" y="3500"/>
                    <a:pt x="1239" y="3486"/>
                    <a:pt x="1239" y="3473"/>
                  </a:cubicBezTo>
                  <a:lnTo>
                    <a:pt x="3352" y="767"/>
                  </a:lnTo>
                  <a:lnTo>
                    <a:pt x="3836" y="1373"/>
                  </a:lnTo>
                  <a:cubicBezTo>
                    <a:pt x="3891" y="1451"/>
                    <a:pt x="3976" y="1488"/>
                    <a:pt x="4061" y="1488"/>
                  </a:cubicBezTo>
                  <a:cubicBezTo>
                    <a:pt x="4125" y="1488"/>
                    <a:pt x="4189" y="1467"/>
                    <a:pt x="4240" y="1427"/>
                  </a:cubicBezTo>
                  <a:cubicBezTo>
                    <a:pt x="4375" y="1320"/>
                    <a:pt x="4402" y="1144"/>
                    <a:pt x="4294" y="1009"/>
                  </a:cubicBezTo>
                  <a:lnTo>
                    <a:pt x="3594" y="108"/>
                  </a:lnTo>
                  <a:cubicBezTo>
                    <a:pt x="3540" y="40"/>
                    <a:pt x="3447" y="1"/>
                    <a:pt x="33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3"/>
            <p:cNvSpPr/>
            <p:nvPr/>
          </p:nvSpPr>
          <p:spPr>
            <a:xfrm>
              <a:off x="4323138" y="1712125"/>
              <a:ext cx="16175" cy="14825"/>
            </a:xfrm>
            <a:custGeom>
              <a:avLst/>
              <a:gdLst/>
              <a:ahLst/>
              <a:cxnLst/>
              <a:rect l="l" t="t" r="r" b="b"/>
              <a:pathLst>
                <a:path w="647" h="593" extrusionOk="0">
                  <a:moveTo>
                    <a:pt x="325" y="1"/>
                  </a:moveTo>
                  <a:cubicBezTo>
                    <a:pt x="249" y="1"/>
                    <a:pt x="175" y="27"/>
                    <a:pt x="122" y="81"/>
                  </a:cubicBezTo>
                  <a:lnTo>
                    <a:pt x="109" y="94"/>
                  </a:lnTo>
                  <a:cubicBezTo>
                    <a:pt x="1" y="202"/>
                    <a:pt x="1" y="390"/>
                    <a:pt x="109" y="512"/>
                  </a:cubicBezTo>
                  <a:cubicBezTo>
                    <a:pt x="162" y="566"/>
                    <a:pt x="243" y="593"/>
                    <a:pt x="324" y="593"/>
                  </a:cubicBezTo>
                  <a:cubicBezTo>
                    <a:pt x="391" y="593"/>
                    <a:pt x="471" y="566"/>
                    <a:pt x="525" y="512"/>
                  </a:cubicBezTo>
                  <a:lnTo>
                    <a:pt x="539" y="498"/>
                  </a:lnTo>
                  <a:cubicBezTo>
                    <a:pt x="647" y="390"/>
                    <a:pt x="647" y="202"/>
                    <a:pt x="539" y="81"/>
                  </a:cubicBezTo>
                  <a:cubicBezTo>
                    <a:pt x="478" y="27"/>
                    <a:pt x="401" y="1"/>
                    <a:pt x="3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3"/>
            <p:cNvSpPr/>
            <p:nvPr/>
          </p:nvSpPr>
          <p:spPr>
            <a:xfrm>
              <a:off x="4273663" y="1744425"/>
              <a:ext cx="50175" cy="92550"/>
            </a:xfrm>
            <a:custGeom>
              <a:avLst/>
              <a:gdLst/>
              <a:ahLst/>
              <a:cxnLst/>
              <a:rect l="l" t="t" r="r" b="b"/>
              <a:pathLst>
                <a:path w="2007" h="3702" extrusionOk="0">
                  <a:moveTo>
                    <a:pt x="997" y="1"/>
                  </a:moveTo>
                  <a:cubicBezTo>
                    <a:pt x="835" y="1"/>
                    <a:pt x="715" y="121"/>
                    <a:pt x="715" y="283"/>
                  </a:cubicBezTo>
                  <a:lnTo>
                    <a:pt x="715" y="324"/>
                  </a:lnTo>
                  <a:cubicBezTo>
                    <a:pt x="297" y="444"/>
                    <a:pt x="1" y="794"/>
                    <a:pt x="1" y="1225"/>
                  </a:cubicBezTo>
                  <a:cubicBezTo>
                    <a:pt x="1" y="1736"/>
                    <a:pt x="446" y="2154"/>
                    <a:pt x="997" y="2154"/>
                  </a:cubicBezTo>
                  <a:cubicBezTo>
                    <a:pt x="1226" y="2154"/>
                    <a:pt x="1415" y="2316"/>
                    <a:pt x="1415" y="2504"/>
                  </a:cubicBezTo>
                  <a:cubicBezTo>
                    <a:pt x="1415" y="2693"/>
                    <a:pt x="1226" y="2840"/>
                    <a:pt x="997" y="2840"/>
                  </a:cubicBezTo>
                  <a:cubicBezTo>
                    <a:pt x="781" y="2840"/>
                    <a:pt x="593" y="2693"/>
                    <a:pt x="593" y="2504"/>
                  </a:cubicBezTo>
                  <a:cubicBezTo>
                    <a:pt x="593" y="2343"/>
                    <a:pt x="458" y="2208"/>
                    <a:pt x="297" y="2208"/>
                  </a:cubicBezTo>
                  <a:cubicBezTo>
                    <a:pt x="135" y="2208"/>
                    <a:pt x="1" y="2343"/>
                    <a:pt x="1" y="2504"/>
                  </a:cubicBezTo>
                  <a:cubicBezTo>
                    <a:pt x="1" y="2921"/>
                    <a:pt x="297" y="3271"/>
                    <a:pt x="715" y="3392"/>
                  </a:cubicBezTo>
                  <a:lnTo>
                    <a:pt x="715" y="3405"/>
                  </a:lnTo>
                  <a:cubicBezTo>
                    <a:pt x="715" y="3567"/>
                    <a:pt x="835" y="3702"/>
                    <a:pt x="997" y="3702"/>
                  </a:cubicBezTo>
                  <a:cubicBezTo>
                    <a:pt x="1172" y="3702"/>
                    <a:pt x="1293" y="3567"/>
                    <a:pt x="1293" y="3405"/>
                  </a:cubicBezTo>
                  <a:lnTo>
                    <a:pt x="1293" y="3392"/>
                  </a:lnTo>
                  <a:cubicBezTo>
                    <a:pt x="1711" y="3271"/>
                    <a:pt x="2007" y="2921"/>
                    <a:pt x="2007" y="2504"/>
                  </a:cubicBezTo>
                  <a:cubicBezTo>
                    <a:pt x="2007" y="1979"/>
                    <a:pt x="1549" y="1562"/>
                    <a:pt x="997" y="1562"/>
                  </a:cubicBezTo>
                  <a:cubicBezTo>
                    <a:pt x="781" y="1562"/>
                    <a:pt x="593" y="1413"/>
                    <a:pt x="593" y="1225"/>
                  </a:cubicBezTo>
                  <a:cubicBezTo>
                    <a:pt x="593" y="1024"/>
                    <a:pt x="781" y="875"/>
                    <a:pt x="997" y="875"/>
                  </a:cubicBezTo>
                  <a:cubicBezTo>
                    <a:pt x="1226" y="875"/>
                    <a:pt x="1415" y="1024"/>
                    <a:pt x="1415" y="1225"/>
                  </a:cubicBezTo>
                  <a:cubicBezTo>
                    <a:pt x="1415" y="1386"/>
                    <a:pt x="1549" y="1521"/>
                    <a:pt x="1711" y="1521"/>
                  </a:cubicBezTo>
                  <a:cubicBezTo>
                    <a:pt x="1872" y="1521"/>
                    <a:pt x="2007" y="1386"/>
                    <a:pt x="2007" y="1225"/>
                  </a:cubicBezTo>
                  <a:cubicBezTo>
                    <a:pt x="2007" y="794"/>
                    <a:pt x="1711" y="444"/>
                    <a:pt x="1293" y="324"/>
                  </a:cubicBezTo>
                  <a:lnTo>
                    <a:pt x="1293" y="283"/>
                  </a:lnTo>
                  <a:cubicBezTo>
                    <a:pt x="1293" y="121"/>
                    <a:pt x="1172" y="1"/>
                    <a:pt x="9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3"/>
            <p:cNvSpPr/>
            <p:nvPr/>
          </p:nvSpPr>
          <p:spPr>
            <a:xfrm>
              <a:off x="4145488" y="1885750"/>
              <a:ext cx="14825" cy="14825"/>
            </a:xfrm>
            <a:custGeom>
              <a:avLst/>
              <a:gdLst/>
              <a:ahLst/>
              <a:cxnLst/>
              <a:rect l="l" t="t" r="r" b="b"/>
              <a:pathLst>
                <a:path w="593" h="593" extrusionOk="0">
                  <a:moveTo>
                    <a:pt x="296" y="1"/>
                  </a:moveTo>
                  <a:cubicBezTo>
                    <a:pt x="216" y="1"/>
                    <a:pt x="148" y="28"/>
                    <a:pt x="94" y="81"/>
                  </a:cubicBezTo>
                  <a:cubicBezTo>
                    <a:pt x="40" y="135"/>
                    <a:pt x="0" y="216"/>
                    <a:pt x="0" y="297"/>
                  </a:cubicBezTo>
                  <a:cubicBezTo>
                    <a:pt x="0" y="364"/>
                    <a:pt x="40" y="444"/>
                    <a:pt x="94" y="498"/>
                  </a:cubicBezTo>
                  <a:cubicBezTo>
                    <a:pt x="148" y="552"/>
                    <a:pt x="216" y="593"/>
                    <a:pt x="296" y="593"/>
                  </a:cubicBezTo>
                  <a:cubicBezTo>
                    <a:pt x="377" y="593"/>
                    <a:pt x="458" y="552"/>
                    <a:pt x="512" y="498"/>
                  </a:cubicBezTo>
                  <a:cubicBezTo>
                    <a:pt x="566" y="444"/>
                    <a:pt x="592" y="364"/>
                    <a:pt x="592" y="297"/>
                  </a:cubicBezTo>
                  <a:cubicBezTo>
                    <a:pt x="592" y="216"/>
                    <a:pt x="566" y="135"/>
                    <a:pt x="512" y="81"/>
                  </a:cubicBezTo>
                  <a:cubicBezTo>
                    <a:pt x="458" y="28"/>
                    <a:pt x="377"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53"/>
          <p:cNvGrpSpPr/>
          <p:nvPr/>
        </p:nvGrpSpPr>
        <p:grpSpPr>
          <a:xfrm>
            <a:off x="7273288" y="2145950"/>
            <a:ext cx="330125" cy="376900"/>
            <a:chOff x="4780438" y="1591300"/>
            <a:chExt cx="330125" cy="376900"/>
          </a:xfrm>
        </p:grpSpPr>
        <p:sp>
          <p:nvSpPr>
            <p:cNvPr id="2085" name="Google Shape;2085;p53"/>
            <p:cNvSpPr/>
            <p:nvPr/>
          </p:nvSpPr>
          <p:spPr>
            <a:xfrm>
              <a:off x="4780438" y="1591300"/>
              <a:ext cx="330125" cy="376900"/>
            </a:xfrm>
            <a:custGeom>
              <a:avLst/>
              <a:gdLst/>
              <a:ahLst/>
              <a:cxnLst/>
              <a:rect l="l" t="t" r="r" b="b"/>
              <a:pathLst>
                <a:path w="13205" h="15076" extrusionOk="0">
                  <a:moveTo>
                    <a:pt x="7145" y="0"/>
                  </a:moveTo>
                  <a:cubicBezTo>
                    <a:pt x="7110" y="0"/>
                    <a:pt x="7075" y="0"/>
                    <a:pt x="7040" y="1"/>
                  </a:cubicBezTo>
                  <a:cubicBezTo>
                    <a:pt x="5452" y="28"/>
                    <a:pt x="3957" y="661"/>
                    <a:pt x="2827" y="1792"/>
                  </a:cubicBezTo>
                  <a:cubicBezTo>
                    <a:pt x="1723" y="2922"/>
                    <a:pt x="1104" y="4416"/>
                    <a:pt x="1091" y="5991"/>
                  </a:cubicBezTo>
                  <a:lnTo>
                    <a:pt x="27" y="9530"/>
                  </a:lnTo>
                  <a:cubicBezTo>
                    <a:pt x="0" y="9625"/>
                    <a:pt x="14" y="9719"/>
                    <a:pt x="68" y="9787"/>
                  </a:cubicBezTo>
                  <a:cubicBezTo>
                    <a:pt x="122" y="9867"/>
                    <a:pt x="215" y="9907"/>
                    <a:pt x="310" y="9907"/>
                  </a:cubicBezTo>
                  <a:lnTo>
                    <a:pt x="1737" y="9907"/>
                  </a:lnTo>
                  <a:lnTo>
                    <a:pt x="1737" y="11738"/>
                  </a:lnTo>
                  <a:cubicBezTo>
                    <a:pt x="1737" y="12707"/>
                    <a:pt x="2518" y="13488"/>
                    <a:pt x="3473" y="13488"/>
                  </a:cubicBezTo>
                  <a:lnTo>
                    <a:pt x="4644" y="13488"/>
                  </a:lnTo>
                  <a:cubicBezTo>
                    <a:pt x="4953" y="13488"/>
                    <a:pt x="5210" y="13744"/>
                    <a:pt x="5210" y="14053"/>
                  </a:cubicBezTo>
                  <a:lnTo>
                    <a:pt x="5210" y="14780"/>
                  </a:lnTo>
                  <a:cubicBezTo>
                    <a:pt x="5210" y="14941"/>
                    <a:pt x="5344" y="15076"/>
                    <a:pt x="5506" y="15076"/>
                  </a:cubicBezTo>
                  <a:cubicBezTo>
                    <a:pt x="5667" y="15076"/>
                    <a:pt x="5802" y="14941"/>
                    <a:pt x="5802" y="14780"/>
                  </a:cubicBezTo>
                  <a:lnTo>
                    <a:pt x="5802" y="14053"/>
                  </a:lnTo>
                  <a:cubicBezTo>
                    <a:pt x="5802" y="13421"/>
                    <a:pt x="5290" y="12895"/>
                    <a:pt x="4644" y="12895"/>
                  </a:cubicBezTo>
                  <a:lnTo>
                    <a:pt x="3473" y="12895"/>
                  </a:lnTo>
                  <a:cubicBezTo>
                    <a:pt x="2841" y="12895"/>
                    <a:pt x="2315" y="12384"/>
                    <a:pt x="2315" y="11738"/>
                  </a:cubicBezTo>
                  <a:lnTo>
                    <a:pt x="2315" y="9611"/>
                  </a:lnTo>
                  <a:cubicBezTo>
                    <a:pt x="2315" y="9450"/>
                    <a:pt x="2195" y="9315"/>
                    <a:pt x="2019" y="9315"/>
                  </a:cubicBezTo>
                  <a:lnTo>
                    <a:pt x="700" y="9315"/>
                  </a:lnTo>
                  <a:lnTo>
                    <a:pt x="1669" y="6126"/>
                  </a:lnTo>
                  <a:cubicBezTo>
                    <a:pt x="1683" y="6099"/>
                    <a:pt x="1683" y="6072"/>
                    <a:pt x="1683" y="6031"/>
                  </a:cubicBezTo>
                  <a:cubicBezTo>
                    <a:pt x="1683" y="3084"/>
                    <a:pt x="4092" y="634"/>
                    <a:pt x="7053" y="580"/>
                  </a:cubicBezTo>
                  <a:cubicBezTo>
                    <a:pt x="7078" y="580"/>
                    <a:pt x="7103" y="580"/>
                    <a:pt x="7129" y="580"/>
                  </a:cubicBezTo>
                  <a:cubicBezTo>
                    <a:pt x="10097" y="580"/>
                    <a:pt x="12545" y="2960"/>
                    <a:pt x="12585" y="5937"/>
                  </a:cubicBezTo>
                  <a:cubicBezTo>
                    <a:pt x="12612" y="7283"/>
                    <a:pt x="12141" y="8845"/>
                    <a:pt x="11401" y="9907"/>
                  </a:cubicBezTo>
                  <a:cubicBezTo>
                    <a:pt x="11051" y="10406"/>
                    <a:pt x="10876" y="10984"/>
                    <a:pt x="10876" y="11590"/>
                  </a:cubicBezTo>
                  <a:lnTo>
                    <a:pt x="10876" y="13568"/>
                  </a:lnTo>
                  <a:cubicBezTo>
                    <a:pt x="10876" y="13744"/>
                    <a:pt x="11010" y="13864"/>
                    <a:pt x="11172" y="13864"/>
                  </a:cubicBezTo>
                  <a:cubicBezTo>
                    <a:pt x="11333" y="13864"/>
                    <a:pt x="11468" y="13744"/>
                    <a:pt x="11468" y="13568"/>
                  </a:cubicBezTo>
                  <a:lnTo>
                    <a:pt x="11468" y="11590"/>
                  </a:lnTo>
                  <a:cubicBezTo>
                    <a:pt x="11468" y="11106"/>
                    <a:pt x="11602" y="10648"/>
                    <a:pt x="11886" y="10244"/>
                  </a:cubicBezTo>
                  <a:cubicBezTo>
                    <a:pt x="12706" y="9060"/>
                    <a:pt x="13205" y="7404"/>
                    <a:pt x="13178" y="5937"/>
                  </a:cubicBezTo>
                  <a:cubicBezTo>
                    <a:pt x="13151" y="4308"/>
                    <a:pt x="12505" y="2801"/>
                    <a:pt x="11347" y="1684"/>
                  </a:cubicBezTo>
                  <a:cubicBezTo>
                    <a:pt x="10215" y="591"/>
                    <a:pt x="8722" y="0"/>
                    <a:pt x="7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3"/>
            <p:cNvSpPr/>
            <p:nvPr/>
          </p:nvSpPr>
          <p:spPr>
            <a:xfrm>
              <a:off x="5052313" y="1953375"/>
              <a:ext cx="14825" cy="14825"/>
            </a:xfrm>
            <a:custGeom>
              <a:avLst/>
              <a:gdLst/>
              <a:ahLst/>
              <a:cxnLst/>
              <a:rect l="l" t="t" r="r" b="b"/>
              <a:pathLst>
                <a:path w="593" h="593" extrusionOk="0">
                  <a:moveTo>
                    <a:pt x="297" y="1"/>
                  </a:moveTo>
                  <a:cubicBezTo>
                    <a:pt x="216" y="1"/>
                    <a:pt x="135" y="41"/>
                    <a:pt x="81" y="95"/>
                  </a:cubicBezTo>
                  <a:cubicBezTo>
                    <a:pt x="27" y="149"/>
                    <a:pt x="1" y="216"/>
                    <a:pt x="1" y="297"/>
                  </a:cubicBezTo>
                  <a:cubicBezTo>
                    <a:pt x="1" y="377"/>
                    <a:pt x="27" y="458"/>
                    <a:pt x="81" y="512"/>
                  </a:cubicBezTo>
                  <a:cubicBezTo>
                    <a:pt x="135" y="566"/>
                    <a:pt x="216" y="593"/>
                    <a:pt x="297" y="593"/>
                  </a:cubicBezTo>
                  <a:cubicBezTo>
                    <a:pt x="377" y="593"/>
                    <a:pt x="445" y="566"/>
                    <a:pt x="499" y="512"/>
                  </a:cubicBezTo>
                  <a:cubicBezTo>
                    <a:pt x="553" y="458"/>
                    <a:pt x="593" y="377"/>
                    <a:pt x="593" y="297"/>
                  </a:cubicBezTo>
                  <a:cubicBezTo>
                    <a:pt x="593" y="216"/>
                    <a:pt x="553" y="149"/>
                    <a:pt x="499" y="95"/>
                  </a:cubicBezTo>
                  <a:cubicBezTo>
                    <a:pt x="445" y="41"/>
                    <a:pt x="377"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3"/>
            <p:cNvSpPr/>
            <p:nvPr/>
          </p:nvSpPr>
          <p:spPr>
            <a:xfrm>
              <a:off x="4899888" y="1710425"/>
              <a:ext cx="138675" cy="138675"/>
            </a:xfrm>
            <a:custGeom>
              <a:avLst/>
              <a:gdLst/>
              <a:ahLst/>
              <a:cxnLst/>
              <a:rect l="l" t="t" r="r" b="b"/>
              <a:pathLst>
                <a:path w="5547" h="5547" extrusionOk="0">
                  <a:moveTo>
                    <a:pt x="2774" y="593"/>
                  </a:moveTo>
                  <a:cubicBezTo>
                    <a:pt x="3971" y="593"/>
                    <a:pt x="4954" y="1576"/>
                    <a:pt x="4954" y="2773"/>
                  </a:cubicBezTo>
                  <a:cubicBezTo>
                    <a:pt x="4954" y="3972"/>
                    <a:pt x="3971" y="4954"/>
                    <a:pt x="2774" y="4954"/>
                  </a:cubicBezTo>
                  <a:cubicBezTo>
                    <a:pt x="1575" y="4954"/>
                    <a:pt x="593" y="3972"/>
                    <a:pt x="593" y="2773"/>
                  </a:cubicBezTo>
                  <a:cubicBezTo>
                    <a:pt x="593" y="1576"/>
                    <a:pt x="1575" y="593"/>
                    <a:pt x="2774" y="593"/>
                  </a:cubicBezTo>
                  <a:close/>
                  <a:moveTo>
                    <a:pt x="2774" y="1"/>
                  </a:moveTo>
                  <a:cubicBezTo>
                    <a:pt x="1252" y="1"/>
                    <a:pt x="1" y="1253"/>
                    <a:pt x="1" y="2773"/>
                  </a:cubicBezTo>
                  <a:cubicBezTo>
                    <a:pt x="1" y="4308"/>
                    <a:pt x="1252" y="5546"/>
                    <a:pt x="2774" y="5546"/>
                  </a:cubicBezTo>
                  <a:cubicBezTo>
                    <a:pt x="4294" y="5546"/>
                    <a:pt x="5546" y="4308"/>
                    <a:pt x="5546" y="2773"/>
                  </a:cubicBezTo>
                  <a:cubicBezTo>
                    <a:pt x="5546" y="1253"/>
                    <a:pt x="4294" y="1"/>
                    <a:pt x="27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3"/>
            <p:cNvSpPr/>
            <p:nvPr/>
          </p:nvSpPr>
          <p:spPr>
            <a:xfrm>
              <a:off x="4947338" y="1740050"/>
              <a:ext cx="44100" cy="79775"/>
            </a:xfrm>
            <a:custGeom>
              <a:avLst/>
              <a:gdLst/>
              <a:ahLst/>
              <a:cxnLst/>
              <a:rect l="l" t="t" r="r" b="b"/>
              <a:pathLst>
                <a:path w="1764" h="3191" extrusionOk="0">
                  <a:moveTo>
                    <a:pt x="876" y="0"/>
                  </a:moveTo>
                  <a:cubicBezTo>
                    <a:pt x="714" y="0"/>
                    <a:pt x="579" y="135"/>
                    <a:pt x="579" y="296"/>
                  </a:cubicBezTo>
                  <a:cubicBezTo>
                    <a:pt x="242" y="404"/>
                    <a:pt x="0" y="714"/>
                    <a:pt x="0" y="1077"/>
                  </a:cubicBezTo>
                  <a:cubicBezTo>
                    <a:pt x="0" y="1535"/>
                    <a:pt x="391" y="1898"/>
                    <a:pt x="876" y="1898"/>
                  </a:cubicBezTo>
                  <a:cubicBezTo>
                    <a:pt x="1037" y="1898"/>
                    <a:pt x="1172" y="2006"/>
                    <a:pt x="1172" y="2141"/>
                  </a:cubicBezTo>
                  <a:cubicBezTo>
                    <a:pt x="1172" y="2275"/>
                    <a:pt x="1037" y="2383"/>
                    <a:pt x="876" y="2383"/>
                  </a:cubicBezTo>
                  <a:cubicBezTo>
                    <a:pt x="714" y="2383"/>
                    <a:pt x="579" y="2275"/>
                    <a:pt x="579" y="2141"/>
                  </a:cubicBezTo>
                  <a:cubicBezTo>
                    <a:pt x="579" y="1979"/>
                    <a:pt x="445" y="1845"/>
                    <a:pt x="283" y="1845"/>
                  </a:cubicBezTo>
                  <a:cubicBezTo>
                    <a:pt x="122" y="1845"/>
                    <a:pt x="0" y="1979"/>
                    <a:pt x="0" y="2141"/>
                  </a:cubicBezTo>
                  <a:cubicBezTo>
                    <a:pt x="0" y="2504"/>
                    <a:pt x="242" y="2814"/>
                    <a:pt x="579" y="2921"/>
                  </a:cubicBezTo>
                  <a:cubicBezTo>
                    <a:pt x="592" y="3069"/>
                    <a:pt x="727" y="3191"/>
                    <a:pt x="876" y="3191"/>
                  </a:cubicBezTo>
                  <a:cubicBezTo>
                    <a:pt x="1023" y="3191"/>
                    <a:pt x="1158" y="3069"/>
                    <a:pt x="1172" y="2921"/>
                  </a:cubicBezTo>
                  <a:cubicBezTo>
                    <a:pt x="1508" y="2814"/>
                    <a:pt x="1764" y="2504"/>
                    <a:pt x="1764" y="2141"/>
                  </a:cubicBezTo>
                  <a:cubicBezTo>
                    <a:pt x="1764" y="1683"/>
                    <a:pt x="1360" y="1319"/>
                    <a:pt x="876" y="1319"/>
                  </a:cubicBezTo>
                  <a:cubicBezTo>
                    <a:pt x="714" y="1319"/>
                    <a:pt x="579" y="1212"/>
                    <a:pt x="579" y="1077"/>
                  </a:cubicBezTo>
                  <a:cubicBezTo>
                    <a:pt x="579" y="942"/>
                    <a:pt x="714" y="835"/>
                    <a:pt x="876" y="835"/>
                  </a:cubicBezTo>
                  <a:cubicBezTo>
                    <a:pt x="1037" y="835"/>
                    <a:pt x="1172" y="942"/>
                    <a:pt x="1172" y="1077"/>
                  </a:cubicBezTo>
                  <a:cubicBezTo>
                    <a:pt x="1172" y="1238"/>
                    <a:pt x="1306" y="1373"/>
                    <a:pt x="1468" y="1373"/>
                  </a:cubicBezTo>
                  <a:cubicBezTo>
                    <a:pt x="1629" y="1373"/>
                    <a:pt x="1764" y="1238"/>
                    <a:pt x="1764" y="1077"/>
                  </a:cubicBezTo>
                  <a:cubicBezTo>
                    <a:pt x="1764" y="714"/>
                    <a:pt x="1508" y="404"/>
                    <a:pt x="1172" y="296"/>
                  </a:cubicBezTo>
                  <a:cubicBezTo>
                    <a:pt x="1172" y="135"/>
                    <a:pt x="1037" y="0"/>
                    <a:pt x="8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3"/>
            <p:cNvSpPr/>
            <p:nvPr/>
          </p:nvSpPr>
          <p:spPr>
            <a:xfrm>
              <a:off x="4961813" y="1651200"/>
              <a:ext cx="14825" cy="44125"/>
            </a:xfrm>
            <a:custGeom>
              <a:avLst/>
              <a:gdLst/>
              <a:ahLst/>
              <a:cxnLst/>
              <a:rect l="l" t="t" r="r" b="b"/>
              <a:pathLst>
                <a:path w="593" h="1765" extrusionOk="0">
                  <a:moveTo>
                    <a:pt x="297" y="1"/>
                  </a:moveTo>
                  <a:cubicBezTo>
                    <a:pt x="135" y="1"/>
                    <a:pt x="0" y="135"/>
                    <a:pt x="0" y="297"/>
                  </a:cubicBezTo>
                  <a:lnTo>
                    <a:pt x="0" y="1481"/>
                  </a:lnTo>
                  <a:cubicBezTo>
                    <a:pt x="0" y="1643"/>
                    <a:pt x="135" y="1765"/>
                    <a:pt x="297" y="1765"/>
                  </a:cubicBezTo>
                  <a:cubicBezTo>
                    <a:pt x="458" y="1765"/>
                    <a:pt x="593" y="1643"/>
                    <a:pt x="593" y="1481"/>
                  </a:cubicBezTo>
                  <a:lnTo>
                    <a:pt x="593" y="297"/>
                  </a:lnTo>
                  <a:cubicBezTo>
                    <a:pt x="593" y="135"/>
                    <a:pt x="45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3"/>
            <p:cNvSpPr/>
            <p:nvPr/>
          </p:nvSpPr>
          <p:spPr>
            <a:xfrm>
              <a:off x="4961813" y="1624300"/>
              <a:ext cx="14825" cy="14825"/>
            </a:xfrm>
            <a:custGeom>
              <a:avLst/>
              <a:gdLst/>
              <a:ahLst/>
              <a:cxnLst/>
              <a:rect l="l" t="t" r="r" b="b"/>
              <a:pathLst>
                <a:path w="593" h="593" extrusionOk="0">
                  <a:moveTo>
                    <a:pt x="297" y="0"/>
                  </a:moveTo>
                  <a:cubicBezTo>
                    <a:pt x="216" y="0"/>
                    <a:pt x="148" y="41"/>
                    <a:pt x="94" y="95"/>
                  </a:cubicBezTo>
                  <a:cubicBezTo>
                    <a:pt x="40" y="149"/>
                    <a:pt x="0" y="215"/>
                    <a:pt x="0" y="296"/>
                  </a:cubicBezTo>
                  <a:cubicBezTo>
                    <a:pt x="0" y="377"/>
                    <a:pt x="40" y="458"/>
                    <a:pt x="94" y="512"/>
                  </a:cubicBezTo>
                  <a:cubicBezTo>
                    <a:pt x="148" y="565"/>
                    <a:pt x="216" y="592"/>
                    <a:pt x="297" y="592"/>
                  </a:cubicBezTo>
                  <a:cubicBezTo>
                    <a:pt x="377" y="592"/>
                    <a:pt x="444" y="565"/>
                    <a:pt x="512" y="512"/>
                  </a:cubicBezTo>
                  <a:cubicBezTo>
                    <a:pt x="566" y="458"/>
                    <a:pt x="593" y="377"/>
                    <a:pt x="593" y="296"/>
                  </a:cubicBezTo>
                  <a:cubicBezTo>
                    <a:pt x="593" y="215"/>
                    <a:pt x="566" y="149"/>
                    <a:pt x="512" y="95"/>
                  </a:cubicBezTo>
                  <a:cubicBezTo>
                    <a:pt x="444" y="41"/>
                    <a:pt x="377"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3"/>
            <p:cNvSpPr/>
            <p:nvPr/>
          </p:nvSpPr>
          <p:spPr>
            <a:xfrm>
              <a:off x="4999813" y="1670050"/>
              <a:ext cx="34350" cy="32675"/>
            </a:xfrm>
            <a:custGeom>
              <a:avLst/>
              <a:gdLst/>
              <a:ahLst/>
              <a:cxnLst/>
              <a:rect l="l" t="t" r="r" b="b"/>
              <a:pathLst>
                <a:path w="1374" h="1307" extrusionOk="0">
                  <a:moveTo>
                    <a:pt x="1051" y="1"/>
                  </a:moveTo>
                  <a:cubicBezTo>
                    <a:pt x="977" y="1"/>
                    <a:pt x="903" y="27"/>
                    <a:pt x="849" y="81"/>
                  </a:cubicBezTo>
                  <a:lnTo>
                    <a:pt x="122" y="808"/>
                  </a:lnTo>
                  <a:cubicBezTo>
                    <a:pt x="1" y="916"/>
                    <a:pt x="1" y="1104"/>
                    <a:pt x="122" y="1226"/>
                  </a:cubicBezTo>
                  <a:cubicBezTo>
                    <a:pt x="176" y="1280"/>
                    <a:pt x="257" y="1307"/>
                    <a:pt x="324" y="1307"/>
                  </a:cubicBezTo>
                  <a:cubicBezTo>
                    <a:pt x="405" y="1307"/>
                    <a:pt x="485" y="1280"/>
                    <a:pt x="539" y="1226"/>
                  </a:cubicBezTo>
                  <a:lnTo>
                    <a:pt x="1253" y="499"/>
                  </a:lnTo>
                  <a:cubicBezTo>
                    <a:pt x="1374" y="391"/>
                    <a:pt x="1374" y="203"/>
                    <a:pt x="1253" y="81"/>
                  </a:cubicBezTo>
                  <a:cubicBezTo>
                    <a:pt x="1199" y="27"/>
                    <a:pt x="1125" y="1"/>
                    <a:pt x="10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3"/>
            <p:cNvSpPr/>
            <p:nvPr/>
          </p:nvSpPr>
          <p:spPr>
            <a:xfrm>
              <a:off x="4904263" y="1670050"/>
              <a:ext cx="34350" cy="32675"/>
            </a:xfrm>
            <a:custGeom>
              <a:avLst/>
              <a:gdLst/>
              <a:ahLst/>
              <a:cxnLst/>
              <a:rect l="l" t="t" r="r" b="b"/>
              <a:pathLst>
                <a:path w="1374" h="1307" extrusionOk="0">
                  <a:moveTo>
                    <a:pt x="325" y="1"/>
                  </a:moveTo>
                  <a:cubicBezTo>
                    <a:pt x="250" y="1"/>
                    <a:pt x="176" y="27"/>
                    <a:pt x="122" y="81"/>
                  </a:cubicBezTo>
                  <a:cubicBezTo>
                    <a:pt x="0" y="203"/>
                    <a:pt x="0" y="391"/>
                    <a:pt x="122" y="499"/>
                  </a:cubicBezTo>
                  <a:lnTo>
                    <a:pt x="835" y="1226"/>
                  </a:lnTo>
                  <a:cubicBezTo>
                    <a:pt x="889" y="1280"/>
                    <a:pt x="969" y="1307"/>
                    <a:pt x="1050" y="1307"/>
                  </a:cubicBezTo>
                  <a:cubicBezTo>
                    <a:pt x="1118" y="1307"/>
                    <a:pt x="1199" y="1280"/>
                    <a:pt x="1253" y="1226"/>
                  </a:cubicBezTo>
                  <a:cubicBezTo>
                    <a:pt x="1373" y="1104"/>
                    <a:pt x="1373" y="916"/>
                    <a:pt x="1253" y="808"/>
                  </a:cubicBezTo>
                  <a:lnTo>
                    <a:pt x="539" y="81"/>
                  </a:lnTo>
                  <a:cubicBezTo>
                    <a:pt x="478" y="27"/>
                    <a:pt x="401" y="1"/>
                    <a:pt x="3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2093;p53"/>
          <p:cNvGrpSpPr/>
          <p:nvPr/>
        </p:nvGrpSpPr>
        <p:grpSpPr>
          <a:xfrm>
            <a:off x="3426950" y="2145775"/>
            <a:ext cx="379250" cy="377250"/>
            <a:chOff x="4004488" y="2305350"/>
            <a:chExt cx="379250" cy="377250"/>
          </a:xfrm>
        </p:grpSpPr>
        <p:sp>
          <p:nvSpPr>
            <p:cNvPr id="2094" name="Google Shape;2094;p53"/>
            <p:cNvSpPr/>
            <p:nvPr/>
          </p:nvSpPr>
          <p:spPr>
            <a:xfrm>
              <a:off x="4004488" y="2527750"/>
              <a:ext cx="127200" cy="154850"/>
            </a:xfrm>
            <a:custGeom>
              <a:avLst/>
              <a:gdLst/>
              <a:ahLst/>
              <a:cxnLst/>
              <a:rect l="l" t="t" r="r" b="b"/>
              <a:pathLst>
                <a:path w="5088" h="6194" extrusionOk="0">
                  <a:moveTo>
                    <a:pt x="2023" y="588"/>
                  </a:moveTo>
                  <a:cubicBezTo>
                    <a:pt x="2147" y="588"/>
                    <a:pt x="2265" y="651"/>
                    <a:pt x="2329" y="768"/>
                  </a:cubicBezTo>
                  <a:lnTo>
                    <a:pt x="4415" y="4375"/>
                  </a:lnTo>
                  <a:cubicBezTo>
                    <a:pt x="4456" y="4456"/>
                    <a:pt x="4469" y="4551"/>
                    <a:pt x="4442" y="4645"/>
                  </a:cubicBezTo>
                  <a:cubicBezTo>
                    <a:pt x="4429" y="4739"/>
                    <a:pt x="4361" y="4806"/>
                    <a:pt x="4280" y="4860"/>
                  </a:cubicBezTo>
                  <a:lnTo>
                    <a:pt x="3177" y="5493"/>
                  </a:lnTo>
                  <a:lnTo>
                    <a:pt x="741" y="1280"/>
                  </a:lnTo>
                  <a:lnTo>
                    <a:pt x="1845" y="634"/>
                  </a:lnTo>
                  <a:cubicBezTo>
                    <a:pt x="1902" y="603"/>
                    <a:pt x="1963" y="588"/>
                    <a:pt x="2023" y="588"/>
                  </a:cubicBezTo>
                  <a:close/>
                  <a:moveTo>
                    <a:pt x="2015" y="1"/>
                  </a:moveTo>
                  <a:cubicBezTo>
                    <a:pt x="1857" y="1"/>
                    <a:pt x="1696" y="40"/>
                    <a:pt x="1548" y="122"/>
                  </a:cubicBezTo>
                  <a:lnTo>
                    <a:pt x="189" y="917"/>
                  </a:lnTo>
                  <a:cubicBezTo>
                    <a:pt x="54" y="998"/>
                    <a:pt x="0" y="1172"/>
                    <a:pt x="81" y="1321"/>
                  </a:cubicBezTo>
                  <a:lnTo>
                    <a:pt x="2814" y="6044"/>
                  </a:lnTo>
                  <a:cubicBezTo>
                    <a:pt x="2854" y="6112"/>
                    <a:pt x="2921" y="6166"/>
                    <a:pt x="2988" y="6179"/>
                  </a:cubicBezTo>
                  <a:cubicBezTo>
                    <a:pt x="3015" y="6193"/>
                    <a:pt x="3042" y="6193"/>
                    <a:pt x="3069" y="6193"/>
                  </a:cubicBezTo>
                  <a:cubicBezTo>
                    <a:pt x="3123" y="6193"/>
                    <a:pt x="3177" y="6179"/>
                    <a:pt x="3217" y="6152"/>
                  </a:cubicBezTo>
                  <a:lnTo>
                    <a:pt x="4576" y="5371"/>
                  </a:lnTo>
                  <a:cubicBezTo>
                    <a:pt x="4792" y="5237"/>
                    <a:pt x="4953" y="5036"/>
                    <a:pt x="5021" y="4793"/>
                  </a:cubicBezTo>
                  <a:cubicBezTo>
                    <a:pt x="5088" y="4551"/>
                    <a:pt x="5048" y="4295"/>
                    <a:pt x="4926" y="4079"/>
                  </a:cubicBezTo>
                  <a:lnTo>
                    <a:pt x="2841" y="472"/>
                  </a:lnTo>
                  <a:cubicBezTo>
                    <a:pt x="2667" y="172"/>
                    <a:pt x="2346" y="1"/>
                    <a:pt x="20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3"/>
            <p:cNvSpPr/>
            <p:nvPr/>
          </p:nvSpPr>
          <p:spPr>
            <a:xfrm>
              <a:off x="4082538" y="2628050"/>
              <a:ext cx="14525" cy="14825"/>
            </a:xfrm>
            <a:custGeom>
              <a:avLst/>
              <a:gdLst/>
              <a:ahLst/>
              <a:cxnLst/>
              <a:rect l="l" t="t" r="r" b="b"/>
              <a:pathLst>
                <a:path w="581" h="593" extrusionOk="0">
                  <a:moveTo>
                    <a:pt x="297" y="1"/>
                  </a:moveTo>
                  <a:cubicBezTo>
                    <a:pt x="216" y="1"/>
                    <a:pt x="135" y="28"/>
                    <a:pt x="81" y="81"/>
                  </a:cubicBezTo>
                  <a:cubicBezTo>
                    <a:pt x="28" y="135"/>
                    <a:pt x="1" y="216"/>
                    <a:pt x="1" y="297"/>
                  </a:cubicBezTo>
                  <a:cubicBezTo>
                    <a:pt x="1" y="377"/>
                    <a:pt x="28" y="444"/>
                    <a:pt x="81" y="498"/>
                  </a:cubicBezTo>
                  <a:cubicBezTo>
                    <a:pt x="135" y="552"/>
                    <a:pt x="216" y="593"/>
                    <a:pt x="297" y="593"/>
                  </a:cubicBezTo>
                  <a:cubicBezTo>
                    <a:pt x="365" y="593"/>
                    <a:pt x="445" y="552"/>
                    <a:pt x="499" y="498"/>
                  </a:cubicBezTo>
                  <a:cubicBezTo>
                    <a:pt x="553" y="444"/>
                    <a:pt x="580" y="377"/>
                    <a:pt x="580" y="297"/>
                  </a:cubicBezTo>
                  <a:cubicBezTo>
                    <a:pt x="580" y="216"/>
                    <a:pt x="553" y="135"/>
                    <a:pt x="499" y="81"/>
                  </a:cubicBezTo>
                  <a:cubicBezTo>
                    <a:pt x="445" y="28"/>
                    <a:pt x="365"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3"/>
            <p:cNvSpPr/>
            <p:nvPr/>
          </p:nvSpPr>
          <p:spPr>
            <a:xfrm>
              <a:off x="4147813" y="2631075"/>
              <a:ext cx="14850" cy="14500"/>
            </a:xfrm>
            <a:custGeom>
              <a:avLst/>
              <a:gdLst/>
              <a:ahLst/>
              <a:cxnLst/>
              <a:rect l="l" t="t" r="r" b="b"/>
              <a:pathLst>
                <a:path w="594" h="580" extrusionOk="0">
                  <a:moveTo>
                    <a:pt x="297" y="0"/>
                  </a:moveTo>
                  <a:cubicBezTo>
                    <a:pt x="216" y="0"/>
                    <a:pt x="135" y="27"/>
                    <a:pt x="82" y="81"/>
                  </a:cubicBezTo>
                  <a:cubicBezTo>
                    <a:pt x="28" y="135"/>
                    <a:pt x="1" y="216"/>
                    <a:pt x="1" y="283"/>
                  </a:cubicBezTo>
                  <a:cubicBezTo>
                    <a:pt x="1" y="364"/>
                    <a:pt x="28" y="445"/>
                    <a:pt x="82" y="499"/>
                  </a:cubicBezTo>
                  <a:cubicBezTo>
                    <a:pt x="135" y="553"/>
                    <a:pt x="216" y="579"/>
                    <a:pt x="297" y="579"/>
                  </a:cubicBezTo>
                  <a:cubicBezTo>
                    <a:pt x="365" y="579"/>
                    <a:pt x="446" y="553"/>
                    <a:pt x="499" y="499"/>
                  </a:cubicBezTo>
                  <a:cubicBezTo>
                    <a:pt x="553" y="445"/>
                    <a:pt x="593" y="364"/>
                    <a:pt x="593" y="283"/>
                  </a:cubicBezTo>
                  <a:cubicBezTo>
                    <a:pt x="593" y="216"/>
                    <a:pt x="553" y="135"/>
                    <a:pt x="499" y="81"/>
                  </a:cubicBezTo>
                  <a:cubicBezTo>
                    <a:pt x="446" y="27"/>
                    <a:pt x="365"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3"/>
            <p:cNvSpPr/>
            <p:nvPr/>
          </p:nvSpPr>
          <p:spPr>
            <a:xfrm>
              <a:off x="4178788" y="2511700"/>
              <a:ext cx="204950" cy="133875"/>
            </a:xfrm>
            <a:custGeom>
              <a:avLst/>
              <a:gdLst/>
              <a:ahLst/>
              <a:cxnLst/>
              <a:rect l="l" t="t" r="r" b="b"/>
              <a:pathLst>
                <a:path w="8198" h="5355" extrusionOk="0">
                  <a:moveTo>
                    <a:pt x="7115" y="1"/>
                  </a:moveTo>
                  <a:cubicBezTo>
                    <a:pt x="6846" y="1"/>
                    <a:pt x="6582" y="106"/>
                    <a:pt x="6380" y="307"/>
                  </a:cubicBezTo>
                  <a:lnTo>
                    <a:pt x="4187" y="2501"/>
                  </a:lnTo>
                  <a:cubicBezTo>
                    <a:pt x="3971" y="2716"/>
                    <a:pt x="3688" y="2824"/>
                    <a:pt x="3392" y="2824"/>
                  </a:cubicBezTo>
                  <a:lnTo>
                    <a:pt x="2961" y="2824"/>
                  </a:lnTo>
                  <a:cubicBezTo>
                    <a:pt x="2800" y="2824"/>
                    <a:pt x="2665" y="2959"/>
                    <a:pt x="2665" y="3120"/>
                  </a:cubicBezTo>
                  <a:cubicBezTo>
                    <a:pt x="2665" y="3282"/>
                    <a:pt x="2800" y="3416"/>
                    <a:pt x="2961" y="3416"/>
                  </a:cubicBezTo>
                  <a:lnTo>
                    <a:pt x="3392" y="3416"/>
                  </a:lnTo>
                  <a:cubicBezTo>
                    <a:pt x="3850" y="3416"/>
                    <a:pt x="4280" y="3241"/>
                    <a:pt x="4603" y="2918"/>
                  </a:cubicBezTo>
                  <a:lnTo>
                    <a:pt x="6798" y="724"/>
                  </a:lnTo>
                  <a:cubicBezTo>
                    <a:pt x="6878" y="636"/>
                    <a:pt x="6990" y="591"/>
                    <a:pt x="7108" y="591"/>
                  </a:cubicBezTo>
                  <a:cubicBezTo>
                    <a:pt x="7189" y="591"/>
                    <a:pt x="7272" y="613"/>
                    <a:pt x="7349" y="657"/>
                  </a:cubicBezTo>
                  <a:cubicBezTo>
                    <a:pt x="7457" y="724"/>
                    <a:pt x="7538" y="845"/>
                    <a:pt x="7565" y="967"/>
                  </a:cubicBezTo>
                  <a:cubicBezTo>
                    <a:pt x="7579" y="1101"/>
                    <a:pt x="7552" y="1236"/>
                    <a:pt x="7457" y="1344"/>
                  </a:cubicBezTo>
                  <a:lnTo>
                    <a:pt x="5680" y="3456"/>
                  </a:lnTo>
                  <a:cubicBezTo>
                    <a:pt x="4980" y="4291"/>
                    <a:pt x="3957" y="4775"/>
                    <a:pt x="2868" y="4775"/>
                  </a:cubicBezTo>
                  <a:lnTo>
                    <a:pt x="296" y="4775"/>
                  </a:lnTo>
                  <a:cubicBezTo>
                    <a:pt x="122" y="4775"/>
                    <a:pt x="0" y="4897"/>
                    <a:pt x="0" y="5058"/>
                  </a:cubicBezTo>
                  <a:cubicBezTo>
                    <a:pt x="0" y="5233"/>
                    <a:pt x="122" y="5354"/>
                    <a:pt x="296" y="5354"/>
                  </a:cubicBezTo>
                  <a:lnTo>
                    <a:pt x="2868" y="5354"/>
                  </a:lnTo>
                  <a:cubicBezTo>
                    <a:pt x="4133" y="5354"/>
                    <a:pt x="5317" y="4802"/>
                    <a:pt x="6125" y="3847"/>
                  </a:cubicBezTo>
                  <a:lnTo>
                    <a:pt x="7914" y="1720"/>
                  </a:lnTo>
                  <a:cubicBezTo>
                    <a:pt x="8103" y="1478"/>
                    <a:pt x="8198" y="1182"/>
                    <a:pt x="8144" y="872"/>
                  </a:cubicBezTo>
                  <a:cubicBezTo>
                    <a:pt x="8090" y="576"/>
                    <a:pt x="7914" y="307"/>
                    <a:pt x="7645" y="145"/>
                  </a:cubicBezTo>
                  <a:cubicBezTo>
                    <a:pt x="7478" y="48"/>
                    <a:pt x="7295" y="1"/>
                    <a:pt x="7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3"/>
            <p:cNvSpPr/>
            <p:nvPr/>
          </p:nvSpPr>
          <p:spPr>
            <a:xfrm>
              <a:off x="4060013" y="2507775"/>
              <a:ext cx="198550" cy="96750"/>
            </a:xfrm>
            <a:custGeom>
              <a:avLst/>
              <a:gdLst/>
              <a:ahLst/>
              <a:cxnLst/>
              <a:rect l="l" t="t" r="r" b="b"/>
              <a:pathLst>
                <a:path w="7942" h="3870" extrusionOk="0">
                  <a:moveTo>
                    <a:pt x="3583" y="1"/>
                  </a:moveTo>
                  <a:cubicBezTo>
                    <a:pt x="3279" y="1"/>
                    <a:pt x="2973" y="52"/>
                    <a:pt x="2678" y="155"/>
                  </a:cubicBezTo>
                  <a:lnTo>
                    <a:pt x="229" y="989"/>
                  </a:lnTo>
                  <a:cubicBezTo>
                    <a:pt x="81" y="1043"/>
                    <a:pt x="0" y="1217"/>
                    <a:pt x="54" y="1366"/>
                  </a:cubicBezTo>
                  <a:cubicBezTo>
                    <a:pt x="97" y="1494"/>
                    <a:pt x="207" y="1571"/>
                    <a:pt x="324" y="1571"/>
                  </a:cubicBezTo>
                  <a:cubicBezTo>
                    <a:pt x="355" y="1571"/>
                    <a:pt x="386" y="1566"/>
                    <a:pt x="417" y="1554"/>
                  </a:cubicBezTo>
                  <a:lnTo>
                    <a:pt x="2867" y="706"/>
                  </a:lnTo>
                  <a:cubicBezTo>
                    <a:pt x="3099" y="627"/>
                    <a:pt x="3337" y="588"/>
                    <a:pt x="3573" y="588"/>
                  </a:cubicBezTo>
                  <a:cubicBezTo>
                    <a:pt x="4023" y="588"/>
                    <a:pt x="4466" y="729"/>
                    <a:pt x="4846" y="1002"/>
                  </a:cubicBezTo>
                  <a:lnTo>
                    <a:pt x="7147" y="2685"/>
                  </a:lnTo>
                  <a:cubicBezTo>
                    <a:pt x="7323" y="2820"/>
                    <a:pt x="7282" y="2994"/>
                    <a:pt x="7255" y="3048"/>
                  </a:cubicBezTo>
                  <a:cubicBezTo>
                    <a:pt x="7242" y="3102"/>
                    <a:pt x="7174" y="3277"/>
                    <a:pt x="6946" y="3277"/>
                  </a:cubicBezTo>
                  <a:cubicBezTo>
                    <a:pt x="6892" y="3277"/>
                    <a:pt x="6851" y="3263"/>
                    <a:pt x="6797" y="3250"/>
                  </a:cubicBezTo>
                  <a:lnTo>
                    <a:pt x="4765" y="2227"/>
                  </a:lnTo>
                  <a:cubicBezTo>
                    <a:pt x="4644" y="2174"/>
                    <a:pt x="4509" y="2147"/>
                    <a:pt x="4374" y="2147"/>
                  </a:cubicBezTo>
                  <a:lnTo>
                    <a:pt x="3836" y="2147"/>
                  </a:lnTo>
                  <a:cubicBezTo>
                    <a:pt x="3674" y="2147"/>
                    <a:pt x="3540" y="2267"/>
                    <a:pt x="3540" y="2443"/>
                  </a:cubicBezTo>
                  <a:cubicBezTo>
                    <a:pt x="3540" y="2604"/>
                    <a:pt x="3674" y="2725"/>
                    <a:pt x="3836" y="2725"/>
                  </a:cubicBezTo>
                  <a:lnTo>
                    <a:pt x="4374" y="2725"/>
                  </a:lnTo>
                  <a:cubicBezTo>
                    <a:pt x="4415" y="2725"/>
                    <a:pt x="4455" y="2739"/>
                    <a:pt x="4496" y="2752"/>
                  </a:cubicBezTo>
                  <a:lnTo>
                    <a:pt x="6542" y="3775"/>
                  </a:lnTo>
                  <a:cubicBezTo>
                    <a:pt x="6662" y="3843"/>
                    <a:pt x="6811" y="3869"/>
                    <a:pt x="6946" y="3869"/>
                  </a:cubicBezTo>
                  <a:cubicBezTo>
                    <a:pt x="7349" y="3869"/>
                    <a:pt x="7699" y="3627"/>
                    <a:pt x="7820" y="3236"/>
                  </a:cubicBezTo>
                  <a:cubicBezTo>
                    <a:pt x="7942" y="2846"/>
                    <a:pt x="7820" y="2443"/>
                    <a:pt x="7484" y="2213"/>
                  </a:cubicBezTo>
                  <a:lnTo>
                    <a:pt x="5182" y="531"/>
                  </a:lnTo>
                  <a:cubicBezTo>
                    <a:pt x="4717" y="180"/>
                    <a:pt x="4154" y="1"/>
                    <a:pt x="35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3"/>
            <p:cNvSpPr/>
            <p:nvPr/>
          </p:nvSpPr>
          <p:spPr>
            <a:xfrm>
              <a:off x="4124263" y="2381075"/>
              <a:ext cx="14825" cy="14825"/>
            </a:xfrm>
            <a:custGeom>
              <a:avLst/>
              <a:gdLst/>
              <a:ahLst/>
              <a:cxnLst/>
              <a:rect l="l" t="t" r="r" b="b"/>
              <a:pathLst>
                <a:path w="593" h="593" extrusionOk="0">
                  <a:moveTo>
                    <a:pt x="297" y="0"/>
                  </a:moveTo>
                  <a:cubicBezTo>
                    <a:pt x="216" y="0"/>
                    <a:pt x="149" y="40"/>
                    <a:pt x="95" y="94"/>
                  </a:cubicBezTo>
                  <a:cubicBezTo>
                    <a:pt x="28" y="148"/>
                    <a:pt x="1" y="216"/>
                    <a:pt x="1" y="296"/>
                  </a:cubicBezTo>
                  <a:cubicBezTo>
                    <a:pt x="1" y="377"/>
                    <a:pt x="28" y="458"/>
                    <a:pt x="95" y="512"/>
                  </a:cubicBezTo>
                  <a:cubicBezTo>
                    <a:pt x="149" y="566"/>
                    <a:pt x="216" y="592"/>
                    <a:pt x="297" y="592"/>
                  </a:cubicBezTo>
                  <a:cubicBezTo>
                    <a:pt x="378" y="592"/>
                    <a:pt x="445" y="566"/>
                    <a:pt x="512" y="512"/>
                  </a:cubicBezTo>
                  <a:cubicBezTo>
                    <a:pt x="566" y="458"/>
                    <a:pt x="593" y="377"/>
                    <a:pt x="593" y="296"/>
                  </a:cubicBezTo>
                  <a:cubicBezTo>
                    <a:pt x="593" y="216"/>
                    <a:pt x="566" y="148"/>
                    <a:pt x="512" y="94"/>
                  </a:cubicBezTo>
                  <a:cubicBezTo>
                    <a:pt x="445" y="40"/>
                    <a:pt x="378"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3"/>
            <p:cNvSpPr/>
            <p:nvPr/>
          </p:nvSpPr>
          <p:spPr>
            <a:xfrm>
              <a:off x="4249113" y="2381075"/>
              <a:ext cx="14850" cy="14825"/>
            </a:xfrm>
            <a:custGeom>
              <a:avLst/>
              <a:gdLst/>
              <a:ahLst/>
              <a:cxnLst/>
              <a:rect l="l" t="t" r="r" b="b"/>
              <a:pathLst>
                <a:path w="594" h="593" extrusionOk="0">
                  <a:moveTo>
                    <a:pt x="297" y="0"/>
                  </a:moveTo>
                  <a:cubicBezTo>
                    <a:pt x="229" y="0"/>
                    <a:pt x="148" y="40"/>
                    <a:pt x="94" y="94"/>
                  </a:cubicBezTo>
                  <a:cubicBezTo>
                    <a:pt x="41" y="148"/>
                    <a:pt x="1" y="216"/>
                    <a:pt x="1" y="296"/>
                  </a:cubicBezTo>
                  <a:cubicBezTo>
                    <a:pt x="1" y="377"/>
                    <a:pt x="41" y="458"/>
                    <a:pt x="94" y="512"/>
                  </a:cubicBezTo>
                  <a:cubicBezTo>
                    <a:pt x="148" y="566"/>
                    <a:pt x="229" y="592"/>
                    <a:pt x="297" y="592"/>
                  </a:cubicBezTo>
                  <a:cubicBezTo>
                    <a:pt x="378" y="592"/>
                    <a:pt x="458" y="566"/>
                    <a:pt x="512" y="512"/>
                  </a:cubicBezTo>
                  <a:cubicBezTo>
                    <a:pt x="566" y="458"/>
                    <a:pt x="593" y="377"/>
                    <a:pt x="593" y="296"/>
                  </a:cubicBezTo>
                  <a:cubicBezTo>
                    <a:pt x="593" y="216"/>
                    <a:pt x="566" y="148"/>
                    <a:pt x="512" y="94"/>
                  </a:cubicBezTo>
                  <a:cubicBezTo>
                    <a:pt x="458" y="40"/>
                    <a:pt x="378"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3"/>
            <p:cNvSpPr/>
            <p:nvPr/>
          </p:nvSpPr>
          <p:spPr>
            <a:xfrm>
              <a:off x="4148163" y="2343025"/>
              <a:ext cx="91550" cy="91225"/>
            </a:xfrm>
            <a:custGeom>
              <a:avLst/>
              <a:gdLst/>
              <a:ahLst/>
              <a:cxnLst/>
              <a:rect l="l" t="t" r="r" b="b"/>
              <a:pathLst>
                <a:path w="3662" h="3649" extrusionOk="0">
                  <a:moveTo>
                    <a:pt x="1831" y="580"/>
                  </a:moveTo>
                  <a:cubicBezTo>
                    <a:pt x="2517" y="580"/>
                    <a:pt x="3070" y="1145"/>
                    <a:pt x="3070" y="1818"/>
                  </a:cubicBezTo>
                  <a:cubicBezTo>
                    <a:pt x="3070" y="2504"/>
                    <a:pt x="2517" y="3057"/>
                    <a:pt x="1831" y="3057"/>
                  </a:cubicBezTo>
                  <a:cubicBezTo>
                    <a:pt x="1144" y="3057"/>
                    <a:pt x="593" y="2504"/>
                    <a:pt x="593" y="1818"/>
                  </a:cubicBezTo>
                  <a:cubicBezTo>
                    <a:pt x="593" y="1145"/>
                    <a:pt x="1144" y="580"/>
                    <a:pt x="1831" y="580"/>
                  </a:cubicBezTo>
                  <a:close/>
                  <a:moveTo>
                    <a:pt x="1831" y="1"/>
                  </a:moveTo>
                  <a:cubicBezTo>
                    <a:pt x="821" y="1"/>
                    <a:pt x="1" y="808"/>
                    <a:pt x="1" y="1818"/>
                  </a:cubicBezTo>
                  <a:cubicBezTo>
                    <a:pt x="1" y="2827"/>
                    <a:pt x="821" y="3649"/>
                    <a:pt x="1831" y="3649"/>
                  </a:cubicBezTo>
                  <a:cubicBezTo>
                    <a:pt x="2840" y="3649"/>
                    <a:pt x="3662" y="2827"/>
                    <a:pt x="3662" y="1818"/>
                  </a:cubicBezTo>
                  <a:cubicBezTo>
                    <a:pt x="3662" y="808"/>
                    <a:pt x="2840" y="1"/>
                    <a:pt x="18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3"/>
            <p:cNvSpPr/>
            <p:nvPr/>
          </p:nvSpPr>
          <p:spPr>
            <a:xfrm>
              <a:off x="4045538" y="2305350"/>
              <a:ext cx="297475" cy="202575"/>
            </a:xfrm>
            <a:custGeom>
              <a:avLst/>
              <a:gdLst/>
              <a:ahLst/>
              <a:cxnLst/>
              <a:rect l="l" t="t" r="r" b="b"/>
              <a:pathLst>
                <a:path w="11899" h="8103" extrusionOk="0">
                  <a:moveTo>
                    <a:pt x="1831" y="593"/>
                  </a:moveTo>
                  <a:cubicBezTo>
                    <a:pt x="1710" y="1226"/>
                    <a:pt x="1212" y="1723"/>
                    <a:pt x="579" y="1845"/>
                  </a:cubicBezTo>
                  <a:lnTo>
                    <a:pt x="579" y="593"/>
                  </a:lnTo>
                  <a:close/>
                  <a:moveTo>
                    <a:pt x="11306" y="593"/>
                  </a:moveTo>
                  <a:lnTo>
                    <a:pt x="11306" y="1845"/>
                  </a:lnTo>
                  <a:cubicBezTo>
                    <a:pt x="10674" y="1723"/>
                    <a:pt x="10176" y="1226"/>
                    <a:pt x="10055" y="593"/>
                  </a:cubicBezTo>
                  <a:close/>
                  <a:moveTo>
                    <a:pt x="579" y="5088"/>
                  </a:moveTo>
                  <a:cubicBezTo>
                    <a:pt x="1212" y="5210"/>
                    <a:pt x="1710" y="5707"/>
                    <a:pt x="1831" y="6340"/>
                  </a:cubicBezTo>
                  <a:lnTo>
                    <a:pt x="579" y="6340"/>
                  </a:lnTo>
                  <a:lnTo>
                    <a:pt x="579" y="5088"/>
                  </a:lnTo>
                  <a:close/>
                  <a:moveTo>
                    <a:pt x="9463" y="593"/>
                  </a:moveTo>
                  <a:cubicBezTo>
                    <a:pt x="9597" y="1549"/>
                    <a:pt x="10351" y="2302"/>
                    <a:pt x="11306" y="2437"/>
                  </a:cubicBezTo>
                  <a:lnTo>
                    <a:pt x="11306" y="4496"/>
                  </a:lnTo>
                  <a:cubicBezTo>
                    <a:pt x="10351" y="4630"/>
                    <a:pt x="9597" y="5384"/>
                    <a:pt x="9463" y="6340"/>
                  </a:cubicBezTo>
                  <a:lnTo>
                    <a:pt x="2423" y="6340"/>
                  </a:lnTo>
                  <a:cubicBezTo>
                    <a:pt x="2288" y="5384"/>
                    <a:pt x="1535" y="4630"/>
                    <a:pt x="579" y="4496"/>
                  </a:cubicBezTo>
                  <a:lnTo>
                    <a:pt x="579" y="2437"/>
                  </a:lnTo>
                  <a:cubicBezTo>
                    <a:pt x="1535" y="2302"/>
                    <a:pt x="2302" y="1549"/>
                    <a:pt x="2423" y="593"/>
                  </a:cubicBezTo>
                  <a:close/>
                  <a:moveTo>
                    <a:pt x="11306" y="5088"/>
                  </a:moveTo>
                  <a:lnTo>
                    <a:pt x="11306" y="6340"/>
                  </a:lnTo>
                  <a:lnTo>
                    <a:pt x="10055" y="6340"/>
                  </a:lnTo>
                  <a:cubicBezTo>
                    <a:pt x="10176" y="5707"/>
                    <a:pt x="10674" y="5210"/>
                    <a:pt x="11306" y="5088"/>
                  </a:cubicBezTo>
                  <a:close/>
                  <a:moveTo>
                    <a:pt x="553" y="0"/>
                  </a:moveTo>
                  <a:cubicBezTo>
                    <a:pt x="242" y="0"/>
                    <a:pt x="0" y="257"/>
                    <a:pt x="0" y="553"/>
                  </a:cubicBezTo>
                  <a:lnTo>
                    <a:pt x="0" y="6636"/>
                  </a:lnTo>
                  <a:lnTo>
                    <a:pt x="0" y="7579"/>
                  </a:lnTo>
                  <a:cubicBezTo>
                    <a:pt x="0" y="7875"/>
                    <a:pt x="230" y="8103"/>
                    <a:pt x="526" y="8103"/>
                  </a:cubicBezTo>
                  <a:lnTo>
                    <a:pt x="6865" y="8103"/>
                  </a:lnTo>
                  <a:cubicBezTo>
                    <a:pt x="7026" y="8103"/>
                    <a:pt x="7148" y="7968"/>
                    <a:pt x="7148" y="7807"/>
                  </a:cubicBezTo>
                  <a:cubicBezTo>
                    <a:pt x="7148" y="7645"/>
                    <a:pt x="7026" y="7511"/>
                    <a:pt x="6865" y="7511"/>
                  </a:cubicBezTo>
                  <a:lnTo>
                    <a:pt x="579" y="7511"/>
                  </a:lnTo>
                  <a:lnTo>
                    <a:pt x="579" y="6933"/>
                  </a:lnTo>
                  <a:lnTo>
                    <a:pt x="11306" y="6933"/>
                  </a:lnTo>
                  <a:lnTo>
                    <a:pt x="11306" y="7511"/>
                  </a:lnTo>
                  <a:lnTo>
                    <a:pt x="9409" y="7511"/>
                  </a:lnTo>
                  <a:cubicBezTo>
                    <a:pt x="9247" y="7511"/>
                    <a:pt x="9113" y="7645"/>
                    <a:pt x="9113" y="7807"/>
                  </a:cubicBezTo>
                  <a:cubicBezTo>
                    <a:pt x="9113" y="7968"/>
                    <a:pt x="9247" y="8103"/>
                    <a:pt x="9409" y="8103"/>
                  </a:cubicBezTo>
                  <a:lnTo>
                    <a:pt x="11360" y="8103"/>
                  </a:lnTo>
                  <a:cubicBezTo>
                    <a:pt x="11656" y="8103"/>
                    <a:pt x="11899" y="7875"/>
                    <a:pt x="11899" y="7579"/>
                  </a:cubicBezTo>
                  <a:lnTo>
                    <a:pt x="11899" y="6636"/>
                  </a:lnTo>
                  <a:lnTo>
                    <a:pt x="11899" y="2168"/>
                  </a:lnTo>
                  <a:lnTo>
                    <a:pt x="11899" y="2154"/>
                  </a:lnTo>
                  <a:lnTo>
                    <a:pt x="11899" y="553"/>
                  </a:lnTo>
                  <a:cubicBezTo>
                    <a:pt x="11899" y="257"/>
                    <a:pt x="11643" y="0"/>
                    <a:pt x="11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3"/>
            <p:cNvSpPr/>
            <p:nvPr/>
          </p:nvSpPr>
          <p:spPr>
            <a:xfrm>
              <a:off x="4242038" y="2493100"/>
              <a:ext cx="14825" cy="14825"/>
            </a:xfrm>
            <a:custGeom>
              <a:avLst/>
              <a:gdLst/>
              <a:ahLst/>
              <a:cxnLst/>
              <a:rect l="l" t="t" r="r" b="b"/>
              <a:pathLst>
                <a:path w="593" h="593" extrusionOk="0">
                  <a:moveTo>
                    <a:pt x="297" y="1"/>
                  </a:moveTo>
                  <a:cubicBezTo>
                    <a:pt x="216" y="1"/>
                    <a:pt x="135" y="42"/>
                    <a:pt x="81" y="96"/>
                  </a:cubicBezTo>
                  <a:cubicBezTo>
                    <a:pt x="28" y="149"/>
                    <a:pt x="1" y="230"/>
                    <a:pt x="1" y="297"/>
                  </a:cubicBezTo>
                  <a:cubicBezTo>
                    <a:pt x="1" y="378"/>
                    <a:pt x="28" y="458"/>
                    <a:pt x="81" y="512"/>
                  </a:cubicBezTo>
                  <a:cubicBezTo>
                    <a:pt x="135" y="566"/>
                    <a:pt x="216" y="593"/>
                    <a:pt x="297" y="593"/>
                  </a:cubicBezTo>
                  <a:cubicBezTo>
                    <a:pt x="365" y="593"/>
                    <a:pt x="445" y="566"/>
                    <a:pt x="499" y="512"/>
                  </a:cubicBezTo>
                  <a:cubicBezTo>
                    <a:pt x="553" y="458"/>
                    <a:pt x="593" y="378"/>
                    <a:pt x="593" y="297"/>
                  </a:cubicBezTo>
                  <a:cubicBezTo>
                    <a:pt x="593" y="230"/>
                    <a:pt x="553" y="149"/>
                    <a:pt x="499" y="96"/>
                  </a:cubicBezTo>
                  <a:cubicBezTo>
                    <a:pt x="445" y="42"/>
                    <a:pt x="365"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53"/>
          <p:cNvGrpSpPr/>
          <p:nvPr/>
        </p:nvGrpSpPr>
        <p:grpSpPr>
          <a:xfrm>
            <a:off x="5347125" y="1698663"/>
            <a:ext cx="360750" cy="377250"/>
            <a:chOff x="4764938" y="2305350"/>
            <a:chExt cx="360750" cy="377250"/>
          </a:xfrm>
        </p:grpSpPr>
        <p:sp>
          <p:nvSpPr>
            <p:cNvPr id="2105" name="Google Shape;2105;p53"/>
            <p:cNvSpPr/>
            <p:nvPr/>
          </p:nvSpPr>
          <p:spPr>
            <a:xfrm>
              <a:off x="4764938" y="2345400"/>
              <a:ext cx="329475" cy="337200"/>
            </a:xfrm>
            <a:custGeom>
              <a:avLst/>
              <a:gdLst/>
              <a:ahLst/>
              <a:cxnLst/>
              <a:rect l="l" t="t" r="r" b="b"/>
              <a:pathLst>
                <a:path w="13179" h="13488" extrusionOk="0">
                  <a:moveTo>
                    <a:pt x="7229" y="916"/>
                  </a:moveTo>
                  <a:cubicBezTo>
                    <a:pt x="7619" y="916"/>
                    <a:pt x="7929" y="1225"/>
                    <a:pt x="7929" y="1616"/>
                  </a:cubicBezTo>
                  <a:cubicBezTo>
                    <a:pt x="7929" y="2005"/>
                    <a:pt x="7619" y="2329"/>
                    <a:pt x="7229" y="2329"/>
                  </a:cubicBezTo>
                  <a:cubicBezTo>
                    <a:pt x="6838" y="2329"/>
                    <a:pt x="6515" y="2005"/>
                    <a:pt x="6515" y="1616"/>
                  </a:cubicBezTo>
                  <a:cubicBezTo>
                    <a:pt x="6515" y="1225"/>
                    <a:pt x="6838" y="916"/>
                    <a:pt x="7229" y="916"/>
                  </a:cubicBezTo>
                  <a:close/>
                  <a:moveTo>
                    <a:pt x="4968" y="3688"/>
                  </a:moveTo>
                  <a:lnTo>
                    <a:pt x="4968" y="3688"/>
                  </a:lnTo>
                  <a:cubicBezTo>
                    <a:pt x="5331" y="3701"/>
                    <a:pt x="6004" y="3769"/>
                    <a:pt x="6435" y="4186"/>
                  </a:cubicBezTo>
                  <a:cubicBezTo>
                    <a:pt x="6852" y="4604"/>
                    <a:pt x="6919" y="5290"/>
                    <a:pt x="6933" y="5654"/>
                  </a:cubicBezTo>
                  <a:cubicBezTo>
                    <a:pt x="6556" y="5654"/>
                    <a:pt x="5856" y="5600"/>
                    <a:pt x="5439" y="5182"/>
                  </a:cubicBezTo>
                  <a:cubicBezTo>
                    <a:pt x="5022" y="4778"/>
                    <a:pt x="4968" y="4065"/>
                    <a:pt x="4968" y="3688"/>
                  </a:cubicBezTo>
                  <a:close/>
                  <a:moveTo>
                    <a:pt x="9477" y="3688"/>
                  </a:moveTo>
                  <a:cubicBezTo>
                    <a:pt x="9477" y="4065"/>
                    <a:pt x="9423" y="4778"/>
                    <a:pt x="9006" y="5182"/>
                  </a:cubicBezTo>
                  <a:cubicBezTo>
                    <a:pt x="8588" y="5600"/>
                    <a:pt x="7888" y="5654"/>
                    <a:pt x="7511" y="5654"/>
                  </a:cubicBezTo>
                  <a:cubicBezTo>
                    <a:pt x="7525" y="5290"/>
                    <a:pt x="7592" y="4604"/>
                    <a:pt x="8010" y="4186"/>
                  </a:cubicBezTo>
                  <a:cubicBezTo>
                    <a:pt x="8441" y="3769"/>
                    <a:pt x="9114" y="3701"/>
                    <a:pt x="9477" y="3688"/>
                  </a:cubicBezTo>
                  <a:close/>
                  <a:moveTo>
                    <a:pt x="3111" y="7147"/>
                  </a:moveTo>
                  <a:cubicBezTo>
                    <a:pt x="2989" y="7780"/>
                    <a:pt x="2492" y="8278"/>
                    <a:pt x="1858" y="8399"/>
                  </a:cubicBezTo>
                  <a:lnTo>
                    <a:pt x="1858" y="7147"/>
                  </a:lnTo>
                  <a:close/>
                  <a:moveTo>
                    <a:pt x="12586" y="7147"/>
                  </a:moveTo>
                  <a:lnTo>
                    <a:pt x="12586" y="8399"/>
                  </a:lnTo>
                  <a:cubicBezTo>
                    <a:pt x="11953" y="8278"/>
                    <a:pt x="11456" y="7780"/>
                    <a:pt x="11334" y="7147"/>
                  </a:cubicBezTo>
                  <a:close/>
                  <a:moveTo>
                    <a:pt x="1858" y="11657"/>
                  </a:moveTo>
                  <a:cubicBezTo>
                    <a:pt x="2492" y="11777"/>
                    <a:pt x="2989" y="12262"/>
                    <a:pt x="3111" y="12895"/>
                  </a:cubicBezTo>
                  <a:lnTo>
                    <a:pt x="1858" y="12895"/>
                  </a:lnTo>
                  <a:lnTo>
                    <a:pt x="1858" y="11657"/>
                  </a:lnTo>
                  <a:close/>
                  <a:moveTo>
                    <a:pt x="12586" y="11657"/>
                  </a:moveTo>
                  <a:lnTo>
                    <a:pt x="12586" y="12895"/>
                  </a:lnTo>
                  <a:lnTo>
                    <a:pt x="11334" y="12895"/>
                  </a:lnTo>
                  <a:cubicBezTo>
                    <a:pt x="11456" y="12262"/>
                    <a:pt x="11953" y="11777"/>
                    <a:pt x="12586" y="11657"/>
                  </a:cubicBezTo>
                  <a:close/>
                  <a:moveTo>
                    <a:pt x="1562" y="1"/>
                  </a:moveTo>
                  <a:cubicBezTo>
                    <a:pt x="1469" y="1"/>
                    <a:pt x="1374" y="40"/>
                    <a:pt x="1320" y="121"/>
                  </a:cubicBezTo>
                  <a:lnTo>
                    <a:pt x="69" y="2005"/>
                  </a:lnTo>
                  <a:cubicBezTo>
                    <a:pt x="15" y="2100"/>
                    <a:pt x="1" y="2221"/>
                    <a:pt x="55" y="2316"/>
                  </a:cubicBezTo>
                  <a:cubicBezTo>
                    <a:pt x="109" y="2409"/>
                    <a:pt x="203" y="2463"/>
                    <a:pt x="311" y="2463"/>
                  </a:cubicBezTo>
                  <a:lnTo>
                    <a:pt x="566" y="2463"/>
                  </a:lnTo>
                  <a:lnTo>
                    <a:pt x="566" y="5250"/>
                  </a:lnTo>
                  <a:cubicBezTo>
                    <a:pt x="566" y="5411"/>
                    <a:pt x="701" y="5546"/>
                    <a:pt x="862" y="5546"/>
                  </a:cubicBezTo>
                  <a:cubicBezTo>
                    <a:pt x="1024" y="5546"/>
                    <a:pt x="1158" y="5411"/>
                    <a:pt x="1158" y="5250"/>
                  </a:cubicBezTo>
                  <a:lnTo>
                    <a:pt x="1158" y="2167"/>
                  </a:lnTo>
                  <a:cubicBezTo>
                    <a:pt x="1158" y="2005"/>
                    <a:pt x="1024" y="1885"/>
                    <a:pt x="862" y="1871"/>
                  </a:cubicBezTo>
                  <a:lnTo>
                    <a:pt x="1562" y="821"/>
                  </a:lnTo>
                  <a:lnTo>
                    <a:pt x="2262" y="1871"/>
                  </a:lnTo>
                  <a:cubicBezTo>
                    <a:pt x="2115" y="1885"/>
                    <a:pt x="1980" y="2005"/>
                    <a:pt x="1980" y="2167"/>
                  </a:cubicBezTo>
                  <a:lnTo>
                    <a:pt x="1980" y="6569"/>
                  </a:lnTo>
                  <a:lnTo>
                    <a:pt x="1831" y="6569"/>
                  </a:lnTo>
                  <a:cubicBezTo>
                    <a:pt x="1522" y="6569"/>
                    <a:pt x="1266" y="6811"/>
                    <a:pt x="1266" y="7120"/>
                  </a:cubicBezTo>
                  <a:lnTo>
                    <a:pt x="1266" y="12935"/>
                  </a:lnTo>
                  <a:cubicBezTo>
                    <a:pt x="1266" y="13231"/>
                    <a:pt x="1522" y="13487"/>
                    <a:pt x="1831" y="13487"/>
                  </a:cubicBezTo>
                  <a:lnTo>
                    <a:pt x="6045" y="13487"/>
                  </a:lnTo>
                  <a:cubicBezTo>
                    <a:pt x="6206" y="13487"/>
                    <a:pt x="6327" y="13352"/>
                    <a:pt x="6327" y="13191"/>
                  </a:cubicBezTo>
                  <a:cubicBezTo>
                    <a:pt x="6327" y="13029"/>
                    <a:pt x="6206" y="12895"/>
                    <a:pt x="6045" y="12895"/>
                  </a:cubicBezTo>
                  <a:lnTo>
                    <a:pt x="3703" y="12895"/>
                  </a:lnTo>
                  <a:cubicBezTo>
                    <a:pt x="3568" y="11939"/>
                    <a:pt x="2815" y="11185"/>
                    <a:pt x="1858" y="11050"/>
                  </a:cubicBezTo>
                  <a:lnTo>
                    <a:pt x="1858" y="8992"/>
                  </a:lnTo>
                  <a:cubicBezTo>
                    <a:pt x="2815" y="8870"/>
                    <a:pt x="3568" y="8103"/>
                    <a:pt x="3703" y="7147"/>
                  </a:cubicBezTo>
                  <a:lnTo>
                    <a:pt x="10742" y="7147"/>
                  </a:lnTo>
                  <a:cubicBezTo>
                    <a:pt x="10876" y="8103"/>
                    <a:pt x="11630" y="8870"/>
                    <a:pt x="12586" y="8992"/>
                  </a:cubicBezTo>
                  <a:lnTo>
                    <a:pt x="12586" y="11050"/>
                  </a:lnTo>
                  <a:cubicBezTo>
                    <a:pt x="11630" y="11185"/>
                    <a:pt x="10876" y="11939"/>
                    <a:pt x="10742" y="12895"/>
                  </a:cubicBezTo>
                  <a:lnTo>
                    <a:pt x="8400" y="12895"/>
                  </a:lnTo>
                  <a:cubicBezTo>
                    <a:pt x="8238" y="12895"/>
                    <a:pt x="8118" y="13029"/>
                    <a:pt x="8118" y="13191"/>
                  </a:cubicBezTo>
                  <a:cubicBezTo>
                    <a:pt x="8118" y="13352"/>
                    <a:pt x="8238" y="13487"/>
                    <a:pt x="8400" y="13487"/>
                  </a:cubicBezTo>
                  <a:lnTo>
                    <a:pt x="12626" y="13487"/>
                  </a:lnTo>
                  <a:cubicBezTo>
                    <a:pt x="12922" y="13487"/>
                    <a:pt x="13179" y="13231"/>
                    <a:pt x="13179" y="12935"/>
                  </a:cubicBezTo>
                  <a:lnTo>
                    <a:pt x="13179" y="8722"/>
                  </a:lnTo>
                  <a:lnTo>
                    <a:pt x="13179" y="7120"/>
                  </a:lnTo>
                  <a:cubicBezTo>
                    <a:pt x="13179" y="6811"/>
                    <a:pt x="12922" y="6569"/>
                    <a:pt x="12626" y="6569"/>
                  </a:cubicBezTo>
                  <a:lnTo>
                    <a:pt x="7511" y="6569"/>
                  </a:lnTo>
                  <a:lnTo>
                    <a:pt x="7511" y="6246"/>
                  </a:lnTo>
                  <a:lnTo>
                    <a:pt x="7538" y="6246"/>
                  </a:lnTo>
                  <a:cubicBezTo>
                    <a:pt x="8010" y="6246"/>
                    <a:pt x="8857" y="6165"/>
                    <a:pt x="9423" y="5613"/>
                  </a:cubicBezTo>
                  <a:cubicBezTo>
                    <a:pt x="10176" y="4873"/>
                    <a:pt x="10069" y="3594"/>
                    <a:pt x="10056" y="3392"/>
                  </a:cubicBezTo>
                  <a:cubicBezTo>
                    <a:pt x="10042" y="3312"/>
                    <a:pt x="10015" y="3244"/>
                    <a:pt x="9948" y="3190"/>
                  </a:cubicBezTo>
                  <a:cubicBezTo>
                    <a:pt x="9907" y="3136"/>
                    <a:pt x="9841" y="3123"/>
                    <a:pt x="9787" y="3109"/>
                  </a:cubicBezTo>
                  <a:cubicBezTo>
                    <a:pt x="9763" y="3109"/>
                    <a:pt x="9682" y="3104"/>
                    <a:pt x="9562" y="3104"/>
                  </a:cubicBezTo>
                  <a:cubicBezTo>
                    <a:pt x="9133" y="3104"/>
                    <a:pt x="8205" y="3170"/>
                    <a:pt x="7606" y="3769"/>
                  </a:cubicBezTo>
                  <a:cubicBezTo>
                    <a:pt x="7565" y="3796"/>
                    <a:pt x="7538" y="3823"/>
                    <a:pt x="7511" y="3850"/>
                  </a:cubicBezTo>
                  <a:lnTo>
                    <a:pt x="7511" y="2881"/>
                  </a:lnTo>
                  <a:cubicBezTo>
                    <a:pt x="8091" y="2746"/>
                    <a:pt x="8521" y="2235"/>
                    <a:pt x="8521" y="1616"/>
                  </a:cubicBezTo>
                  <a:cubicBezTo>
                    <a:pt x="8521" y="902"/>
                    <a:pt x="7942" y="324"/>
                    <a:pt x="7229" y="324"/>
                  </a:cubicBezTo>
                  <a:cubicBezTo>
                    <a:pt x="6515" y="324"/>
                    <a:pt x="5923" y="902"/>
                    <a:pt x="5923" y="1616"/>
                  </a:cubicBezTo>
                  <a:cubicBezTo>
                    <a:pt x="5923" y="2235"/>
                    <a:pt x="6354" y="2746"/>
                    <a:pt x="6933" y="2881"/>
                  </a:cubicBezTo>
                  <a:lnTo>
                    <a:pt x="6933" y="3850"/>
                  </a:lnTo>
                  <a:cubicBezTo>
                    <a:pt x="6906" y="3823"/>
                    <a:pt x="6879" y="3796"/>
                    <a:pt x="6838" y="3769"/>
                  </a:cubicBezTo>
                  <a:cubicBezTo>
                    <a:pt x="6248" y="3179"/>
                    <a:pt x="5335" y="3100"/>
                    <a:pt x="4903" y="3100"/>
                  </a:cubicBezTo>
                  <a:cubicBezTo>
                    <a:pt x="4784" y="3100"/>
                    <a:pt x="4701" y="3106"/>
                    <a:pt x="4672" y="3109"/>
                  </a:cubicBezTo>
                  <a:cubicBezTo>
                    <a:pt x="4604" y="3123"/>
                    <a:pt x="4537" y="3136"/>
                    <a:pt x="4496" y="3190"/>
                  </a:cubicBezTo>
                  <a:cubicBezTo>
                    <a:pt x="4430" y="3244"/>
                    <a:pt x="4403" y="3312"/>
                    <a:pt x="4389" y="3392"/>
                  </a:cubicBezTo>
                  <a:cubicBezTo>
                    <a:pt x="4376" y="3581"/>
                    <a:pt x="4268" y="4873"/>
                    <a:pt x="5022" y="5613"/>
                  </a:cubicBezTo>
                  <a:cubicBezTo>
                    <a:pt x="5587" y="6165"/>
                    <a:pt x="6435" y="6246"/>
                    <a:pt x="6906" y="6246"/>
                  </a:cubicBezTo>
                  <a:lnTo>
                    <a:pt x="6933" y="6246"/>
                  </a:lnTo>
                  <a:lnTo>
                    <a:pt x="6933" y="6569"/>
                  </a:lnTo>
                  <a:lnTo>
                    <a:pt x="2572" y="6569"/>
                  </a:lnTo>
                  <a:lnTo>
                    <a:pt x="2572" y="2463"/>
                  </a:lnTo>
                  <a:lnTo>
                    <a:pt x="2815" y="2463"/>
                  </a:lnTo>
                  <a:cubicBezTo>
                    <a:pt x="2922" y="2463"/>
                    <a:pt x="3030" y="2409"/>
                    <a:pt x="3084" y="2316"/>
                  </a:cubicBezTo>
                  <a:cubicBezTo>
                    <a:pt x="3124" y="2221"/>
                    <a:pt x="3124" y="2100"/>
                    <a:pt x="3070" y="2005"/>
                  </a:cubicBezTo>
                  <a:lnTo>
                    <a:pt x="1819" y="121"/>
                  </a:lnTo>
                  <a:cubicBezTo>
                    <a:pt x="1751" y="40"/>
                    <a:pt x="1670" y="1"/>
                    <a:pt x="15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3"/>
            <p:cNvSpPr/>
            <p:nvPr/>
          </p:nvSpPr>
          <p:spPr>
            <a:xfrm>
              <a:off x="4875663" y="2585300"/>
              <a:ext cx="14825" cy="14500"/>
            </a:xfrm>
            <a:custGeom>
              <a:avLst/>
              <a:gdLst/>
              <a:ahLst/>
              <a:cxnLst/>
              <a:rect l="l" t="t" r="r" b="b"/>
              <a:pathLst>
                <a:path w="593" h="580" extrusionOk="0">
                  <a:moveTo>
                    <a:pt x="297" y="1"/>
                  </a:moveTo>
                  <a:cubicBezTo>
                    <a:pt x="216" y="1"/>
                    <a:pt x="135" y="28"/>
                    <a:pt x="81" y="81"/>
                  </a:cubicBezTo>
                  <a:cubicBezTo>
                    <a:pt x="28" y="135"/>
                    <a:pt x="1" y="216"/>
                    <a:pt x="1" y="284"/>
                  </a:cubicBezTo>
                  <a:cubicBezTo>
                    <a:pt x="1" y="365"/>
                    <a:pt x="28" y="445"/>
                    <a:pt x="81" y="499"/>
                  </a:cubicBezTo>
                  <a:cubicBezTo>
                    <a:pt x="135" y="553"/>
                    <a:pt x="216" y="580"/>
                    <a:pt x="297" y="580"/>
                  </a:cubicBezTo>
                  <a:cubicBezTo>
                    <a:pt x="378" y="580"/>
                    <a:pt x="444" y="553"/>
                    <a:pt x="498" y="499"/>
                  </a:cubicBezTo>
                  <a:cubicBezTo>
                    <a:pt x="552" y="445"/>
                    <a:pt x="593" y="365"/>
                    <a:pt x="593" y="284"/>
                  </a:cubicBezTo>
                  <a:cubicBezTo>
                    <a:pt x="593" y="216"/>
                    <a:pt x="552" y="135"/>
                    <a:pt x="498" y="81"/>
                  </a:cubicBezTo>
                  <a:cubicBezTo>
                    <a:pt x="444" y="28"/>
                    <a:pt x="37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3"/>
            <p:cNvSpPr/>
            <p:nvPr/>
          </p:nvSpPr>
          <p:spPr>
            <a:xfrm>
              <a:off x="5000488" y="2585300"/>
              <a:ext cx="14825" cy="14500"/>
            </a:xfrm>
            <a:custGeom>
              <a:avLst/>
              <a:gdLst/>
              <a:ahLst/>
              <a:cxnLst/>
              <a:rect l="l" t="t" r="r" b="b"/>
              <a:pathLst>
                <a:path w="593" h="580" extrusionOk="0">
                  <a:moveTo>
                    <a:pt x="297" y="1"/>
                  </a:moveTo>
                  <a:cubicBezTo>
                    <a:pt x="216" y="1"/>
                    <a:pt x="149" y="28"/>
                    <a:pt x="95" y="81"/>
                  </a:cubicBezTo>
                  <a:cubicBezTo>
                    <a:pt x="42" y="135"/>
                    <a:pt x="1" y="216"/>
                    <a:pt x="1" y="284"/>
                  </a:cubicBezTo>
                  <a:cubicBezTo>
                    <a:pt x="1" y="365"/>
                    <a:pt x="42" y="445"/>
                    <a:pt x="95" y="499"/>
                  </a:cubicBezTo>
                  <a:cubicBezTo>
                    <a:pt x="149" y="553"/>
                    <a:pt x="216" y="580"/>
                    <a:pt x="297" y="580"/>
                  </a:cubicBezTo>
                  <a:cubicBezTo>
                    <a:pt x="378" y="580"/>
                    <a:pt x="458" y="553"/>
                    <a:pt x="512" y="499"/>
                  </a:cubicBezTo>
                  <a:cubicBezTo>
                    <a:pt x="566" y="445"/>
                    <a:pt x="593" y="365"/>
                    <a:pt x="593" y="284"/>
                  </a:cubicBezTo>
                  <a:cubicBezTo>
                    <a:pt x="593" y="216"/>
                    <a:pt x="566" y="135"/>
                    <a:pt x="512" y="81"/>
                  </a:cubicBezTo>
                  <a:cubicBezTo>
                    <a:pt x="458" y="28"/>
                    <a:pt x="37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3"/>
            <p:cNvSpPr/>
            <p:nvPr/>
          </p:nvSpPr>
          <p:spPr>
            <a:xfrm>
              <a:off x="4899538" y="2546950"/>
              <a:ext cx="91550" cy="91225"/>
            </a:xfrm>
            <a:custGeom>
              <a:avLst/>
              <a:gdLst/>
              <a:ahLst/>
              <a:cxnLst/>
              <a:rect l="l" t="t" r="r" b="b"/>
              <a:pathLst>
                <a:path w="3662" h="3649" extrusionOk="0">
                  <a:moveTo>
                    <a:pt x="1831" y="593"/>
                  </a:moveTo>
                  <a:cubicBezTo>
                    <a:pt x="2518" y="593"/>
                    <a:pt x="3070" y="1145"/>
                    <a:pt x="3070" y="1818"/>
                  </a:cubicBezTo>
                  <a:cubicBezTo>
                    <a:pt x="3070" y="2504"/>
                    <a:pt x="2518" y="3056"/>
                    <a:pt x="1831" y="3056"/>
                  </a:cubicBezTo>
                  <a:cubicBezTo>
                    <a:pt x="1145" y="3056"/>
                    <a:pt x="593" y="2504"/>
                    <a:pt x="593" y="1818"/>
                  </a:cubicBezTo>
                  <a:cubicBezTo>
                    <a:pt x="593" y="1145"/>
                    <a:pt x="1145" y="593"/>
                    <a:pt x="1831" y="593"/>
                  </a:cubicBezTo>
                  <a:close/>
                  <a:moveTo>
                    <a:pt x="1831" y="0"/>
                  </a:moveTo>
                  <a:cubicBezTo>
                    <a:pt x="822" y="0"/>
                    <a:pt x="1" y="822"/>
                    <a:pt x="1" y="1818"/>
                  </a:cubicBezTo>
                  <a:cubicBezTo>
                    <a:pt x="1" y="2827"/>
                    <a:pt x="822" y="3648"/>
                    <a:pt x="1831" y="3648"/>
                  </a:cubicBezTo>
                  <a:cubicBezTo>
                    <a:pt x="2841" y="3648"/>
                    <a:pt x="3662" y="2827"/>
                    <a:pt x="3662" y="1818"/>
                  </a:cubicBezTo>
                  <a:cubicBezTo>
                    <a:pt x="3662" y="822"/>
                    <a:pt x="2841" y="0"/>
                    <a:pt x="18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3"/>
            <p:cNvSpPr/>
            <p:nvPr/>
          </p:nvSpPr>
          <p:spPr>
            <a:xfrm>
              <a:off x="4937913" y="2667750"/>
              <a:ext cx="14825" cy="14850"/>
            </a:xfrm>
            <a:custGeom>
              <a:avLst/>
              <a:gdLst/>
              <a:ahLst/>
              <a:cxnLst/>
              <a:rect l="l" t="t" r="r" b="b"/>
              <a:pathLst>
                <a:path w="593" h="594" extrusionOk="0">
                  <a:moveTo>
                    <a:pt x="296" y="1"/>
                  </a:moveTo>
                  <a:cubicBezTo>
                    <a:pt x="216" y="1"/>
                    <a:pt x="149" y="28"/>
                    <a:pt x="95" y="95"/>
                  </a:cubicBezTo>
                  <a:cubicBezTo>
                    <a:pt x="27" y="148"/>
                    <a:pt x="0" y="216"/>
                    <a:pt x="0" y="297"/>
                  </a:cubicBezTo>
                  <a:cubicBezTo>
                    <a:pt x="0" y="378"/>
                    <a:pt x="27" y="444"/>
                    <a:pt x="95" y="498"/>
                  </a:cubicBezTo>
                  <a:cubicBezTo>
                    <a:pt x="149" y="566"/>
                    <a:pt x="216" y="593"/>
                    <a:pt x="296" y="593"/>
                  </a:cubicBezTo>
                  <a:cubicBezTo>
                    <a:pt x="377" y="593"/>
                    <a:pt x="445" y="566"/>
                    <a:pt x="499" y="498"/>
                  </a:cubicBezTo>
                  <a:cubicBezTo>
                    <a:pt x="566" y="444"/>
                    <a:pt x="592" y="378"/>
                    <a:pt x="592" y="297"/>
                  </a:cubicBezTo>
                  <a:cubicBezTo>
                    <a:pt x="592" y="216"/>
                    <a:pt x="566" y="148"/>
                    <a:pt x="499" y="95"/>
                  </a:cubicBezTo>
                  <a:cubicBezTo>
                    <a:pt x="445" y="28"/>
                    <a:pt x="377"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3"/>
            <p:cNvSpPr/>
            <p:nvPr/>
          </p:nvSpPr>
          <p:spPr>
            <a:xfrm>
              <a:off x="5047613" y="2305350"/>
              <a:ext cx="78075" cy="174325"/>
            </a:xfrm>
            <a:custGeom>
              <a:avLst/>
              <a:gdLst/>
              <a:ahLst/>
              <a:cxnLst/>
              <a:rect l="l" t="t" r="r" b="b"/>
              <a:pathLst>
                <a:path w="3123" h="6973" extrusionOk="0">
                  <a:moveTo>
                    <a:pt x="1561" y="0"/>
                  </a:moveTo>
                  <a:cubicBezTo>
                    <a:pt x="1454" y="0"/>
                    <a:pt x="1360" y="54"/>
                    <a:pt x="1306" y="135"/>
                  </a:cubicBezTo>
                  <a:lnTo>
                    <a:pt x="54" y="2019"/>
                  </a:lnTo>
                  <a:cubicBezTo>
                    <a:pt x="0" y="2114"/>
                    <a:pt x="0" y="2222"/>
                    <a:pt x="41" y="2329"/>
                  </a:cubicBezTo>
                  <a:cubicBezTo>
                    <a:pt x="95" y="2423"/>
                    <a:pt x="203" y="2477"/>
                    <a:pt x="310" y="2477"/>
                  </a:cubicBezTo>
                  <a:lnTo>
                    <a:pt x="552" y="2477"/>
                  </a:lnTo>
                  <a:lnTo>
                    <a:pt x="552" y="6071"/>
                  </a:lnTo>
                  <a:cubicBezTo>
                    <a:pt x="552" y="6233"/>
                    <a:pt x="687" y="6367"/>
                    <a:pt x="849" y="6367"/>
                  </a:cubicBezTo>
                  <a:cubicBezTo>
                    <a:pt x="1010" y="6367"/>
                    <a:pt x="1145" y="6233"/>
                    <a:pt x="1145" y="6071"/>
                  </a:cubicBezTo>
                  <a:lnTo>
                    <a:pt x="1145" y="2181"/>
                  </a:lnTo>
                  <a:cubicBezTo>
                    <a:pt x="1145" y="2019"/>
                    <a:pt x="1010" y="1885"/>
                    <a:pt x="849" y="1885"/>
                  </a:cubicBezTo>
                  <a:lnTo>
                    <a:pt x="1561" y="835"/>
                  </a:lnTo>
                  <a:lnTo>
                    <a:pt x="2261" y="1885"/>
                  </a:lnTo>
                  <a:cubicBezTo>
                    <a:pt x="2100" y="1885"/>
                    <a:pt x="1965" y="2019"/>
                    <a:pt x="1965" y="2181"/>
                  </a:cubicBezTo>
                  <a:lnTo>
                    <a:pt x="1965" y="6676"/>
                  </a:lnTo>
                  <a:cubicBezTo>
                    <a:pt x="1965" y="6838"/>
                    <a:pt x="2100" y="6972"/>
                    <a:pt x="2261" y="6972"/>
                  </a:cubicBezTo>
                  <a:cubicBezTo>
                    <a:pt x="2423" y="6972"/>
                    <a:pt x="2557" y="6838"/>
                    <a:pt x="2557" y="6676"/>
                  </a:cubicBezTo>
                  <a:lnTo>
                    <a:pt x="2557" y="2477"/>
                  </a:lnTo>
                  <a:lnTo>
                    <a:pt x="2814" y="2477"/>
                  </a:lnTo>
                  <a:cubicBezTo>
                    <a:pt x="2921" y="2477"/>
                    <a:pt x="3015" y="2423"/>
                    <a:pt x="3069" y="2329"/>
                  </a:cubicBezTo>
                  <a:cubicBezTo>
                    <a:pt x="3123" y="2222"/>
                    <a:pt x="3110" y="2114"/>
                    <a:pt x="3056" y="2019"/>
                  </a:cubicBezTo>
                  <a:lnTo>
                    <a:pt x="1804" y="135"/>
                  </a:lnTo>
                  <a:cubicBezTo>
                    <a:pt x="1750" y="54"/>
                    <a:pt x="1656" y="0"/>
                    <a:pt x="15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3"/>
            <p:cNvSpPr/>
            <p:nvPr/>
          </p:nvSpPr>
          <p:spPr>
            <a:xfrm>
              <a:off x="5061413" y="2478650"/>
              <a:ext cx="14825" cy="14475"/>
            </a:xfrm>
            <a:custGeom>
              <a:avLst/>
              <a:gdLst/>
              <a:ahLst/>
              <a:cxnLst/>
              <a:rect l="l" t="t" r="r" b="b"/>
              <a:pathLst>
                <a:path w="593" h="579" extrusionOk="0">
                  <a:moveTo>
                    <a:pt x="297" y="1"/>
                  </a:moveTo>
                  <a:cubicBezTo>
                    <a:pt x="216" y="1"/>
                    <a:pt x="148" y="27"/>
                    <a:pt x="94" y="81"/>
                  </a:cubicBezTo>
                  <a:cubicBezTo>
                    <a:pt x="40" y="135"/>
                    <a:pt x="0" y="216"/>
                    <a:pt x="0" y="297"/>
                  </a:cubicBezTo>
                  <a:cubicBezTo>
                    <a:pt x="0" y="363"/>
                    <a:pt x="40" y="444"/>
                    <a:pt x="94" y="498"/>
                  </a:cubicBezTo>
                  <a:cubicBezTo>
                    <a:pt x="148" y="552"/>
                    <a:pt x="216" y="579"/>
                    <a:pt x="297" y="579"/>
                  </a:cubicBezTo>
                  <a:cubicBezTo>
                    <a:pt x="377" y="579"/>
                    <a:pt x="458" y="552"/>
                    <a:pt x="512" y="498"/>
                  </a:cubicBezTo>
                  <a:cubicBezTo>
                    <a:pt x="566" y="444"/>
                    <a:pt x="593" y="363"/>
                    <a:pt x="593" y="297"/>
                  </a:cubicBezTo>
                  <a:cubicBezTo>
                    <a:pt x="593" y="216"/>
                    <a:pt x="566" y="135"/>
                    <a:pt x="512" y="81"/>
                  </a:cubicBezTo>
                  <a:cubicBezTo>
                    <a:pt x="458" y="27"/>
                    <a:pt x="377"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3"/>
            <p:cNvSpPr/>
            <p:nvPr/>
          </p:nvSpPr>
          <p:spPr>
            <a:xfrm>
              <a:off x="4938263" y="2305350"/>
              <a:ext cx="14475" cy="33000"/>
            </a:xfrm>
            <a:custGeom>
              <a:avLst/>
              <a:gdLst/>
              <a:ahLst/>
              <a:cxnLst/>
              <a:rect l="l" t="t" r="r" b="b"/>
              <a:pathLst>
                <a:path w="579" h="1320" extrusionOk="0">
                  <a:moveTo>
                    <a:pt x="282" y="0"/>
                  </a:moveTo>
                  <a:cubicBezTo>
                    <a:pt x="121" y="0"/>
                    <a:pt x="0" y="135"/>
                    <a:pt x="0" y="296"/>
                  </a:cubicBezTo>
                  <a:lnTo>
                    <a:pt x="0" y="1037"/>
                  </a:lnTo>
                  <a:cubicBezTo>
                    <a:pt x="0" y="1199"/>
                    <a:pt x="121" y="1319"/>
                    <a:pt x="282" y="1319"/>
                  </a:cubicBezTo>
                  <a:cubicBezTo>
                    <a:pt x="458" y="1319"/>
                    <a:pt x="578" y="1199"/>
                    <a:pt x="578" y="1037"/>
                  </a:cubicBezTo>
                  <a:lnTo>
                    <a:pt x="578" y="296"/>
                  </a:lnTo>
                  <a:cubicBezTo>
                    <a:pt x="578" y="135"/>
                    <a:pt x="458" y="0"/>
                    <a:pt x="2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3"/>
            <p:cNvSpPr/>
            <p:nvPr/>
          </p:nvSpPr>
          <p:spPr>
            <a:xfrm>
              <a:off x="4961463" y="2320575"/>
              <a:ext cx="27300" cy="25850"/>
            </a:xfrm>
            <a:custGeom>
              <a:avLst/>
              <a:gdLst/>
              <a:ahLst/>
              <a:cxnLst/>
              <a:rect l="l" t="t" r="r" b="b"/>
              <a:pathLst>
                <a:path w="1092" h="1034" extrusionOk="0">
                  <a:moveTo>
                    <a:pt x="768" y="1"/>
                  </a:moveTo>
                  <a:cubicBezTo>
                    <a:pt x="694" y="1"/>
                    <a:pt x="620" y="31"/>
                    <a:pt x="566" y="91"/>
                  </a:cubicBezTo>
                  <a:lnTo>
                    <a:pt x="108" y="536"/>
                  </a:lnTo>
                  <a:cubicBezTo>
                    <a:pt x="0" y="644"/>
                    <a:pt x="0" y="832"/>
                    <a:pt x="108" y="953"/>
                  </a:cubicBezTo>
                  <a:cubicBezTo>
                    <a:pt x="176" y="1006"/>
                    <a:pt x="243" y="1033"/>
                    <a:pt x="323" y="1033"/>
                  </a:cubicBezTo>
                  <a:cubicBezTo>
                    <a:pt x="391" y="1033"/>
                    <a:pt x="472" y="1006"/>
                    <a:pt x="526" y="953"/>
                  </a:cubicBezTo>
                  <a:lnTo>
                    <a:pt x="969" y="509"/>
                  </a:lnTo>
                  <a:cubicBezTo>
                    <a:pt x="1091" y="387"/>
                    <a:pt x="1091" y="199"/>
                    <a:pt x="969" y="91"/>
                  </a:cubicBezTo>
                  <a:cubicBezTo>
                    <a:pt x="916" y="31"/>
                    <a:pt x="842" y="1"/>
                    <a:pt x="7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3"/>
            <p:cNvSpPr/>
            <p:nvPr/>
          </p:nvSpPr>
          <p:spPr>
            <a:xfrm>
              <a:off x="4902238" y="2320575"/>
              <a:ext cx="27300" cy="25850"/>
            </a:xfrm>
            <a:custGeom>
              <a:avLst/>
              <a:gdLst/>
              <a:ahLst/>
              <a:cxnLst/>
              <a:rect l="l" t="t" r="r" b="b"/>
              <a:pathLst>
                <a:path w="1092" h="1034" extrusionOk="0">
                  <a:moveTo>
                    <a:pt x="324" y="1"/>
                  </a:moveTo>
                  <a:cubicBezTo>
                    <a:pt x="250" y="1"/>
                    <a:pt x="176" y="31"/>
                    <a:pt x="122" y="91"/>
                  </a:cubicBezTo>
                  <a:cubicBezTo>
                    <a:pt x="0" y="199"/>
                    <a:pt x="0" y="387"/>
                    <a:pt x="122" y="509"/>
                  </a:cubicBezTo>
                  <a:lnTo>
                    <a:pt x="566" y="953"/>
                  </a:lnTo>
                  <a:cubicBezTo>
                    <a:pt x="620" y="1006"/>
                    <a:pt x="700" y="1033"/>
                    <a:pt x="768" y="1033"/>
                  </a:cubicBezTo>
                  <a:cubicBezTo>
                    <a:pt x="849" y="1033"/>
                    <a:pt x="916" y="1006"/>
                    <a:pt x="984" y="953"/>
                  </a:cubicBezTo>
                  <a:cubicBezTo>
                    <a:pt x="1091" y="832"/>
                    <a:pt x="1091" y="644"/>
                    <a:pt x="984" y="536"/>
                  </a:cubicBezTo>
                  <a:lnTo>
                    <a:pt x="526" y="91"/>
                  </a:lnTo>
                  <a:cubicBezTo>
                    <a:pt x="472" y="31"/>
                    <a:pt x="398" y="1"/>
                    <a:pt x="3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15" name="Google Shape;2115;p53"/>
          <p:cNvCxnSpPr>
            <a:stCxn id="2061" idx="4"/>
            <a:endCxn id="2066" idx="0"/>
          </p:cNvCxnSpPr>
          <p:nvPr/>
        </p:nvCxnSpPr>
        <p:spPr>
          <a:xfrm>
            <a:off x="1705650" y="2302638"/>
            <a:ext cx="0" cy="966300"/>
          </a:xfrm>
          <a:prstGeom prst="straightConnector1">
            <a:avLst/>
          </a:pr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cxnSp>
      <p:cxnSp>
        <p:nvCxnSpPr>
          <p:cNvPr id="2116" name="Google Shape;2116;p53"/>
          <p:cNvCxnSpPr>
            <a:stCxn id="2063" idx="4"/>
            <a:endCxn id="2069" idx="0"/>
          </p:cNvCxnSpPr>
          <p:nvPr/>
        </p:nvCxnSpPr>
        <p:spPr>
          <a:xfrm>
            <a:off x="3616575" y="2749750"/>
            <a:ext cx="0" cy="519000"/>
          </a:xfrm>
          <a:prstGeom prst="straightConnector1">
            <a:avLst/>
          </a:pr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cxnSp>
      <p:cxnSp>
        <p:nvCxnSpPr>
          <p:cNvPr id="2117" name="Google Shape;2117;p53"/>
          <p:cNvCxnSpPr>
            <a:stCxn id="2062" idx="4"/>
            <a:endCxn id="2072" idx="0"/>
          </p:cNvCxnSpPr>
          <p:nvPr/>
        </p:nvCxnSpPr>
        <p:spPr>
          <a:xfrm>
            <a:off x="5527500" y="2302638"/>
            <a:ext cx="0" cy="966300"/>
          </a:xfrm>
          <a:prstGeom prst="straightConnector1">
            <a:avLst/>
          </a:pr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cxnSp>
      <p:cxnSp>
        <p:nvCxnSpPr>
          <p:cNvPr id="2118" name="Google Shape;2118;p53"/>
          <p:cNvCxnSpPr>
            <a:stCxn id="2064" idx="4"/>
            <a:endCxn id="2075" idx="0"/>
          </p:cNvCxnSpPr>
          <p:nvPr/>
        </p:nvCxnSpPr>
        <p:spPr>
          <a:xfrm>
            <a:off x="7438350" y="2749750"/>
            <a:ext cx="0" cy="519000"/>
          </a:xfrm>
          <a:prstGeom prst="straightConnector1">
            <a:avLst/>
          </a:pr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cxnSp>
      <p:cxnSp>
        <p:nvCxnSpPr>
          <p:cNvPr id="2119" name="Google Shape;2119;p53"/>
          <p:cNvCxnSpPr>
            <a:stCxn id="2061" idx="2"/>
          </p:cNvCxnSpPr>
          <p:nvPr/>
        </p:nvCxnSpPr>
        <p:spPr>
          <a:xfrm rot="10800000">
            <a:off x="724500" y="1887288"/>
            <a:ext cx="565800" cy="0"/>
          </a:xfrm>
          <a:prstGeom prst="straightConnector1">
            <a:avLst/>
          </a:prstGeom>
          <a:noFill/>
          <a:ln w="9525" cap="flat" cmpd="sng">
            <a:solidFill>
              <a:schemeClr val="accent6"/>
            </a:solidFill>
            <a:prstDash val="dot"/>
            <a:round/>
            <a:headEnd type="none" w="med" len="med"/>
            <a:tailEnd type="oval" w="med" len="med"/>
          </a:ln>
          <a:effectLst>
            <a:outerShdw blurRad="71438" algn="bl" rotWithShape="0">
              <a:schemeClr val="accent6"/>
            </a:outerShdw>
          </a:effectLst>
        </p:spPr>
      </p:cxnSp>
      <p:cxnSp>
        <p:nvCxnSpPr>
          <p:cNvPr id="2120" name="Google Shape;2120;p53"/>
          <p:cNvCxnSpPr>
            <a:stCxn id="2061" idx="6"/>
            <a:endCxn id="2063" idx="2"/>
          </p:cNvCxnSpPr>
          <p:nvPr/>
        </p:nvCxnSpPr>
        <p:spPr>
          <a:xfrm>
            <a:off x="2121000" y="1887288"/>
            <a:ext cx="1080300" cy="447000"/>
          </a:xfrm>
          <a:prstGeom prst="straightConnector1">
            <a:avLst/>
          </a:prstGeom>
          <a:noFill/>
          <a:ln w="9525" cap="flat" cmpd="sng">
            <a:solidFill>
              <a:schemeClr val="accent6"/>
            </a:solidFill>
            <a:prstDash val="dot"/>
            <a:round/>
            <a:headEnd type="none" w="med" len="med"/>
            <a:tailEnd type="none" w="med" len="med"/>
          </a:ln>
          <a:effectLst>
            <a:outerShdw blurRad="71438" algn="bl" rotWithShape="0">
              <a:schemeClr val="accent6"/>
            </a:outerShdw>
          </a:effectLst>
        </p:spPr>
      </p:cxnSp>
      <p:cxnSp>
        <p:nvCxnSpPr>
          <p:cNvPr id="2121" name="Google Shape;2121;p53"/>
          <p:cNvCxnSpPr>
            <a:stCxn id="2063" idx="6"/>
            <a:endCxn id="2062" idx="2"/>
          </p:cNvCxnSpPr>
          <p:nvPr/>
        </p:nvCxnSpPr>
        <p:spPr>
          <a:xfrm rot="10800000" flipH="1">
            <a:off x="4031925" y="1887400"/>
            <a:ext cx="1080300" cy="447000"/>
          </a:xfrm>
          <a:prstGeom prst="straightConnector1">
            <a:avLst/>
          </a:prstGeom>
          <a:noFill/>
          <a:ln w="9525" cap="flat" cmpd="sng">
            <a:solidFill>
              <a:schemeClr val="accent6"/>
            </a:solidFill>
            <a:prstDash val="dot"/>
            <a:round/>
            <a:headEnd type="none" w="med" len="med"/>
            <a:tailEnd type="none" w="med" len="med"/>
          </a:ln>
          <a:effectLst>
            <a:outerShdw blurRad="71438" algn="bl" rotWithShape="0">
              <a:schemeClr val="accent6"/>
            </a:outerShdw>
          </a:effectLst>
        </p:spPr>
      </p:cxnSp>
      <p:cxnSp>
        <p:nvCxnSpPr>
          <p:cNvPr id="2122" name="Google Shape;2122;p53"/>
          <p:cNvCxnSpPr>
            <a:stCxn id="2062" idx="6"/>
            <a:endCxn id="2064" idx="2"/>
          </p:cNvCxnSpPr>
          <p:nvPr/>
        </p:nvCxnSpPr>
        <p:spPr>
          <a:xfrm>
            <a:off x="5942850" y="1887288"/>
            <a:ext cx="1080300" cy="447000"/>
          </a:xfrm>
          <a:prstGeom prst="straightConnector1">
            <a:avLst/>
          </a:prstGeom>
          <a:noFill/>
          <a:ln w="9525" cap="flat" cmpd="sng">
            <a:solidFill>
              <a:schemeClr val="accent6"/>
            </a:solidFill>
            <a:prstDash val="dot"/>
            <a:round/>
            <a:headEnd type="none" w="med" len="med"/>
            <a:tailEnd type="none" w="med" len="med"/>
          </a:ln>
          <a:effectLst>
            <a:outerShdw blurRad="71438" algn="bl" rotWithShape="0">
              <a:schemeClr val="accent6"/>
            </a:outerShdw>
          </a:effectLst>
        </p:spPr>
      </p:cxnSp>
      <p:cxnSp>
        <p:nvCxnSpPr>
          <p:cNvPr id="2123" name="Google Shape;2123;p53"/>
          <p:cNvCxnSpPr>
            <a:stCxn id="2064" idx="6"/>
          </p:cNvCxnSpPr>
          <p:nvPr/>
        </p:nvCxnSpPr>
        <p:spPr>
          <a:xfrm>
            <a:off x="7853700" y="2334400"/>
            <a:ext cx="559800" cy="0"/>
          </a:xfrm>
          <a:prstGeom prst="straightConnector1">
            <a:avLst/>
          </a:prstGeom>
          <a:noFill/>
          <a:ln w="9525" cap="flat" cmpd="sng">
            <a:solidFill>
              <a:schemeClr val="accent6"/>
            </a:solidFill>
            <a:prstDash val="dot"/>
            <a:round/>
            <a:headEnd type="none" w="med" len="med"/>
            <a:tailEnd type="oval" w="med" len="med"/>
          </a:ln>
          <a:effectLst>
            <a:outerShdw blurRad="71438" algn="bl" rotWithShape="0">
              <a:schemeClr val="accent6"/>
            </a:outerShdw>
          </a:effectLst>
        </p:spPr>
      </p:cxnSp>
    </p:spTree>
    <p:extLst>
      <p:ext uri="{BB962C8B-B14F-4D97-AF65-F5344CB8AC3E}">
        <p14:creationId xmlns:p14="http://schemas.microsoft.com/office/powerpoint/2010/main" val="616629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6"/>
          <p:cNvSpPr/>
          <p:nvPr/>
        </p:nvSpPr>
        <p:spPr>
          <a:xfrm>
            <a:off x="5221000" y="2746588"/>
            <a:ext cx="3132600" cy="7080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76" name="Google Shape;376;p36"/>
          <p:cNvSpPr/>
          <p:nvPr/>
        </p:nvSpPr>
        <p:spPr>
          <a:xfrm>
            <a:off x="629850" y="-340625"/>
            <a:ext cx="4423525" cy="5701225"/>
          </a:xfrm>
          <a:custGeom>
            <a:avLst/>
            <a:gdLst/>
            <a:ahLst/>
            <a:cxnLst/>
            <a:rect l="l" t="t" r="r" b="b"/>
            <a:pathLst>
              <a:path w="176941" h="228049" extrusionOk="0">
                <a:moveTo>
                  <a:pt x="0" y="0"/>
                </a:moveTo>
                <a:lnTo>
                  <a:pt x="37363" y="101355"/>
                </a:lnTo>
                <a:lnTo>
                  <a:pt x="76875" y="61844"/>
                </a:lnTo>
                <a:lnTo>
                  <a:pt x="176941" y="228049"/>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377" name="Google Shape;377;p36"/>
          <p:cNvSpPr txBox="1">
            <a:spLocks noGrp="1"/>
          </p:cNvSpPr>
          <p:nvPr>
            <p:ph type="title"/>
          </p:nvPr>
        </p:nvSpPr>
        <p:spPr>
          <a:xfrm>
            <a:off x="5068600" y="2820534"/>
            <a:ext cx="3132600" cy="56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t>Scraping &amp; EDA</a:t>
            </a:r>
            <a:endParaRPr sz="2400" dirty="0"/>
          </a:p>
        </p:txBody>
      </p:sp>
      <p:sp>
        <p:nvSpPr>
          <p:cNvPr id="378" name="Google Shape;378;p36"/>
          <p:cNvSpPr txBox="1">
            <a:spLocks noGrp="1"/>
          </p:cNvSpPr>
          <p:nvPr>
            <p:ph type="title" idx="2"/>
          </p:nvPr>
        </p:nvSpPr>
        <p:spPr>
          <a:xfrm>
            <a:off x="5068600" y="1059788"/>
            <a:ext cx="3132600" cy="147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379" name="Google Shape;379;p36"/>
          <p:cNvSpPr txBox="1">
            <a:spLocks noGrp="1"/>
          </p:cNvSpPr>
          <p:nvPr>
            <p:ph type="subTitle" idx="1"/>
          </p:nvPr>
        </p:nvSpPr>
        <p:spPr>
          <a:xfrm>
            <a:off x="5068600" y="3586913"/>
            <a:ext cx="3132600" cy="496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Finding out the stocks that is being talked about most </a:t>
            </a:r>
            <a:endParaRPr dirty="0"/>
          </a:p>
        </p:txBody>
      </p:sp>
      <p:grpSp>
        <p:nvGrpSpPr>
          <p:cNvPr id="380" name="Google Shape;380;p36"/>
          <p:cNvGrpSpPr/>
          <p:nvPr/>
        </p:nvGrpSpPr>
        <p:grpSpPr>
          <a:xfrm>
            <a:off x="-487498" y="-685178"/>
            <a:ext cx="4898378" cy="5076191"/>
            <a:chOff x="-106900" y="273425"/>
            <a:chExt cx="4174873" cy="4326422"/>
          </a:xfrm>
        </p:grpSpPr>
        <p:grpSp>
          <p:nvGrpSpPr>
            <p:cNvPr id="381" name="Google Shape;381;p36"/>
            <p:cNvGrpSpPr/>
            <p:nvPr/>
          </p:nvGrpSpPr>
          <p:grpSpPr>
            <a:xfrm>
              <a:off x="720006" y="1328858"/>
              <a:ext cx="3347966" cy="3270989"/>
              <a:chOff x="4571000" y="1484300"/>
              <a:chExt cx="2809875" cy="2745500"/>
            </a:xfrm>
          </p:grpSpPr>
          <p:sp>
            <p:nvSpPr>
              <p:cNvPr id="382" name="Google Shape;382;p36"/>
              <p:cNvSpPr/>
              <p:nvPr/>
            </p:nvSpPr>
            <p:spPr>
              <a:xfrm>
                <a:off x="5189650" y="1859350"/>
                <a:ext cx="943225" cy="238850"/>
              </a:xfrm>
              <a:custGeom>
                <a:avLst/>
                <a:gdLst/>
                <a:ahLst/>
                <a:cxnLst/>
                <a:rect l="l" t="t" r="r" b="b"/>
                <a:pathLst>
                  <a:path w="37729" h="9554" extrusionOk="0">
                    <a:moveTo>
                      <a:pt x="16024" y="0"/>
                    </a:moveTo>
                    <a:cubicBezTo>
                      <a:pt x="11088" y="0"/>
                      <a:pt x="6895" y="2511"/>
                      <a:pt x="5513" y="5958"/>
                    </a:cubicBezTo>
                    <a:cubicBezTo>
                      <a:pt x="5363" y="5936"/>
                      <a:pt x="5193" y="5936"/>
                      <a:pt x="5044" y="5936"/>
                    </a:cubicBezTo>
                    <a:cubicBezTo>
                      <a:pt x="2256" y="5936"/>
                      <a:pt x="1" y="7553"/>
                      <a:pt x="1" y="9553"/>
                    </a:cubicBezTo>
                    <a:lnTo>
                      <a:pt x="37728" y="9553"/>
                    </a:lnTo>
                    <a:cubicBezTo>
                      <a:pt x="37090" y="7511"/>
                      <a:pt x="33728" y="5936"/>
                      <a:pt x="29685" y="5936"/>
                    </a:cubicBezTo>
                    <a:cubicBezTo>
                      <a:pt x="28599" y="5936"/>
                      <a:pt x="27578" y="6043"/>
                      <a:pt x="26641" y="6256"/>
                    </a:cubicBezTo>
                    <a:cubicBezTo>
                      <a:pt x="25407" y="2659"/>
                      <a:pt x="21109" y="0"/>
                      <a:pt x="1602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6167950" y="2796100"/>
                <a:ext cx="868200" cy="238900"/>
              </a:xfrm>
              <a:custGeom>
                <a:avLst/>
                <a:gdLst/>
                <a:ahLst/>
                <a:cxnLst/>
                <a:rect l="l" t="t" r="r" b="b"/>
                <a:pathLst>
                  <a:path w="34728" h="9556" extrusionOk="0">
                    <a:moveTo>
                      <a:pt x="16023" y="1"/>
                    </a:moveTo>
                    <a:cubicBezTo>
                      <a:pt x="11086" y="1"/>
                      <a:pt x="6895" y="2512"/>
                      <a:pt x="5533" y="5959"/>
                    </a:cubicBezTo>
                    <a:cubicBezTo>
                      <a:pt x="5363" y="5938"/>
                      <a:pt x="5213" y="5938"/>
                      <a:pt x="5043" y="5938"/>
                    </a:cubicBezTo>
                    <a:cubicBezTo>
                      <a:pt x="2256" y="5938"/>
                      <a:pt x="1" y="7556"/>
                      <a:pt x="1" y="9556"/>
                    </a:cubicBezTo>
                    <a:lnTo>
                      <a:pt x="34728" y="9556"/>
                    </a:lnTo>
                    <a:cubicBezTo>
                      <a:pt x="34728" y="7556"/>
                      <a:pt x="32472" y="5938"/>
                      <a:pt x="29684" y="5938"/>
                    </a:cubicBezTo>
                    <a:cubicBezTo>
                      <a:pt x="28599" y="5938"/>
                      <a:pt x="27578" y="6194"/>
                      <a:pt x="26769" y="6597"/>
                    </a:cubicBezTo>
                    <a:cubicBezTo>
                      <a:pt x="25683" y="2832"/>
                      <a:pt x="21280" y="1"/>
                      <a:pt x="16023"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4693850" y="2373225"/>
                <a:ext cx="1191650" cy="210675"/>
              </a:xfrm>
              <a:custGeom>
                <a:avLst/>
                <a:gdLst/>
                <a:ahLst/>
                <a:cxnLst/>
                <a:rect l="l" t="t" r="r" b="b"/>
                <a:pathLst>
                  <a:path w="47666" h="8427" extrusionOk="0">
                    <a:moveTo>
                      <a:pt x="30707" y="0"/>
                    </a:moveTo>
                    <a:cubicBezTo>
                      <a:pt x="26174" y="0"/>
                      <a:pt x="22301" y="2086"/>
                      <a:pt x="20621" y="5085"/>
                    </a:cubicBezTo>
                    <a:cubicBezTo>
                      <a:pt x="20025" y="4915"/>
                      <a:pt x="19364" y="4809"/>
                      <a:pt x="18684" y="4809"/>
                    </a:cubicBezTo>
                    <a:cubicBezTo>
                      <a:pt x="17216" y="4809"/>
                      <a:pt x="15875" y="5277"/>
                      <a:pt x="14961" y="6001"/>
                    </a:cubicBezTo>
                    <a:cubicBezTo>
                      <a:pt x="13492" y="4852"/>
                      <a:pt x="11003" y="4086"/>
                      <a:pt x="8172" y="4086"/>
                    </a:cubicBezTo>
                    <a:cubicBezTo>
                      <a:pt x="3661" y="4086"/>
                      <a:pt x="1" y="6043"/>
                      <a:pt x="1" y="8427"/>
                    </a:cubicBezTo>
                    <a:lnTo>
                      <a:pt x="47665" y="8427"/>
                    </a:lnTo>
                    <a:cubicBezTo>
                      <a:pt x="47665" y="6426"/>
                      <a:pt x="45410" y="4809"/>
                      <a:pt x="42623" y="4809"/>
                    </a:cubicBezTo>
                    <a:cubicBezTo>
                      <a:pt x="41962" y="4809"/>
                      <a:pt x="41346" y="4894"/>
                      <a:pt x="40771" y="5065"/>
                    </a:cubicBezTo>
                    <a:cubicBezTo>
                      <a:pt x="39068" y="2086"/>
                      <a:pt x="35196" y="0"/>
                      <a:pt x="30707"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6244000" y="2033825"/>
                <a:ext cx="1136875" cy="247375"/>
              </a:xfrm>
              <a:custGeom>
                <a:avLst/>
                <a:gdLst/>
                <a:ahLst/>
                <a:cxnLst/>
                <a:rect l="l" t="t" r="r" b="b"/>
                <a:pathLst>
                  <a:path w="45475" h="9895" extrusionOk="0">
                    <a:moveTo>
                      <a:pt x="16025" y="1"/>
                    </a:moveTo>
                    <a:cubicBezTo>
                      <a:pt x="11088" y="1"/>
                      <a:pt x="6895" y="2511"/>
                      <a:pt x="5513" y="5959"/>
                    </a:cubicBezTo>
                    <a:cubicBezTo>
                      <a:pt x="5363" y="5936"/>
                      <a:pt x="5193" y="5936"/>
                      <a:pt x="5045" y="5936"/>
                    </a:cubicBezTo>
                    <a:cubicBezTo>
                      <a:pt x="2256" y="5936"/>
                      <a:pt x="1" y="7554"/>
                      <a:pt x="1" y="9554"/>
                    </a:cubicBezTo>
                    <a:cubicBezTo>
                      <a:pt x="1" y="9681"/>
                      <a:pt x="1" y="9789"/>
                      <a:pt x="23" y="9894"/>
                    </a:cubicBezTo>
                    <a:lnTo>
                      <a:pt x="45474" y="9894"/>
                    </a:lnTo>
                    <a:cubicBezTo>
                      <a:pt x="45219" y="8086"/>
                      <a:pt x="43069" y="6660"/>
                      <a:pt x="40473" y="6660"/>
                    </a:cubicBezTo>
                    <a:cubicBezTo>
                      <a:pt x="38898" y="6660"/>
                      <a:pt x="37516" y="7171"/>
                      <a:pt x="36580" y="7959"/>
                    </a:cubicBezTo>
                    <a:cubicBezTo>
                      <a:pt x="35133" y="6745"/>
                      <a:pt x="32579" y="5936"/>
                      <a:pt x="29663" y="5936"/>
                    </a:cubicBezTo>
                    <a:cubicBezTo>
                      <a:pt x="28599" y="5936"/>
                      <a:pt x="27578" y="6044"/>
                      <a:pt x="26642" y="6256"/>
                    </a:cubicBezTo>
                    <a:cubicBezTo>
                      <a:pt x="25387" y="2639"/>
                      <a:pt x="21109" y="1"/>
                      <a:pt x="16025"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4571000" y="1484300"/>
                <a:ext cx="2763050" cy="2010325"/>
              </a:xfrm>
              <a:custGeom>
                <a:avLst/>
                <a:gdLst/>
                <a:ahLst/>
                <a:cxnLst/>
                <a:rect l="l" t="t" r="r" b="b"/>
                <a:pathLst>
                  <a:path w="110522" h="80413" extrusionOk="0">
                    <a:moveTo>
                      <a:pt x="0" y="0"/>
                    </a:moveTo>
                    <a:lnTo>
                      <a:pt x="0" y="21534"/>
                    </a:lnTo>
                    <a:lnTo>
                      <a:pt x="40408" y="55687"/>
                    </a:lnTo>
                    <a:lnTo>
                      <a:pt x="57708" y="33217"/>
                    </a:lnTo>
                    <a:lnTo>
                      <a:pt x="99562" y="73453"/>
                    </a:lnTo>
                    <a:lnTo>
                      <a:pt x="93136" y="75901"/>
                    </a:lnTo>
                    <a:lnTo>
                      <a:pt x="110522" y="80412"/>
                    </a:lnTo>
                    <a:lnTo>
                      <a:pt x="101903" y="63240"/>
                    </a:lnTo>
                    <a:lnTo>
                      <a:pt x="101457" y="69816"/>
                    </a:lnTo>
                    <a:lnTo>
                      <a:pt x="57558" y="20322"/>
                    </a:lnTo>
                    <a:lnTo>
                      <a:pt x="40791" y="36068"/>
                    </a:lnTo>
                    <a:lnTo>
                      <a:pt x="113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5343400" y="3546175"/>
                <a:ext cx="1116100" cy="35700"/>
              </a:xfrm>
              <a:custGeom>
                <a:avLst/>
                <a:gdLst/>
                <a:ahLst/>
                <a:cxnLst/>
                <a:rect l="l" t="t" r="r" b="b"/>
                <a:pathLst>
                  <a:path w="44644" h="1428" extrusionOk="0">
                    <a:moveTo>
                      <a:pt x="702" y="1"/>
                    </a:moveTo>
                    <a:cubicBezTo>
                      <a:pt x="512" y="1"/>
                      <a:pt x="319" y="86"/>
                      <a:pt x="192" y="213"/>
                    </a:cubicBezTo>
                    <a:cubicBezTo>
                      <a:pt x="64" y="341"/>
                      <a:pt x="1" y="511"/>
                      <a:pt x="1" y="724"/>
                    </a:cubicBezTo>
                    <a:cubicBezTo>
                      <a:pt x="1" y="1107"/>
                      <a:pt x="319" y="1427"/>
                      <a:pt x="702" y="1427"/>
                    </a:cubicBezTo>
                    <a:lnTo>
                      <a:pt x="43920" y="1427"/>
                    </a:lnTo>
                    <a:cubicBezTo>
                      <a:pt x="44111" y="1427"/>
                      <a:pt x="44303" y="1342"/>
                      <a:pt x="44431" y="1214"/>
                    </a:cubicBezTo>
                    <a:cubicBezTo>
                      <a:pt x="44558" y="1087"/>
                      <a:pt x="44644" y="916"/>
                      <a:pt x="44644" y="724"/>
                    </a:cubicBezTo>
                    <a:cubicBezTo>
                      <a:pt x="44644" y="321"/>
                      <a:pt x="44324" y="1"/>
                      <a:pt x="4392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7136125" y="3546175"/>
                <a:ext cx="162275" cy="35700"/>
              </a:xfrm>
              <a:custGeom>
                <a:avLst/>
                <a:gdLst/>
                <a:ahLst/>
                <a:cxnLst/>
                <a:rect l="l" t="t" r="r" b="b"/>
                <a:pathLst>
                  <a:path w="6491" h="1428" extrusionOk="0">
                    <a:moveTo>
                      <a:pt x="724" y="1"/>
                    </a:moveTo>
                    <a:cubicBezTo>
                      <a:pt x="532" y="1"/>
                      <a:pt x="341" y="86"/>
                      <a:pt x="214" y="213"/>
                    </a:cubicBezTo>
                    <a:cubicBezTo>
                      <a:pt x="86" y="341"/>
                      <a:pt x="1" y="511"/>
                      <a:pt x="1" y="724"/>
                    </a:cubicBezTo>
                    <a:cubicBezTo>
                      <a:pt x="1" y="1107"/>
                      <a:pt x="319" y="1427"/>
                      <a:pt x="724" y="1427"/>
                    </a:cubicBezTo>
                    <a:lnTo>
                      <a:pt x="5767" y="1427"/>
                    </a:lnTo>
                    <a:cubicBezTo>
                      <a:pt x="5959" y="1427"/>
                      <a:pt x="6150" y="1342"/>
                      <a:pt x="6277" y="1214"/>
                    </a:cubicBezTo>
                    <a:cubicBezTo>
                      <a:pt x="6405" y="1087"/>
                      <a:pt x="6490" y="916"/>
                      <a:pt x="6490" y="724"/>
                    </a:cubicBezTo>
                    <a:cubicBezTo>
                      <a:pt x="6490" y="321"/>
                      <a:pt x="6172" y="1"/>
                      <a:pt x="5767"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4818900" y="3546175"/>
                <a:ext cx="162250" cy="35700"/>
              </a:xfrm>
              <a:custGeom>
                <a:avLst/>
                <a:gdLst/>
                <a:ahLst/>
                <a:cxnLst/>
                <a:rect l="l" t="t" r="r" b="b"/>
                <a:pathLst>
                  <a:path w="6490" h="1428" extrusionOk="0">
                    <a:moveTo>
                      <a:pt x="724" y="1"/>
                    </a:moveTo>
                    <a:cubicBezTo>
                      <a:pt x="531" y="1"/>
                      <a:pt x="341" y="86"/>
                      <a:pt x="213" y="213"/>
                    </a:cubicBezTo>
                    <a:cubicBezTo>
                      <a:pt x="85" y="341"/>
                      <a:pt x="0" y="511"/>
                      <a:pt x="0" y="724"/>
                    </a:cubicBezTo>
                    <a:cubicBezTo>
                      <a:pt x="0" y="1107"/>
                      <a:pt x="319" y="1427"/>
                      <a:pt x="724" y="1427"/>
                    </a:cubicBezTo>
                    <a:lnTo>
                      <a:pt x="5766" y="1427"/>
                    </a:lnTo>
                    <a:cubicBezTo>
                      <a:pt x="5979" y="1427"/>
                      <a:pt x="6149" y="1342"/>
                      <a:pt x="6277" y="1214"/>
                    </a:cubicBezTo>
                    <a:cubicBezTo>
                      <a:pt x="6404" y="1087"/>
                      <a:pt x="6489" y="916"/>
                      <a:pt x="6489" y="724"/>
                    </a:cubicBezTo>
                    <a:cubicBezTo>
                      <a:pt x="6489" y="321"/>
                      <a:pt x="6171" y="1"/>
                      <a:pt x="576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5071050" y="3474900"/>
                <a:ext cx="356425" cy="35675"/>
              </a:xfrm>
              <a:custGeom>
                <a:avLst/>
                <a:gdLst/>
                <a:ahLst/>
                <a:cxnLst/>
                <a:rect l="l" t="t" r="r" b="b"/>
                <a:pathLst>
                  <a:path w="14257" h="1427" extrusionOk="0">
                    <a:moveTo>
                      <a:pt x="702" y="0"/>
                    </a:moveTo>
                    <a:cubicBezTo>
                      <a:pt x="511" y="0"/>
                      <a:pt x="341" y="65"/>
                      <a:pt x="191" y="193"/>
                    </a:cubicBezTo>
                    <a:cubicBezTo>
                      <a:pt x="63" y="320"/>
                      <a:pt x="0" y="511"/>
                      <a:pt x="0" y="703"/>
                    </a:cubicBezTo>
                    <a:cubicBezTo>
                      <a:pt x="0" y="1107"/>
                      <a:pt x="319" y="1427"/>
                      <a:pt x="702" y="1427"/>
                    </a:cubicBezTo>
                    <a:lnTo>
                      <a:pt x="13534" y="1427"/>
                    </a:lnTo>
                    <a:cubicBezTo>
                      <a:pt x="13746" y="1427"/>
                      <a:pt x="13917" y="1342"/>
                      <a:pt x="14044" y="1214"/>
                    </a:cubicBezTo>
                    <a:cubicBezTo>
                      <a:pt x="14172" y="1086"/>
                      <a:pt x="14257" y="894"/>
                      <a:pt x="14257" y="703"/>
                    </a:cubicBezTo>
                    <a:cubicBezTo>
                      <a:pt x="14257" y="320"/>
                      <a:pt x="13937" y="0"/>
                      <a:pt x="1353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6690850" y="3474900"/>
                <a:ext cx="357000" cy="35675"/>
              </a:xfrm>
              <a:custGeom>
                <a:avLst/>
                <a:gdLst/>
                <a:ahLst/>
                <a:cxnLst/>
                <a:rect l="l" t="t" r="r" b="b"/>
                <a:pathLst>
                  <a:path w="14280" h="1427" extrusionOk="0">
                    <a:moveTo>
                      <a:pt x="724" y="0"/>
                    </a:moveTo>
                    <a:cubicBezTo>
                      <a:pt x="534" y="0"/>
                      <a:pt x="341" y="65"/>
                      <a:pt x="214" y="193"/>
                    </a:cubicBezTo>
                    <a:cubicBezTo>
                      <a:pt x="86" y="320"/>
                      <a:pt x="1" y="511"/>
                      <a:pt x="1" y="703"/>
                    </a:cubicBezTo>
                    <a:cubicBezTo>
                      <a:pt x="1" y="1107"/>
                      <a:pt x="321" y="1427"/>
                      <a:pt x="724" y="1427"/>
                    </a:cubicBezTo>
                    <a:lnTo>
                      <a:pt x="13556" y="1427"/>
                    </a:lnTo>
                    <a:cubicBezTo>
                      <a:pt x="13747" y="1427"/>
                      <a:pt x="13939" y="1342"/>
                      <a:pt x="14067" y="1214"/>
                    </a:cubicBezTo>
                    <a:cubicBezTo>
                      <a:pt x="14195" y="1086"/>
                      <a:pt x="14280" y="894"/>
                      <a:pt x="14280" y="703"/>
                    </a:cubicBezTo>
                    <a:cubicBezTo>
                      <a:pt x="14280" y="320"/>
                      <a:pt x="13960" y="0"/>
                      <a:pt x="13556"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5884975" y="2620025"/>
                <a:ext cx="468525" cy="211800"/>
              </a:xfrm>
              <a:custGeom>
                <a:avLst/>
                <a:gdLst/>
                <a:ahLst/>
                <a:cxnLst/>
                <a:rect l="l" t="t" r="r" b="b"/>
                <a:pathLst>
                  <a:path w="18741" h="8472" extrusionOk="0">
                    <a:moveTo>
                      <a:pt x="1064" y="1"/>
                    </a:moveTo>
                    <a:cubicBezTo>
                      <a:pt x="312" y="1"/>
                      <a:pt x="1" y="3607"/>
                      <a:pt x="105" y="4768"/>
                    </a:cubicBezTo>
                    <a:cubicBezTo>
                      <a:pt x="170" y="5554"/>
                      <a:pt x="6809" y="8172"/>
                      <a:pt x="7765" y="8428"/>
                    </a:cubicBezTo>
                    <a:cubicBezTo>
                      <a:pt x="7873" y="8457"/>
                      <a:pt x="8011" y="8471"/>
                      <a:pt x="8176" y="8471"/>
                    </a:cubicBezTo>
                    <a:cubicBezTo>
                      <a:pt x="10487" y="8471"/>
                      <a:pt x="17984" y="5740"/>
                      <a:pt x="18342" y="5639"/>
                    </a:cubicBezTo>
                    <a:cubicBezTo>
                      <a:pt x="18741" y="5555"/>
                      <a:pt x="18495" y="2702"/>
                      <a:pt x="17913" y="2702"/>
                    </a:cubicBezTo>
                    <a:cubicBezTo>
                      <a:pt x="17907" y="2702"/>
                      <a:pt x="17900" y="2702"/>
                      <a:pt x="17894" y="2703"/>
                    </a:cubicBezTo>
                    <a:cubicBezTo>
                      <a:pt x="14175" y="3090"/>
                      <a:pt x="9212" y="4757"/>
                      <a:pt x="8627" y="4757"/>
                    </a:cubicBezTo>
                    <a:cubicBezTo>
                      <a:pt x="8599" y="4757"/>
                      <a:pt x="8582" y="4753"/>
                      <a:pt x="8574" y="4746"/>
                    </a:cubicBezTo>
                    <a:cubicBezTo>
                      <a:pt x="8554" y="4725"/>
                      <a:pt x="1532" y="44"/>
                      <a:pt x="1084" y="1"/>
                    </a:cubicBezTo>
                    <a:cubicBezTo>
                      <a:pt x="1077" y="1"/>
                      <a:pt x="1071" y="1"/>
                      <a:pt x="1064" y="1"/>
                    </a:cubicBezTo>
                    <a:close/>
                  </a:path>
                </a:pathLst>
              </a:custGeom>
              <a:solidFill>
                <a:srgbClr val="F1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5864625" y="2619600"/>
                <a:ext cx="478350" cy="220900"/>
              </a:xfrm>
              <a:custGeom>
                <a:avLst/>
                <a:gdLst/>
                <a:ahLst/>
                <a:cxnLst/>
                <a:rect l="l" t="t" r="r" b="b"/>
                <a:pathLst>
                  <a:path w="19134" h="8836" extrusionOk="0">
                    <a:moveTo>
                      <a:pt x="1942" y="1"/>
                    </a:moveTo>
                    <a:cubicBezTo>
                      <a:pt x="1010" y="1"/>
                      <a:pt x="1" y="3316"/>
                      <a:pt x="791" y="4998"/>
                    </a:cubicBezTo>
                    <a:cubicBezTo>
                      <a:pt x="1472" y="6445"/>
                      <a:pt x="7941" y="8317"/>
                      <a:pt x="8900" y="8785"/>
                    </a:cubicBezTo>
                    <a:cubicBezTo>
                      <a:pt x="8969" y="8819"/>
                      <a:pt x="9079" y="8835"/>
                      <a:pt x="9224" y="8835"/>
                    </a:cubicBezTo>
                    <a:cubicBezTo>
                      <a:pt x="11072" y="8835"/>
                      <a:pt x="18539" y="6263"/>
                      <a:pt x="18815" y="6125"/>
                    </a:cubicBezTo>
                    <a:cubicBezTo>
                      <a:pt x="19134" y="5976"/>
                      <a:pt x="18432" y="2870"/>
                      <a:pt x="18007" y="2592"/>
                    </a:cubicBezTo>
                    <a:cubicBezTo>
                      <a:pt x="17971" y="2566"/>
                      <a:pt x="17899" y="2554"/>
                      <a:pt x="17795" y="2554"/>
                    </a:cubicBezTo>
                    <a:cubicBezTo>
                      <a:pt x="16497" y="2554"/>
                      <a:pt x="10270" y="4448"/>
                      <a:pt x="9697" y="4448"/>
                    </a:cubicBezTo>
                    <a:cubicBezTo>
                      <a:pt x="9683" y="4448"/>
                      <a:pt x="9673" y="4447"/>
                      <a:pt x="9666" y="4444"/>
                    </a:cubicBezTo>
                    <a:cubicBezTo>
                      <a:pt x="9325" y="4337"/>
                      <a:pt x="3154" y="635"/>
                      <a:pt x="2153" y="61"/>
                    </a:cubicBezTo>
                    <a:cubicBezTo>
                      <a:pt x="2084" y="20"/>
                      <a:pt x="2013" y="1"/>
                      <a:pt x="194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5007725" y="2793975"/>
                <a:ext cx="2059800" cy="734300"/>
              </a:xfrm>
              <a:custGeom>
                <a:avLst/>
                <a:gdLst/>
                <a:ahLst/>
                <a:cxnLst/>
                <a:rect l="l" t="t" r="r" b="b"/>
                <a:pathLst>
                  <a:path w="82392" h="29372" extrusionOk="0">
                    <a:moveTo>
                      <a:pt x="932" y="1"/>
                    </a:moveTo>
                    <a:cubicBezTo>
                      <a:pt x="599" y="1"/>
                      <a:pt x="349" y="21"/>
                      <a:pt x="193" y="65"/>
                    </a:cubicBezTo>
                    <a:lnTo>
                      <a:pt x="171" y="65"/>
                    </a:lnTo>
                    <a:cubicBezTo>
                      <a:pt x="85" y="86"/>
                      <a:pt x="22" y="128"/>
                      <a:pt x="0" y="171"/>
                    </a:cubicBezTo>
                    <a:cubicBezTo>
                      <a:pt x="618" y="619"/>
                      <a:pt x="34046" y="21279"/>
                      <a:pt x="38217" y="22833"/>
                    </a:cubicBezTo>
                    <a:cubicBezTo>
                      <a:pt x="42284" y="24355"/>
                      <a:pt x="79659" y="29371"/>
                      <a:pt x="82275" y="29371"/>
                    </a:cubicBezTo>
                    <a:cubicBezTo>
                      <a:pt x="82328" y="29371"/>
                      <a:pt x="82367" y="29369"/>
                      <a:pt x="82391" y="29365"/>
                    </a:cubicBezTo>
                    <a:cubicBezTo>
                      <a:pt x="81520" y="27813"/>
                      <a:pt x="46027" y="8342"/>
                      <a:pt x="44708" y="7874"/>
                    </a:cubicBezTo>
                    <a:cubicBezTo>
                      <a:pt x="43474" y="7450"/>
                      <a:pt x="7235" y="1"/>
                      <a:pt x="932" y="1"/>
                    </a:cubicBezTo>
                    <a:close/>
                  </a:path>
                </a:pathLst>
              </a:custGeom>
              <a:solidFill>
                <a:srgbClr val="FFF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5007725" y="2793975"/>
                <a:ext cx="2059800" cy="734300"/>
              </a:xfrm>
              <a:custGeom>
                <a:avLst/>
                <a:gdLst/>
                <a:ahLst/>
                <a:cxnLst/>
                <a:rect l="l" t="t" r="r" b="b"/>
                <a:pathLst>
                  <a:path w="82392" h="29372" extrusionOk="0">
                    <a:moveTo>
                      <a:pt x="932" y="1"/>
                    </a:moveTo>
                    <a:cubicBezTo>
                      <a:pt x="599" y="1"/>
                      <a:pt x="349" y="21"/>
                      <a:pt x="193" y="65"/>
                    </a:cubicBezTo>
                    <a:lnTo>
                      <a:pt x="171" y="65"/>
                    </a:lnTo>
                    <a:lnTo>
                      <a:pt x="0" y="171"/>
                    </a:lnTo>
                    <a:cubicBezTo>
                      <a:pt x="618" y="619"/>
                      <a:pt x="34046" y="21279"/>
                      <a:pt x="38217" y="22833"/>
                    </a:cubicBezTo>
                    <a:cubicBezTo>
                      <a:pt x="42284" y="24355"/>
                      <a:pt x="79659" y="29371"/>
                      <a:pt x="82275" y="29371"/>
                    </a:cubicBezTo>
                    <a:cubicBezTo>
                      <a:pt x="82328" y="29371"/>
                      <a:pt x="82367" y="29369"/>
                      <a:pt x="82391" y="29365"/>
                    </a:cubicBezTo>
                    <a:cubicBezTo>
                      <a:pt x="81520" y="27813"/>
                      <a:pt x="46027" y="8342"/>
                      <a:pt x="44708" y="7874"/>
                    </a:cubicBezTo>
                    <a:cubicBezTo>
                      <a:pt x="43474" y="7450"/>
                      <a:pt x="7235" y="1"/>
                      <a:pt x="932"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5937600" y="2577275"/>
                <a:ext cx="646900" cy="895000"/>
              </a:xfrm>
              <a:custGeom>
                <a:avLst/>
                <a:gdLst/>
                <a:ahLst/>
                <a:cxnLst/>
                <a:rect l="l" t="t" r="r" b="b"/>
                <a:pathLst>
                  <a:path w="25876" h="35800" extrusionOk="0">
                    <a:moveTo>
                      <a:pt x="15296" y="1"/>
                    </a:moveTo>
                    <a:cubicBezTo>
                      <a:pt x="15194" y="1"/>
                      <a:pt x="15120" y="36"/>
                      <a:pt x="15088" y="115"/>
                    </a:cubicBezTo>
                    <a:cubicBezTo>
                      <a:pt x="14875" y="625"/>
                      <a:pt x="0" y="31416"/>
                      <a:pt x="746" y="31757"/>
                    </a:cubicBezTo>
                    <a:cubicBezTo>
                      <a:pt x="1512" y="32097"/>
                      <a:pt x="25875" y="35800"/>
                      <a:pt x="25875" y="35800"/>
                    </a:cubicBezTo>
                    <a:cubicBezTo>
                      <a:pt x="25875" y="35800"/>
                      <a:pt x="18450" y="2796"/>
                      <a:pt x="17832" y="1860"/>
                    </a:cubicBezTo>
                    <a:cubicBezTo>
                      <a:pt x="17310" y="1067"/>
                      <a:pt x="15859" y="1"/>
                      <a:pt x="15296" y="1"/>
                    </a:cubicBezTo>
                    <a:close/>
                  </a:path>
                </a:pathLst>
              </a:custGeom>
              <a:solidFill>
                <a:srgbClr val="FFF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5937600" y="2577275"/>
                <a:ext cx="646900" cy="895000"/>
              </a:xfrm>
              <a:custGeom>
                <a:avLst/>
                <a:gdLst/>
                <a:ahLst/>
                <a:cxnLst/>
                <a:rect l="l" t="t" r="r" b="b"/>
                <a:pathLst>
                  <a:path w="25876" h="35800" extrusionOk="0">
                    <a:moveTo>
                      <a:pt x="15296" y="1"/>
                    </a:moveTo>
                    <a:cubicBezTo>
                      <a:pt x="15194" y="1"/>
                      <a:pt x="15120" y="36"/>
                      <a:pt x="15088" y="115"/>
                    </a:cubicBezTo>
                    <a:cubicBezTo>
                      <a:pt x="14875" y="625"/>
                      <a:pt x="0" y="31416"/>
                      <a:pt x="746" y="31757"/>
                    </a:cubicBezTo>
                    <a:cubicBezTo>
                      <a:pt x="1512" y="32097"/>
                      <a:pt x="25875" y="35800"/>
                      <a:pt x="25875" y="35800"/>
                    </a:cubicBezTo>
                    <a:cubicBezTo>
                      <a:pt x="25875" y="35800"/>
                      <a:pt x="18450" y="2796"/>
                      <a:pt x="17832" y="1860"/>
                    </a:cubicBezTo>
                    <a:cubicBezTo>
                      <a:pt x="17310" y="1067"/>
                      <a:pt x="15859" y="1"/>
                      <a:pt x="15296"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5403500" y="2574225"/>
                <a:ext cx="922200" cy="797025"/>
              </a:xfrm>
              <a:custGeom>
                <a:avLst/>
                <a:gdLst/>
                <a:ahLst/>
                <a:cxnLst/>
                <a:rect l="l" t="t" r="r" b="b"/>
                <a:pathLst>
                  <a:path w="36888" h="31881" extrusionOk="0">
                    <a:moveTo>
                      <a:pt x="35979" y="0"/>
                    </a:moveTo>
                    <a:cubicBezTo>
                      <a:pt x="35266" y="0"/>
                      <a:pt x="34239" y="190"/>
                      <a:pt x="33600" y="407"/>
                    </a:cubicBezTo>
                    <a:cubicBezTo>
                      <a:pt x="32494" y="790"/>
                      <a:pt x="1" y="19878"/>
                      <a:pt x="1" y="19878"/>
                    </a:cubicBezTo>
                    <a:cubicBezTo>
                      <a:pt x="1" y="19878"/>
                      <a:pt x="19194" y="30985"/>
                      <a:pt x="21684" y="31879"/>
                    </a:cubicBezTo>
                    <a:cubicBezTo>
                      <a:pt x="21688" y="31880"/>
                      <a:pt x="21692" y="31881"/>
                      <a:pt x="21696" y="31881"/>
                    </a:cubicBezTo>
                    <a:cubicBezTo>
                      <a:pt x="22636" y="31881"/>
                      <a:pt x="36453" y="1065"/>
                      <a:pt x="36750" y="407"/>
                    </a:cubicBezTo>
                    <a:cubicBezTo>
                      <a:pt x="36888" y="112"/>
                      <a:pt x="36526" y="0"/>
                      <a:pt x="35979" y="0"/>
                    </a:cubicBezTo>
                    <a:close/>
                  </a:path>
                </a:pathLst>
              </a:custGeom>
              <a:solidFill>
                <a:srgbClr val="FFF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5403500" y="2574225"/>
                <a:ext cx="922200" cy="797025"/>
              </a:xfrm>
              <a:custGeom>
                <a:avLst/>
                <a:gdLst/>
                <a:ahLst/>
                <a:cxnLst/>
                <a:rect l="l" t="t" r="r" b="b"/>
                <a:pathLst>
                  <a:path w="36888" h="31881" extrusionOk="0">
                    <a:moveTo>
                      <a:pt x="35979" y="0"/>
                    </a:moveTo>
                    <a:cubicBezTo>
                      <a:pt x="35266" y="0"/>
                      <a:pt x="34239" y="190"/>
                      <a:pt x="33600" y="407"/>
                    </a:cubicBezTo>
                    <a:cubicBezTo>
                      <a:pt x="32494" y="790"/>
                      <a:pt x="1" y="19878"/>
                      <a:pt x="1" y="19878"/>
                    </a:cubicBezTo>
                    <a:cubicBezTo>
                      <a:pt x="1" y="19878"/>
                      <a:pt x="19194" y="30985"/>
                      <a:pt x="21684" y="31879"/>
                    </a:cubicBezTo>
                    <a:cubicBezTo>
                      <a:pt x="21688" y="31880"/>
                      <a:pt x="21692" y="31881"/>
                      <a:pt x="21696" y="31881"/>
                    </a:cubicBezTo>
                    <a:cubicBezTo>
                      <a:pt x="22636" y="31881"/>
                      <a:pt x="36453" y="1065"/>
                      <a:pt x="36750" y="407"/>
                    </a:cubicBezTo>
                    <a:cubicBezTo>
                      <a:pt x="36888" y="112"/>
                      <a:pt x="36526" y="0"/>
                      <a:pt x="35979"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6234975" y="3324375"/>
                <a:ext cx="208150" cy="114650"/>
              </a:xfrm>
              <a:custGeom>
                <a:avLst/>
                <a:gdLst/>
                <a:ahLst/>
                <a:cxnLst/>
                <a:rect l="l" t="t" r="r" b="b"/>
                <a:pathLst>
                  <a:path w="8326" h="4586" extrusionOk="0">
                    <a:moveTo>
                      <a:pt x="2640" y="0"/>
                    </a:moveTo>
                    <a:cubicBezTo>
                      <a:pt x="2640" y="0"/>
                      <a:pt x="64" y="1490"/>
                      <a:pt x="1" y="2298"/>
                    </a:cubicBezTo>
                    <a:cubicBezTo>
                      <a:pt x="1" y="2298"/>
                      <a:pt x="2022" y="4447"/>
                      <a:pt x="2214" y="4574"/>
                    </a:cubicBezTo>
                    <a:cubicBezTo>
                      <a:pt x="2228" y="4582"/>
                      <a:pt x="2247" y="4586"/>
                      <a:pt x="2270" y="4586"/>
                    </a:cubicBezTo>
                    <a:cubicBezTo>
                      <a:pt x="2569" y="4586"/>
                      <a:pt x="3580" y="3991"/>
                      <a:pt x="3639" y="3873"/>
                    </a:cubicBezTo>
                    <a:cubicBezTo>
                      <a:pt x="3703" y="3766"/>
                      <a:pt x="3596" y="3362"/>
                      <a:pt x="3596" y="3362"/>
                    </a:cubicBezTo>
                    <a:lnTo>
                      <a:pt x="3596" y="3362"/>
                    </a:lnTo>
                    <a:cubicBezTo>
                      <a:pt x="3596" y="3362"/>
                      <a:pt x="4064" y="3490"/>
                      <a:pt x="4172" y="3510"/>
                    </a:cubicBezTo>
                    <a:cubicBezTo>
                      <a:pt x="4257" y="3510"/>
                      <a:pt x="8002" y="829"/>
                      <a:pt x="8278" y="213"/>
                    </a:cubicBezTo>
                    <a:cubicBezTo>
                      <a:pt x="8326" y="102"/>
                      <a:pt x="8214" y="56"/>
                      <a:pt x="7997" y="56"/>
                    </a:cubicBezTo>
                    <a:cubicBezTo>
                      <a:pt x="6969" y="56"/>
                      <a:pt x="3576" y="1085"/>
                      <a:pt x="3576" y="1085"/>
                    </a:cubicBezTo>
                    <a:lnTo>
                      <a:pt x="2640"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5420025" y="2544050"/>
                <a:ext cx="530925" cy="540775"/>
              </a:xfrm>
              <a:custGeom>
                <a:avLst/>
                <a:gdLst/>
                <a:ahLst/>
                <a:cxnLst/>
                <a:rect l="l" t="t" r="r" b="b"/>
                <a:pathLst>
                  <a:path w="21237" h="21631" extrusionOk="0">
                    <a:moveTo>
                      <a:pt x="17254" y="1"/>
                    </a:moveTo>
                    <a:cubicBezTo>
                      <a:pt x="15049" y="1"/>
                      <a:pt x="11872" y="516"/>
                      <a:pt x="10427" y="1444"/>
                    </a:cubicBezTo>
                    <a:cubicBezTo>
                      <a:pt x="9235" y="2210"/>
                      <a:pt x="4021" y="9977"/>
                      <a:pt x="2937" y="12040"/>
                    </a:cubicBezTo>
                    <a:cubicBezTo>
                      <a:pt x="1850" y="14083"/>
                      <a:pt x="0" y="21063"/>
                      <a:pt x="553" y="21573"/>
                    </a:cubicBezTo>
                    <a:cubicBezTo>
                      <a:pt x="598" y="21613"/>
                      <a:pt x="684" y="21631"/>
                      <a:pt x="807" y="21631"/>
                    </a:cubicBezTo>
                    <a:cubicBezTo>
                      <a:pt x="2269" y="21631"/>
                      <a:pt x="8844" y="19034"/>
                      <a:pt x="9766" y="18935"/>
                    </a:cubicBezTo>
                    <a:cubicBezTo>
                      <a:pt x="9973" y="18908"/>
                      <a:pt x="10316" y="18897"/>
                      <a:pt x="10732" y="18897"/>
                    </a:cubicBezTo>
                    <a:cubicBezTo>
                      <a:pt x="12279" y="18897"/>
                      <a:pt x="14835" y="19046"/>
                      <a:pt x="15171" y="19062"/>
                    </a:cubicBezTo>
                    <a:cubicBezTo>
                      <a:pt x="15172" y="19062"/>
                      <a:pt x="15173" y="19062"/>
                      <a:pt x="15174" y="19062"/>
                    </a:cubicBezTo>
                    <a:cubicBezTo>
                      <a:pt x="15394" y="19062"/>
                      <a:pt x="16603" y="16391"/>
                      <a:pt x="17959" y="13445"/>
                    </a:cubicBezTo>
                    <a:cubicBezTo>
                      <a:pt x="19214" y="10701"/>
                      <a:pt x="20874" y="7764"/>
                      <a:pt x="21044" y="6700"/>
                    </a:cubicBezTo>
                    <a:cubicBezTo>
                      <a:pt x="21236" y="5594"/>
                      <a:pt x="21129" y="1040"/>
                      <a:pt x="19256" y="252"/>
                    </a:cubicBezTo>
                    <a:cubicBezTo>
                      <a:pt x="18857" y="83"/>
                      <a:pt x="18132" y="1"/>
                      <a:pt x="17254" y="1"/>
                    </a:cubicBezTo>
                    <a:close/>
                  </a:path>
                </a:pathLst>
              </a:custGeom>
              <a:solidFill>
                <a:srgbClr val="FFF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p:nvPr/>
            </p:nvSpPr>
            <p:spPr>
              <a:xfrm>
                <a:off x="5420025" y="2544050"/>
                <a:ext cx="530925" cy="540775"/>
              </a:xfrm>
              <a:custGeom>
                <a:avLst/>
                <a:gdLst/>
                <a:ahLst/>
                <a:cxnLst/>
                <a:rect l="l" t="t" r="r" b="b"/>
                <a:pathLst>
                  <a:path w="21237" h="21631" extrusionOk="0">
                    <a:moveTo>
                      <a:pt x="17254" y="1"/>
                    </a:moveTo>
                    <a:cubicBezTo>
                      <a:pt x="15049" y="1"/>
                      <a:pt x="11872" y="516"/>
                      <a:pt x="10427" y="1444"/>
                    </a:cubicBezTo>
                    <a:cubicBezTo>
                      <a:pt x="9235" y="2210"/>
                      <a:pt x="4021" y="9977"/>
                      <a:pt x="2937" y="12040"/>
                    </a:cubicBezTo>
                    <a:cubicBezTo>
                      <a:pt x="1850" y="14083"/>
                      <a:pt x="0" y="21063"/>
                      <a:pt x="553" y="21573"/>
                    </a:cubicBezTo>
                    <a:cubicBezTo>
                      <a:pt x="598" y="21613"/>
                      <a:pt x="684" y="21631"/>
                      <a:pt x="807" y="21631"/>
                    </a:cubicBezTo>
                    <a:cubicBezTo>
                      <a:pt x="2269" y="21631"/>
                      <a:pt x="8844" y="19034"/>
                      <a:pt x="9766" y="18935"/>
                    </a:cubicBezTo>
                    <a:cubicBezTo>
                      <a:pt x="9973" y="18908"/>
                      <a:pt x="10316" y="18897"/>
                      <a:pt x="10732" y="18897"/>
                    </a:cubicBezTo>
                    <a:cubicBezTo>
                      <a:pt x="12279" y="18897"/>
                      <a:pt x="14835" y="19046"/>
                      <a:pt x="15171" y="19062"/>
                    </a:cubicBezTo>
                    <a:cubicBezTo>
                      <a:pt x="15172" y="19062"/>
                      <a:pt x="15173" y="19062"/>
                      <a:pt x="15174" y="19062"/>
                    </a:cubicBezTo>
                    <a:cubicBezTo>
                      <a:pt x="15394" y="19062"/>
                      <a:pt x="16603" y="16391"/>
                      <a:pt x="17959" y="13445"/>
                    </a:cubicBezTo>
                    <a:cubicBezTo>
                      <a:pt x="19214" y="10701"/>
                      <a:pt x="20874" y="7764"/>
                      <a:pt x="21044" y="6700"/>
                    </a:cubicBezTo>
                    <a:cubicBezTo>
                      <a:pt x="21236" y="5594"/>
                      <a:pt x="21129" y="1040"/>
                      <a:pt x="19256" y="252"/>
                    </a:cubicBezTo>
                    <a:cubicBezTo>
                      <a:pt x="18857" y="83"/>
                      <a:pt x="18132" y="1"/>
                      <a:pt x="1725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p:nvPr/>
            </p:nvSpPr>
            <p:spPr>
              <a:xfrm>
                <a:off x="5803025" y="2615800"/>
                <a:ext cx="149500" cy="439425"/>
              </a:xfrm>
              <a:custGeom>
                <a:avLst/>
                <a:gdLst/>
                <a:ahLst/>
                <a:cxnLst/>
                <a:rect l="l" t="t" r="r" b="b"/>
                <a:pathLst>
                  <a:path w="5980" h="17577" extrusionOk="0">
                    <a:moveTo>
                      <a:pt x="5788" y="0"/>
                    </a:moveTo>
                    <a:cubicBezTo>
                      <a:pt x="5788" y="0"/>
                      <a:pt x="2660" y="7278"/>
                      <a:pt x="2447" y="7936"/>
                    </a:cubicBezTo>
                    <a:cubicBezTo>
                      <a:pt x="2319" y="8319"/>
                      <a:pt x="1596" y="10980"/>
                      <a:pt x="1043" y="13150"/>
                    </a:cubicBezTo>
                    <a:cubicBezTo>
                      <a:pt x="659" y="14703"/>
                      <a:pt x="1" y="16320"/>
                      <a:pt x="64" y="16427"/>
                    </a:cubicBezTo>
                    <a:cubicBezTo>
                      <a:pt x="190" y="16722"/>
                      <a:pt x="1272" y="17577"/>
                      <a:pt x="1360" y="17577"/>
                    </a:cubicBezTo>
                    <a:cubicBezTo>
                      <a:pt x="1361" y="17577"/>
                      <a:pt x="1362" y="17577"/>
                      <a:pt x="1363" y="17576"/>
                    </a:cubicBezTo>
                    <a:cubicBezTo>
                      <a:pt x="1448" y="17534"/>
                      <a:pt x="3448" y="9979"/>
                      <a:pt x="3894" y="9022"/>
                    </a:cubicBezTo>
                    <a:cubicBezTo>
                      <a:pt x="4362" y="8064"/>
                      <a:pt x="5746" y="4511"/>
                      <a:pt x="5874" y="3766"/>
                    </a:cubicBezTo>
                    <a:cubicBezTo>
                      <a:pt x="5979" y="3149"/>
                      <a:pt x="5894" y="1042"/>
                      <a:pt x="5809" y="276"/>
                    </a:cubicBezTo>
                    <a:cubicBezTo>
                      <a:pt x="5788" y="106"/>
                      <a:pt x="5788" y="0"/>
                      <a:pt x="5788"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5829075" y="2615250"/>
                <a:ext cx="119175" cy="329325"/>
              </a:xfrm>
              <a:custGeom>
                <a:avLst/>
                <a:gdLst/>
                <a:ahLst/>
                <a:cxnLst/>
                <a:rect l="l" t="t" r="r" b="b"/>
                <a:pathLst>
                  <a:path w="4767" h="13173" extrusionOk="0">
                    <a:moveTo>
                      <a:pt x="4746" y="0"/>
                    </a:moveTo>
                    <a:cubicBezTo>
                      <a:pt x="4746" y="0"/>
                      <a:pt x="1575" y="7300"/>
                      <a:pt x="1362" y="7958"/>
                    </a:cubicBezTo>
                    <a:cubicBezTo>
                      <a:pt x="1235" y="8341"/>
                      <a:pt x="533" y="10980"/>
                      <a:pt x="1" y="13172"/>
                    </a:cubicBezTo>
                    <a:cubicBezTo>
                      <a:pt x="1" y="13172"/>
                      <a:pt x="1001" y="10341"/>
                      <a:pt x="1087" y="10151"/>
                    </a:cubicBezTo>
                    <a:cubicBezTo>
                      <a:pt x="1192" y="9958"/>
                      <a:pt x="2917" y="7512"/>
                      <a:pt x="2937" y="7300"/>
                    </a:cubicBezTo>
                    <a:cubicBezTo>
                      <a:pt x="2980" y="7065"/>
                      <a:pt x="2767" y="5512"/>
                      <a:pt x="2767" y="5512"/>
                    </a:cubicBezTo>
                    <a:lnTo>
                      <a:pt x="2767" y="5512"/>
                    </a:lnTo>
                    <a:cubicBezTo>
                      <a:pt x="2767" y="5512"/>
                      <a:pt x="3426" y="6241"/>
                      <a:pt x="3602" y="6241"/>
                    </a:cubicBezTo>
                    <a:cubicBezTo>
                      <a:pt x="3620" y="6241"/>
                      <a:pt x="3634" y="6232"/>
                      <a:pt x="3640" y="6213"/>
                    </a:cubicBezTo>
                    <a:cubicBezTo>
                      <a:pt x="3660" y="6150"/>
                      <a:pt x="4001" y="4661"/>
                      <a:pt x="4236" y="3192"/>
                    </a:cubicBezTo>
                    <a:cubicBezTo>
                      <a:pt x="4426" y="1958"/>
                      <a:pt x="4724" y="746"/>
                      <a:pt x="4767" y="255"/>
                    </a:cubicBezTo>
                    <a:cubicBezTo>
                      <a:pt x="4767" y="85"/>
                      <a:pt x="4767" y="0"/>
                      <a:pt x="4746"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a:off x="5788650" y="2534000"/>
                <a:ext cx="161750" cy="208975"/>
              </a:xfrm>
              <a:custGeom>
                <a:avLst/>
                <a:gdLst/>
                <a:ahLst/>
                <a:cxnLst/>
                <a:rect l="l" t="t" r="r" b="b"/>
                <a:pathLst>
                  <a:path w="6470" h="8359" extrusionOk="0">
                    <a:moveTo>
                      <a:pt x="4297" y="745"/>
                    </a:moveTo>
                    <a:cubicBezTo>
                      <a:pt x="4383" y="745"/>
                      <a:pt x="4444" y="750"/>
                      <a:pt x="4469" y="761"/>
                    </a:cubicBezTo>
                    <a:cubicBezTo>
                      <a:pt x="4661" y="824"/>
                      <a:pt x="5555" y="3187"/>
                      <a:pt x="5597" y="3357"/>
                    </a:cubicBezTo>
                    <a:cubicBezTo>
                      <a:pt x="5660" y="3548"/>
                      <a:pt x="4554" y="6144"/>
                      <a:pt x="4363" y="6379"/>
                    </a:cubicBezTo>
                    <a:cubicBezTo>
                      <a:pt x="4151" y="6612"/>
                      <a:pt x="3384" y="7719"/>
                      <a:pt x="3172" y="7761"/>
                    </a:cubicBezTo>
                    <a:cubicBezTo>
                      <a:pt x="3142" y="7771"/>
                      <a:pt x="3099" y="7776"/>
                      <a:pt x="3047" y="7776"/>
                    </a:cubicBezTo>
                    <a:cubicBezTo>
                      <a:pt x="2760" y="7776"/>
                      <a:pt x="2204" y="7643"/>
                      <a:pt x="2150" y="7571"/>
                    </a:cubicBezTo>
                    <a:cubicBezTo>
                      <a:pt x="2001" y="7358"/>
                      <a:pt x="874" y="4655"/>
                      <a:pt x="809" y="4336"/>
                    </a:cubicBezTo>
                    <a:cubicBezTo>
                      <a:pt x="746" y="4016"/>
                      <a:pt x="1745" y="1080"/>
                      <a:pt x="1895" y="1017"/>
                    </a:cubicBezTo>
                    <a:cubicBezTo>
                      <a:pt x="2024" y="961"/>
                      <a:pt x="3726" y="745"/>
                      <a:pt x="4297" y="745"/>
                    </a:cubicBezTo>
                    <a:close/>
                    <a:moveTo>
                      <a:pt x="3798" y="1"/>
                    </a:moveTo>
                    <a:cubicBezTo>
                      <a:pt x="2671" y="1"/>
                      <a:pt x="988" y="169"/>
                      <a:pt x="766" y="549"/>
                    </a:cubicBezTo>
                    <a:cubicBezTo>
                      <a:pt x="468" y="1037"/>
                      <a:pt x="0" y="3761"/>
                      <a:pt x="128" y="4506"/>
                    </a:cubicBezTo>
                    <a:cubicBezTo>
                      <a:pt x="235" y="5250"/>
                      <a:pt x="1427" y="7761"/>
                      <a:pt x="1640" y="8039"/>
                    </a:cubicBezTo>
                    <a:cubicBezTo>
                      <a:pt x="1761" y="8179"/>
                      <a:pt x="3026" y="8359"/>
                      <a:pt x="3286" y="8359"/>
                    </a:cubicBezTo>
                    <a:cubicBezTo>
                      <a:pt x="3300" y="8359"/>
                      <a:pt x="3312" y="8358"/>
                      <a:pt x="3320" y="8357"/>
                    </a:cubicBezTo>
                    <a:cubicBezTo>
                      <a:pt x="3470" y="8337"/>
                      <a:pt x="4809" y="7123"/>
                      <a:pt x="5065" y="6719"/>
                    </a:cubicBezTo>
                    <a:cubicBezTo>
                      <a:pt x="5342" y="6336"/>
                      <a:pt x="6469" y="3633"/>
                      <a:pt x="6426" y="3102"/>
                    </a:cubicBezTo>
                    <a:cubicBezTo>
                      <a:pt x="6406" y="2591"/>
                      <a:pt x="5385" y="229"/>
                      <a:pt x="4682" y="58"/>
                    </a:cubicBezTo>
                    <a:cubicBezTo>
                      <a:pt x="4507" y="20"/>
                      <a:pt x="4186" y="1"/>
                      <a:pt x="3798"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5820575" y="2724150"/>
                <a:ext cx="56950" cy="54950"/>
              </a:xfrm>
              <a:custGeom>
                <a:avLst/>
                <a:gdLst/>
                <a:ahLst/>
                <a:cxnLst/>
                <a:rect l="l" t="t" r="r" b="b"/>
                <a:pathLst>
                  <a:path w="2278" h="2198" extrusionOk="0">
                    <a:moveTo>
                      <a:pt x="757" y="1"/>
                    </a:moveTo>
                    <a:cubicBezTo>
                      <a:pt x="732" y="1"/>
                      <a:pt x="713" y="3"/>
                      <a:pt x="703" y="7"/>
                    </a:cubicBezTo>
                    <a:cubicBezTo>
                      <a:pt x="468" y="135"/>
                      <a:pt x="0" y="751"/>
                      <a:pt x="0" y="921"/>
                    </a:cubicBezTo>
                    <a:cubicBezTo>
                      <a:pt x="0" y="1071"/>
                      <a:pt x="511" y="1985"/>
                      <a:pt x="596" y="2050"/>
                    </a:cubicBezTo>
                    <a:cubicBezTo>
                      <a:pt x="703" y="2113"/>
                      <a:pt x="1319" y="2177"/>
                      <a:pt x="1447" y="2198"/>
                    </a:cubicBezTo>
                    <a:cubicBezTo>
                      <a:pt x="1597" y="2198"/>
                      <a:pt x="2193" y="1432"/>
                      <a:pt x="2235" y="1304"/>
                    </a:cubicBezTo>
                    <a:cubicBezTo>
                      <a:pt x="2278" y="1199"/>
                      <a:pt x="2065" y="368"/>
                      <a:pt x="1915" y="262"/>
                    </a:cubicBezTo>
                    <a:cubicBezTo>
                      <a:pt x="1800" y="166"/>
                      <a:pt x="992" y="1"/>
                      <a:pt x="757"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5765800" y="2775375"/>
                <a:ext cx="90950" cy="276900"/>
              </a:xfrm>
              <a:custGeom>
                <a:avLst/>
                <a:gdLst/>
                <a:ahLst/>
                <a:cxnLst/>
                <a:rect l="l" t="t" r="r" b="b"/>
                <a:pathLst>
                  <a:path w="3638" h="11076" extrusionOk="0">
                    <a:moveTo>
                      <a:pt x="2787" y="1"/>
                    </a:moveTo>
                    <a:cubicBezTo>
                      <a:pt x="2489" y="299"/>
                      <a:pt x="511" y="4277"/>
                      <a:pt x="256" y="4980"/>
                    </a:cubicBezTo>
                    <a:cubicBezTo>
                      <a:pt x="0" y="5681"/>
                      <a:pt x="170" y="7852"/>
                      <a:pt x="511" y="8703"/>
                    </a:cubicBezTo>
                    <a:cubicBezTo>
                      <a:pt x="829" y="9534"/>
                      <a:pt x="1319" y="10768"/>
                      <a:pt x="1595" y="10981"/>
                    </a:cubicBezTo>
                    <a:cubicBezTo>
                      <a:pt x="1693" y="11048"/>
                      <a:pt x="1770" y="11076"/>
                      <a:pt x="1827" y="11076"/>
                    </a:cubicBezTo>
                    <a:cubicBezTo>
                      <a:pt x="1932" y="11076"/>
                      <a:pt x="1971" y="10983"/>
                      <a:pt x="1958" y="10873"/>
                    </a:cubicBezTo>
                    <a:cubicBezTo>
                      <a:pt x="1936" y="10683"/>
                      <a:pt x="1978" y="8916"/>
                      <a:pt x="1958" y="8277"/>
                    </a:cubicBezTo>
                    <a:cubicBezTo>
                      <a:pt x="1958" y="7937"/>
                      <a:pt x="2852" y="6022"/>
                      <a:pt x="2957" y="5554"/>
                    </a:cubicBezTo>
                    <a:cubicBezTo>
                      <a:pt x="3085" y="5086"/>
                      <a:pt x="3638" y="149"/>
                      <a:pt x="3638" y="149"/>
                    </a:cubicBezTo>
                    <a:lnTo>
                      <a:pt x="2787"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6"/>
              <p:cNvSpPr/>
              <p:nvPr/>
            </p:nvSpPr>
            <p:spPr>
              <a:xfrm>
                <a:off x="5443925" y="3016100"/>
                <a:ext cx="887725" cy="401500"/>
              </a:xfrm>
              <a:custGeom>
                <a:avLst/>
                <a:gdLst/>
                <a:ahLst/>
                <a:cxnLst/>
                <a:rect l="l" t="t" r="r" b="b"/>
                <a:pathLst>
                  <a:path w="35509" h="16060" extrusionOk="0">
                    <a:moveTo>
                      <a:pt x="10508" y="0"/>
                    </a:moveTo>
                    <a:cubicBezTo>
                      <a:pt x="8588" y="0"/>
                      <a:pt x="6343" y="75"/>
                      <a:pt x="5045" y="373"/>
                    </a:cubicBezTo>
                    <a:cubicBezTo>
                      <a:pt x="2427" y="989"/>
                      <a:pt x="1" y="2266"/>
                      <a:pt x="1" y="2266"/>
                    </a:cubicBezTo>
                    <a:cubicBezTo>
                      <a:pt x="1" y="2266"/>
                      <a:pt x="1427" y="6033"/>
                      <a:pt x="3873" y="7415"/>
                    </a:cubicBezTo>
                    <a:cubicBezTo>
                      <a:pt x="6001" y="8607"/>
                      <a:pt x="18003" y="8331"/>
                      <a:pt x="19216" y="8459"/>
                    </a:cubicBezTo>
                    <a:cubicBezTo>
                      <a:pt x="20450" y="8586"/>
                      <a:pt x="31813" y="15949"/>
                      <a:pt x="32494" y="16054"/>
                    </a:cubicBezTo>
                    <a:cubicBezTo>
                      <a:pt x="32513" y="16058"/>
                      <a:pt x="32533" y="16059"/>
                      <a:pt x="32554" y="16059"/>
                    </a:cubicBezTo>
                    <a:cubicBezTo>
                      <a:pt x="33301" y="16059"/>
                      <a:pt x="35509" y="13902"/>
                      <a:pt x="35260" y="13055"/>
                    </a:cubicBezTo>
                    <a:cubicBezTo>
                      <a:pt x="34983" y="12161"/>
                      <a:pt x="23302" y="2095"/>
                      <a:pt x="21302" y="1607"/>
                    </a:cubicBezTo>
                    <a:cubicBezTo>
                      <a:pt x="19301" y="1139"/>
                      <a:pt x="14024" y="75"/>
                      <a:pt x="14024" y="75"/>
                    </a:cubicBezTo>
                    <a:cubicBezTo>
                      <a:pt x="14024" y="75"/>
                      <a:pt x="12428" y="0"/>
                      <a:pt x="10508"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p:nvPr/>
            </p:nvSpPr>
            <p:spPr>
              <a:xfrm>
                <a:off x="5697150" y="3033925"/>
                <a:ext cx="620650" cy="316675"/>
              </a:xfrm>
              <a:custGeom>
                <a:avLst/>
                <a:gdLst/>
                <a:ahLst/>
                <a:cxnLst/>
                <a:rect l="l" t="t" r="r" b="b"/>
                <a:pathLst>
                  <a:path w="24826" h="12667" extrusionOk="0">
                    <a:moveTo>
                      <a:pt x="23" y="0"/>
                    </a:moveTo>
                    <a:cubicBezTo>
                      <a:pt x="0" y="0"/>
                      <a:pt x="0" y="21"/>
                      <a:pt x="0" y="21"/>
                    </a:cubicBezTo>
                    <a:cubicBezTo>
                      <a:pt x="2341" y="341"/>
                      <a:pt x="9343" y="1575"/>
                      <a:pt x="10449" y="2000"/>
                    </a:cubicBezTo>
                    <a:cubicBezTo>
                      <a:pt x="11556" y="2426"/>
                      <a:pt x="20918" y="9831"/>
                      <a:pt x="24769" y="12660"/>
                    </a:cubicBezTo>
                    <a:cubicBezTo>
                      <a:pt x="24777" y="12664"/>
                      <a:pt x="24785" y="12666"/>
                      <a:pt x="24791" y="12666"/>
                    </a:cubicBezTo>
                    <a:cubicBezTo>
                      <a:pt x="24817" y="12666"/>
                      <a:pt x="24825" y="12635"/>
                      <a:pt x="24791" y="12617"/>
                    </a:cubicBezTo>
                    <a:cubicBezTo>
                      <a:pt x="20918" y="9511"/>
                      <a:pt x="11789" y="2298"/>
                      <a:pt x="10534" y="1808"/>
                    </a:cubicBezTo>
                    <a:cubicBezTo>
                      <a:pt x="9108" y="1234"/>
                      <a:pt x="2469" y="298"/>
                      <a:pt x="23"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6"/>
              <p:cNvSpPr/>
              <p:nvPr/>
            </p:nvSpPr>
            <p:spPr>
              <a:xfrm>
                <a:off x="5418025" y="2543450"/>
                <a:ext cx="396175" cy="577100"/>
              </a:xfrm>
              <a:custGeom>
                <a:avLst/>
                <a:gdLst/>
                <a:ahLst/>
                <a:cxnLst/>
                <a:rect l="l" t="t" r="r" b="b"/>
                <a:pathLst>
                  <a:path w="15847" h="23084" extrusionOk="0">
                    <a:moveTo>
                      <a:pt x="15847" y="0"/>
                    </a:moveTo>
                    <a:cubicBezTo>
                      <a:pt x="15847" y="0"/>
                      <a:pt x="15676" y="43"/>
                      <a:pt x="15421" y="85"/>
                    </a:cubicBezTo>
                    <a:cubicBezTo>
                      <a:pt x="14252" y="276"/>
                      <a:pt x="11060" y="872"/>
                      <a:pt x="10527" y="1383"/>
                    </a:cubicBezTo>
                    <a:cubicBezTo>
                      <a:pt x="9868" y="2001"/>
                      <a:pt x="5272" y="6639"/>
                      <a:pt x="2846" y="11704"/>
                    </a:cubicBezTo>
                    <a:cubicBezTo>
                      <a:pt x="491" y="16621"/>
                      <a:pt x="0" y="23084"/>
                      <a:pt x="1143" y="23084"/>
                    </a:cubicBezTo>
                    <a:cubicBezTo>
                      <a:pt x="1177" y="23084"/>
                      <a:pt x="1213" y="23078"/>
                      <a:pt x="1250" y="23066"/>
                    </a:cubicBezTo>
                    <a:cubicBezTo>
                      <a:pt x="2186" y="22768"/>
                      <a:pt x="8399" y="19725"/>
                      <a:pt x="8612" y="19577"/>
                    </a:cubicBezTo>
                    <a:cubicBezTo>
                      <a:pt x="8719" y="19512"/>
                      <a:pt x="9676" y="17937"/>
                      <a:pt x="10697" y="16129"/>
                    </a:cubicBezTo>
                    <a:lnTo>
                      <a:pt x="10719" y="16107"/>
                    </a:lnTo>
                    <a:cubicBezTo>
                      <a:pt x="11889" y="14065"/>
                      <a:pt x="13166" y="11746"/>
                      <a:pt x="13443" y="11023"/>
                    </a:cubicBezTo>
                    <a:cubicBezTo>
                      <a:pt x="13974" y="9661"/>
                      <a:pt x="15443" y="829"/>
                      <a:pt x="15847"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p:nvPr/>
            </p:nvSpPr>
            <p:spPr>
              <a:xfrm>
                <a:off x="5685450" y="2541950"/>
                <a:ext cx="128750" cy="404750"/>
              </a:xfrm>
              <a:custGeom>
                <a:avLst/>
                <a:gdLst/>
                <a:ahLst/>
                <a:cxnLst/>
                <a:rect l="l" t="t" r="r" b="b"/>
                <a:pathLst>
                  <a:path w="5150" h="16190" extrusionOk="0">
                    <a:moveTo>
                      <a:pt x="5051" y="1"/>
                    </a:moveTo>
                    <a:cubicBezTo>
                      <a:pt x="4972" y="1"/>
                      <a:pt x="4856" y="52"/>
                      <a:pt x="4724" y="145"/>
                    </a:cubicBezTo>
                    <a:cubicBezTo>
                      <a:pt x="3980" y="549"/>
                      <a:pt x="2937" y="1507"/>
                      <a:pt x="2704" y="1783"/>
                    </a:cubicBezTo>
                    <a:cubicBezTo>
                      <a:pt x="2406" y="2146"/>
                      <a:pt x="383" y="5528"/>
                      <a:pt x="448" y="5678"/>
                    </a:cubicBezTo>
                    <a:cubicBezTo>
                      <a:pt x="511" y="5826"/>
                      <a:pt x="3107" y="6124"/>
                      <a:pt x="3107" y="6124"/>
                    </a:cubicBezTo>
                    <a:cubicBezTo>
                      <a:pt x="3107" y="6124"/>
                      <a:pt x="894" y="7145"/>
                      <a:pt x="916" y="7380"/>
                    </a:cubicBezTo>
                    <a:cubicBezTo>
                      <a:pt x="916" y="7613"/>
                      <a:pt x="1044" y="11466"/>
                      <a:pt x="874" y="11997"/>
                    </a:cubicBezTo>
                    <a:cubicBezTo>
                      <a:pt x="724" y="12530"/>
                      <a:pt x="0" y="16189"/>
                      <a:pt x="0" y="16189"/>
                    </a:cubicBezTo>
                    <a:lnTo>
                      <a:pt x="22" y="16167"/>
                    </a:lnTo>
                    <a:cubicBezTo>
                      <a:pt x="1192" y="14125"/>
                      <a:pt x="2469" y="11806"/>
                      <a:pt x="2746" y="11083"/>
                    </a:cubicBezTo>
                    <a:cubicBezTo>
                      <a:pt x="3277" y="9721"/>
                      <a:pt x="4746" y="889"/>
                      <a:pt x="5150" y="60"/>
                    </a:cubicBezTo>
                    <a:cubicBezTo>
                      <a:pt x="5134" y="20"/>
                      <a:pt x="5099" y="1"/>
                      <a:pt x="5051"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5620550" y="2621000"/>
                <a:ext cx="582550" cy="439550"/>
              </a:xfrm>
              <a:custGeom>
                <a:avLst/>
                <a:gdLst/>
                <a:ahLst/>
                <a:cxnLst/>
                <a:rect l="l" t="t" r="r" b="b"/>
                <a:pathLst>
                  <a:path w="23302" h="17582" extrusionOk="0">
                    <a:moveTo>
                      <a:pt x="20195" y="15516"/>
                    </a:moveTo>
                    <a:cubicBezTo>
                      <a:pt x="19854" y="15538"/>
                      <a:pt x="19641" y="15559"/>
                      <a:pt x="19641" y="15559"/>
                    </a:cubicBezTo>
                    <a:cubicBezTo>
                      <a:pt x="19641" y="15538"/>
                      <a:pt x="19854" y="15516"/>
                      <a:pt x="20195" y="15516"/>
                    </a:cubicBezTo>
                    <a:close/>
                    <a:moveTo>
                      <a:pt x="3058" y="0"/>
                    </a:moveTo>
                    <a:cubicBezTo>
                      <a:pt x="2042" y="0"/>
                      <a:pt x="614" y="822"/>
                      <a:pt x="341" y="2962"/>
                    </a:cubicBezTo>
                    <a:cubicBezTo>
                      <a:pt x="0" y="5515"/>
                      <a:pt x="3725" y="11198"/>
                      <a:pt x="5022" y="12878"/>
                    </a:cubicBezTo>
                    <a:cubicBezTo>
                      <a:pt x="6661" y="15006"/>
                      <a:pt x="16427" y="17156"/>
                      <a:pt x="16513" y="17241"/>
                    </a:cubicBezTo>
                    <a:cubicBezTo>
                      <a:pt x="16535" y="17261"/>
                      <a:pt x="16662" y="17304"/>
                      <a:pt x="16853" y="17326"/>
                    </a:cubicBezTo>
                    <a:cubicBezTo>
                      <a:pt x="17449" y="17431"/>
                      <a:pt x="18620" y="17581"/>
                      <a:pt x="19066" y="17581"/>
                    </a:cubicBezTo>
                    <a:cubicBezTo>
                      <a:pt x="19662" y="17581"/>
                      <a:pt x="22939" y="16452"/>
                      <a:pt x="22833" y="16155"/>
                    </a:cubicBezTo>
                    <a:cubicBezTo>
                      <a:pt x="22815" y="16114"/>
                      <a:pt x="22696" y="16097"/>
                      <a:pt x="22515" y="16097"/>
                    </a:cubicBezTo>
                    <a:cubicBezTo>
                      <a:pt x="22041" y="16097"/>
                      <a:pt x="21147" y="16212"/>
                      <a:pt x="20578" y="16304"/>
                    </a:cubicBezTo>
                    <a:cubicBezTo>
                      <a:pt x="21449" y="16155"/>
                      <a:pt x="23131" y="15836"/>
                      <a:pt x="23046" y="15581"/>
                    </a:cubicBezTo>
                    <a:cubicBezTo>
                      <a:pt x="23024" y="15453"/>
                      <a:pt x="22471" y="15431"/>
                      <a:pt x="21812" y="15431"/>
                    </a:cubicBezTo>
                    <a:cubicBezTo>
                      <a:pt x="22598" y="15368"/>
                      <a:pt x="23301" y="15261"/>
                      <a:pt x="23279" y="15006"/>
                    </a:cubicBezTo>
                    <a:cubicBezTo>
                      <a:pt x="23237" y="14645"/>
                      <a:pt x="19747" y="14708"/>
                      <a:pt x="19726" y="14602"/>
                    </a:cubicBezTo>
                    <a:lnTo>
                      <a:pt x="19726" y="14602"/>
                    </a:lnTo>
                    <a:cubicBezTo>
                      <a:pt x="19727" y="14602"/>
                      <a:pt x="21078" y="14713"/>
                      <a:pt x="22072" y="14713"/>
                    </a:cubicBezTo>
                    <a:cubicBezTo>
                      <a:pt x="22646" y="14713"/>
                      <a:pt x="23101" y="14676"/>
                      <a:pt x="23109" y="14560"/>
                    </a:cubicBezTo>
                    <a:cubicBezTo>
                      <a:pt x="23151" y="14177"/>
                      <a:pt x="18853" y="13771"/>
                      <a:pt x="18748" y="13729"/>
                    </a:cubicBezTo>
                    <a:cubicBezTo>
                      <a:pt x="18748" y="13728"/>
                      <a:pt x="18754" y="13727"/>
                      <a:pt x="18767" y="13727"/>
                    </a:cubicBezTo>
                    <a:cubicBezTo>
                      <a:pt x="18884" y="13727"/>
                      <a:pt x="19519" y="13770"/>
                      <a:pt x="20105" y="13770"/>
                    </a:cubicBezTo>
                    <a:cubicBezTo>
                      <a:pt x="20634" y="13770"/>
                      <a:pt x="21123" y="13735"/>
                      <a:pt x="21151" y="13601"/>
                    </a:cubicBezTo>
                    <a:cubicBezTo>
                      <a:pt x="21236" y="13176"/>
                      <a:pt x="19151" y="12878"/>
                      <a:pt x="18257" y="12835"/>
                    </a:cubicBezTo>
                    <a:cubicBezTo>
                      <a:pt x="18231" y="12833"/>
                      <a:pt x="18204" y="12832"/>
                      <a:pt x="18177" y="12832"/>
                    </a:cubicBezTo>
                    <a:cubicBezTo>
                      <a:pt x="17314" y="12832"/>
                      <a:pt x="16186" y="13777"/>
                      <a:pt x="15939" y="13942"/>
                    </a:cubicBezTo>
                    <a:lnTo>
                      <a:pt x="15896" y="13984"/>
                    </a:lnTo>
                    <a:cubicBezTo>
                      <a:pt x="15896" y="13984"/>
                      <a:pt x="15895" y="13984"/>
                      <a:pt x="15894" y="13984"/>
                    </a:cubicBezTo>
                    <a:cubicBezTo>
                      <a:pt x="15724" y="13984"/>
                      <a:pt x="8991" y="9685"/>
                      <a:pt x="8646" y="9685"/>
                    </a:cubicBezTo>
                    <a:cubicBezTo>
                      <a:pt x="8643" y="9685"/>
                      <a:pt x="8641" y="9685"/>
                      <a:pt x="8639" y="9686"/>
                    </a:cubicBezTo>
                    <a:cubicBezTo>
                      <a:pt x="8639" y="9686"/>
                      <a:pt x="4341" y="1302"/>
                      <a:pt x="4065" y="516"/>
                    </a:cubicBezTo>
                    <a:cubicBezTo>
                      <a:pt x="3941" y="191"/>
                      <a:pt x="3547" y="0"/>
                      <a:pt x="3058"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6"/>
              <p:cNvSpPr/>
              <p:nvPr/>
            </p:nvSpPr>
            <p:spPr>
              <a:xfrm>
                <a:off x="5620550" y="2621000"/>
                <a:ext cx="421325" cy="433150"/>
              </a:xfrm>
              <a:custGeom>
                <a:avLst/>
                <a:gdLst/>
                <a:ahLst/>
                <a:cxnLst/>
                <a:rect l="l" t="t" r="r" b="b"/>
                <a:pathLst>
                  <a:path w="16853" h="17326" extrusionOk="0">
                    <a:moveTo>
                      <a:pt x="3058" y="0"/>
                    </a:moveTo>
                    <a:cubicBezTo>
                      <a:pt x="2042" y="0"/>
                      <a:pt x="614" y="822"/>
                      <a:pt x="341" y="2962"/>
                    </a:cubicBezTo>
                    <a:cubicBezTo>
                      <a:pt x="0" y="5515"/>
                      <a:pt x="3725" y="11198"/>
                      <a:pt x="5022" y="12878"/>
                    </a:cubicBezTo>
                    <a:cubicBezTo>
                      <a:pt x="6661" y="15006"/>
                      <a:pt x="16427" y="17156"/>
                      <a:pt x="16513" y="17241"/>
                    </a:cubicBezTo>
                    <a:cubicBezTo>
                      <a:pt x="16535" y="17261"/>
                      <a:pt x="16662" y="17304"/>
                      <a:pt x="16853" y="17326"/>
                    </a:cubicBezTo>
                    <a:cubicBezTo>
                      <a:pt x="16172" y="16347"/>
                      <a:pt x="15854" y="15176"/>
                      <a:pt x="15939" y="13942"/>
                    </a:cubicBezTo>
                    <a:lnTo>
                      <a:pt x="15939" y="13942"/>
                    </a:lnTo>
                    <a:lnTo>
                      <a:pt x="15896" y="13984"/>
                    </a:lnTo>
                    <a:cubicBezTo>
                      <a:pt x="15896" y="13984"/>
                      <a:pt x="15895" y="13984"/>
                      <a:pt x="15894" y="13984"/>
                    </a:cubicBezTo>
                    <a:cubicBezTo>
                      <a:pt x="15724" y="13984"/>
                      <a:pt x="8991" y="9685"/>
                      <a:pt x="8646" y="9685"/>
                    </a:cubicBezTo>
                    <a:cubicBezTo>
                      <a:pt x="8643" y="9685"/>
                      <a:pt x="8641" y="9685"/>
                      <a:pt x="8639" y="9686"/>
                    </a:cubicBezTo>
                    <a:cubicBezTo>
                      <a:pt x="8639" y="9686"/>
                      <a:pt x="4341" y="1302"/>
                      <a:pt x="4065" y="516"/>
                    </a:cubicBezTo>
                    <a:cubicBezTo>
                      <a:pt x="3941" y="191"/>
                      <a:pt x="3547" y="0"/>
                      <a:pt x="3058"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a:off x="5614175" y="2588125"/>
                <a:ext cx="401675" cy="464600"/>
              </a:xfrm>
              <a:custGeom>
                <a:avLst/>
                <a:gdLst/>
                <a:ahLst/>
                <a:cxnLst/>
                <a:rect l="l" t="t" r="r" b="b"/>
                <a:pathLst>
                  <a:path w="16067" h="18584" extrusionOk="0">
                    <a:moveTo>
                      <a:pt x="3709" y="1"/>
                    </a:moveTo>
                    <a:cubicBezTo>
                      <a:pt x="1673" y="1"/>
                      <a:pt x="0" y="4365"/>
                      <a:pt x="170" y="5703"/>
                    </a:cubicBezTo>
                    <a:cubicBezTo>
                      <a:pt x="490" y="8257"/>
                      <a:pt x="3915" y="13193"/>
                      <a:pt x="5362" y="14938"/>
                    </a:cubicBezTo>
                    <a:cubicBezTo>
                      <a:pt x="6799" y="16662"/>
                      <a:pt x="13838" y="18584"/>
                      <a:pt x="14603" y="18584"/>
                    </a:cubicBezTo>
                    <a:cubicBezTo>
                      <a:pt x="14631" y="18584"/>
                      <a:pt x="14651" y="18581"/>
                      <a:pt x="14662" y="18576"/>
                    </a:cubicBezTo>
                    <a:cubicBezTo>
                      <a:pt x="16066" y="17853"/>
                      <a:pt x="15959" y="14959"/>
                      <a:pt x="15704" y="14725"/>
                    </a:cubicBezTo>
                    <a:cubicBezTo>
                      <a:pt x="15215" y="14320"/>
                      <a:pt x="9746" y="11384"/>
                      <a:pt x="9405" y="10873"/>
                    </a:cubicBezTo>
                    <a:cubicBezTo>
                      <a:pt x="9065" y="10363"/>
                      <a:pt x="5257" y="1"/>
                      <a:pt x="3725" y="1"/>
                    </a:cubicBezTo>
                    <a:cubicBezTo>
                      <a:pt x="3719" y="1"/>
                      <a:pt x="3714" y="1"/>
                      <a:pt x="370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5621775" y="2776225"/>
                <a:ext cx="86750" cy="132625"/>
              </a:xfrm>
              <a:custGeom>
                <a:avLst/>
                <a:gdLst/>
                <a:ahLst/>
                <a:cxnLst/>
                <a:rect l="l" t="t" r="r" b="b"/>
                <a:pathLst>
                  <a:path w="3470" h="5305" extrusionOk="0">
                    <a:moveTo>
                      <a:pt x="28" y="0"/>
                    </a:moveTo>
                    <a:cubicBezTo>
                      <a:pt x="17" y="0"/>
                      <a:pt x="0" y="15"/>
                      <a:pt x="16" y="30"/>
                    </a:cubicBezTo>
                    <a:cubicBezTo>
                      <a:pt x="377" y="520"/>
                      <a:pt x="739" y="1031"/>
                      <a:pt x="1080" y="1562"/>
                    </a:cubicBezTo>
                    <a:cubicBezTo>
                      <a:pt x="1037" y="1541"/>
                      <a:pt x="1015" y="1519"/>
                      <a:pt x="973" y="1499"/>
                    </a:cubicBezTo>
                    <a:cubicBezTo>
                      <a:pt x="782" y="1349"/>
                      <a:pt x="547" y="1244"/>
                      <a:pt x="334" y="1116"/>
                    </a:cubicBezTo>
                    <a:cubicBezTo>
                      <a:pt x="314" y="1116"/>
                      <a:pt x="271" y="1136"/>
                      <a:pt x="314" y="1158"/>
                    </a:cubicBezTo>
                    <a:cubicBezTo>
                      <a:pt x="527" y="1286"/>
                      <a:pt x="717" y="1434"/>
                      <a:pt x="910" y="1584"/>
                    </a:cubicBezTo>
                    <a:cubicBezTo>
                      <a:pt x="1058" y="1690"/>
                      <a:pt x="1185" y="1839"/>
                      <a:pt x="1335" y="1945"/>
                    </a:cubicBezTo>
                    <a:cubicBezTo>
                      <a:pt x="2016" y="3031"/>
                      <a:pt x="2675" y="4137"/>
                      <a:pt x="3293" y="5264"/>
                    </a:cubicBezTo>
                    <a:cubicBezTo>
                      <a:pt x="3307" y="5293"/>
                      <a:pt x="3333" y="5305"/>
                      <a:pt x="3360" y="5305"/>
                    </a:cubicBezTo>
                    <a:cubicBezTo>
                      <a:pt x="3413" y="5305"/>
                      <a:pt x="3469" y="5258"/>
                      <a:pt x="3441" y="5201"/>
                    </a:cubicBezTo>
                    <a:cubicBezTo>
                      <a:pt x="2547" y="3286"/>
                      <a:pt x="1420" y="1604"/>
                      <a:pt x="36" y="9"/>
                    </a:cubicBezTo>
                    <a:cubicBezTo>
                      <a:pt x="36" y="3"/>
                      <a:pt x="33" y="0"/>
                      <a:pt x="28"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5605650" y="2584025"/>
                <a:ext cx="127175" cy="184275"/>
              </a:xfrm>
              <a:custGeom>
                <a:avLst/>
                <a:gdLst/>
                <a:ahLst/>
                <a:cxnLst/>
                <a:rect l="l" t="t" r="r" b="b"/>
                <a:pathLst>
                  <a:path w="5087" h="7371" extrusionOk="0">
                    <a:moveTo>
                      <a:pt x="3952" y="0"/>
                    </a:moveTo>
                    <a:cubicBezTo>
                      <a:pt x="3887" y="0"/>
                      <a:pt x="3819" y="5"/>
                      <a:pt x="3746" y="15"/>
                    </a:cubicBezTo>
                    <a:cubicBezTo>
                      <a:pt x="2874" y="165"/>
                      <a:pt x="2236" y="866"/>
                      <a:pt x="1810" y="1590"/>
                    </a:cubicBezTo>
                    <a:cubicBezTo>
                      <a:pt x="767" y="3292"/>
                      <a:pt x="0" y="5420"/>
                      <a:pt x="874" y="7357"/>
                    </a:cubicBezTo>
                    <a:cubicBezTo>
                      <a:pt x="882" y="7365"/>
                      <a:pt x="894" y="7370"/>
                      <a:pt x="904" y="7370"/>
                    </a:cubicBezTo>
                    <a:cubicBezTo>
                      <a:pt x="918" y="7370"/>
                      <a:pt x="928" y="7360"/>
                      <a:pt x="916" y="7335"/>
                    </a:cubicBezTo>
                    <a:cubicBezTo>
                      <a:pt x="341" y="5803"/>
                      <a:pt x="767" y="4186"/>
                      <a:pt x="1427" y="2761"/>
                    </a:cubicBezTo>
                    <a:cubicBezTo>
                      <a:pt x="1846" y="1890"/>
                      <a:pt x="2937" y="165"/>
                      <a:pt x="3976" y="165"/>
                    </a:cubicBezTo>
                    <a:cubicBezTo>
                      <a:pt x="4358" y="165"/>
                      <a:pt x="4733" y="399"/>
                      <a:pt x="5065" y="994"/>
                    </a:cubicBezTo>
                    <a:cubicBezTo>
                      <a:pt x="5065" y="1005"/>
                      <a:pt x="5070" y="1010"/>
                      <a:pt x="5076" y="1010"/>
                    </a:cubicBezTo>
                    <a:cubicBezTo>
                      <a:pt x="5081" y="1010"/>
                      <a:pt x="5087" y="1005"/>
                      <a:pt x="5087" y="994"/>
                    </a:cubicBezTo>
                    <a:cubicBezTo>
                      <a:pt x="4817" y="436"/>
                      <a:pt x="4565" y="0"/>
                      <a:pt x="3952"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5774300" y="2501900"/>
                <a:ext cx="189400" cy="201150"/>
              </a:xfrm>
              <a:custGeom>
                <a:avLst/>
                <a:gdLst/>
                <a:ahLst/>
                <a:cxnLst/>
                <a:rect l="l" t="t" r="r" b="b"/>
                <a:pathLst>
                  <a:path w="7576" h="8046" extrusionOk="0">
                    <a:moveTo>
                      <a:pt x="3994" y="0"/>
                    </a:moveTo>
                    <a:cubicBezTo>
                      <a:pt x="3961" y="0"/>
                      <a:pt x="3928" y="1"/>
                      <a:pt x="3894" y="3"/>
                    </a:cubicBezTo>
                    <a:cubicBezTo>
                      <a:pt x="3468" y="3"/>
                      <a:pt x="1192" y="1853"/>
                      <a:pt x="1150" y="2130"/>
                    </a:cubicBezTo>
                    <a:cubicBezTo>
                      <a:pt x="1085" y="2386"/>
                      <a:pt x="1" y="5152"/>
                      <a:pt x="2384" y="7450"/>
                    </a:cubicBezTo>
                    <a:lnTo>
                      <a:pt x="4788" y="5343"/>
                    </a:lnTo>
                    <a:lnTo>
                      <a:pt x="5383" y="8046"/>
                    </a:lnTo>
                    <a:cubicBezTo>
                      <a:pt x="5383" y="8046"/>
                      <a:pt x="6830" y="6619"/>
                      <a:pt x="6980" y="6173"/>
                    </a:cubicBezTo>
                    <a:cubicBezTo>
                      <a:pt x="7108" y="5726"/>
                      <a:pt x="7576" y="3470"/>
                      <a:pt x="6320" y="1768"/>
                    </a:cubicBezTo>
                    <a:cubicBezTo>
                      <a:pt x="5398" y="538"/>
                      <a:pt x="4851" y="0"/>
                      <a:pt x="399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5837075" y="2417350"/>
                <a:ext cx="175025" cy="216750"/>
              </a:xfrm>
              <a:custGeom>
                <a:avLst/>
                <a:gdLst/>
                <a:ahLst/>
                <a:cxnLst/>
                <a:rect l="l" t="t" r="r" b="b"/>
                <a:pathLst>
                  <a:path w="7001" h="8670" extrusionOk="0">
                    <a:moveTo>
                      <a:pt x="3426" y="1"/>
                    </a:moveTo>
                    <a:cubicBezTo>
                      <a:pt x="3426" y="1"/>
                      <a:pt x="2639" y="1087"/>
                      <a:pt x="1831" y="2236"/>
                    </a:cubicBezTo>
                    <a:cubicBezTo>
                      <a:pt x="979" y="3448"/>
                      <a:pt x="106" y="4724"/>
                      <a:pt x="64" y="4917"/>
                    </a:cubicBezTo>
                    <a:cubicBezTo>
                      <a:pt x="1" y="5257"/>
                      <a:pt x="532" y="7853"/>
                      <a:pt x="1703" y="8449"/>
                    </a:cubicBezTo>
                    <a:cubicBezTo>
                      <a:pt x="2014" y="8610"/>
                      <a:pt x="2308" y="8669"/>
                      <a:pt x="2572" y="8669"/>
                    </a:cubicBezTo>
                    <a:cubicBezTo>
                      <a:pt x="3320" y="8669"/>
                      <a:pt x="3831" y="8194"/>
                      <a:pt x="3831" y="8194"/>
                    </a:cubicBezTo>
                    <a:lnTo>
                      <a:pt x="4214" y="7725"/>
                    </a:lnTo>
                    <a:lnTo>
                      <a:pt x="7000" y="4406"/>
                    </a:lnTo>
                    <a:lnTo>
                      <a:pt x="3831" y="491"/>
                    </a:lnTo>
                    <a:lnTo>
                      <a:pt x="3426"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5882825" y="2417350"/>
                <a:ext cx="129275" cy="193150"/>
              </a:xfrm>
              <a:custGeom>
                <a:avLst/>
                <a:gdLst/>
                <a:ahLst/>
                <a:cxnLst/>
                <a:rect l="l" t="t" r="r" b="b"/>
                <a:pathLst>
                  <a:path w="5171" h="7726" extrusionOk="0">
                    <a:moveTo>
                      <a:pt x="1596" y="1"/>
                    </a:moveTo>
                    <a:cubicBezTo>
                      <a:pt x="1596" y="1"/>
                      <a:pt x="809" y="1087"/>
                      <a:pt x="1" y="2236"/>
                    </a:cubicBezTo>
                    <a:cubicBezTo>
                      <a:pt x="21" y="2809"/>
                      <a:pt x="106" y="3385"/>
                      <a:pt x="256" y="3958"/>
                    </a:cubicBezTo>
                    <a:cubicBezTo>
                      <a:pt x="639" y="5385"/>
                      <a:pt x="1362" y="6682"/>
                      <a:pt x="2384" y="7725"/>
                    </a:cubicBezTo>
                    <a:lnTo>
                      <a:pt x="5170" y="4406"/>
                    </a:lnTo>
                    <a:lnTo>
                      <a:pt x="2001" y="491"/>
                    </a:lnTo>
                    <a:lnTo>
                      <a:pt x="1596" y="1"/>
                    </a:ln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5880150" y="2261575"/>
                <a:ext cx="274000" cy="311825"/>
              </a:xfrm>
              <a:custGeom>
                <a:avLst/>
                <a:gdLst/>
                <a:ahLst/>
                <a:cxnLst/>
                <a:rect l="l" t="t" r="r" b="b"/>
                <a:pathLst>
                  <a:path w="10960" h="12473" extrusionOk="0">
                    <a:moveTo>
                      <a:pt x="5589" y="0"/>
                    </a:moveTo>
                    <a:cubicBezTo>
                      <a:pt x="4673" y="0"/>
                      <a:pt x="3793" y="269"/>
                      <a:pt x="3107" y="869"/>
                    </a:cubicBezTo>
                    <a:cubicBezTo>
                      <a:pt x="1427" y="2359"/>
                      <a:pt x="0" y="7318"/>
                      <a:pt x="681" y="9551"/>
                    </a:cubicBezTo>
                    <a:cubicBezTo>
                      <a:pt x="1149" y="11083"/>
                      <a:pt x="3087" y="12382"/>
                      <a:pt x="4937" y="12467"/>
                    </a:cubicBezTo>
                    <a:cubicBezTo>
                      <a:pt x="5012" y="12471"/>
                      <a:pt x="5087" y="12473"/>
                      <a:pt x="5161" y="12473"/>
                    </a:cubicBezTo>
                    <a:cubicBezTo>
                      <a:pt x="5933" y="12473"/>
                      <a:pt x="6677" y="12267"/>
                      <a:pt x="7278" y="11743"/>
                    </a:cubicBezTo>
                    <a:cubicBezTo>
                      <a:pt x="9405" y="9977"/>
                      <a:pt x="10960" y="4061"/>
                      <a:pt x="10214" y="2679"/>
                    </a:cubicBezTo>
                    <a:cubicBezTo>
                      <a:pt x="9352" y="1053"/>
                      <a:pt x="7401" y="0"/>
                      <a:pt x="5589"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6005700" y="2438425"/>
                <a:ext cx="15975" cy="17000"/>
              </a:xfrm>
              <a:custGeom>
                <a:avLst/>
                <a:gdLst/>
                <a:ahLst/>
                <a:cxnLst/>
                <a:rect l="l" t="t" r="r" b="b"/>
                <a:pathLst>
                  <a:path w="639" h="680" extrusionOk="0">
                    <a:moveTo>
                      <a:pt x="634" y="0"/>
                    </a:moveTo>
                    <a:cubicBezTo>
                      <a:pt x="626" y="0"/>
                      <a:pt x="612" y="15"/>
                      <a:pt x="596" y="31"/>
                    </a:cubicBezTo>
                    <a:cubicBezTo>
                      <a:pt x="490" y="329"/>
                      <a:pt x="320" y="647"/>
                      <a:pt x="22" y="647"/>
                    </a:cubicBezTo>
                    <a:cubicBezTo>
                      <a:pt x="0" y="647"/>
                      <a:pt x="0" y="669"/>
                      <a:pt x="0" y="669"/>
                    </a:cubicBezTo>
                    <a:cubicBezTo>
                      <a:pt x="31" y="676"/>
                      <a:pt x="60" y="680"/>
                      <a:pt x="89" y="680"/>
                    </a:cubicBezTo>
                    <a:cubicBezTo>
                      <a:pt x="397" y="680"/>
                      <a:pt x="581" y="281"/>
                      <a:pt x="638" y="9"/>
                    </a:cubicBezTo>
                    <a:cubicBezTo>
                      <a:pt x="638" y="3"/>
                      <a:pt x="637" y="0"/>
                      <a:pt x="63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5997175" y="2427200"/>
                <a:ext cx="29425" cy="25000"/>
              </a:xfrm>
              <a:custGeom>
                <a:avLst/>
                <a:gdLst/>
                <a:ahLst/>
                <a:cxnLst/>
                <a:rect l="l" t="t" r="r" b="b"/>
                <a:pathLst>
                  <a:path w="1177" h="1000" extrusionOk="0">
                    <a:moveTo>
                      <a:pt x="692" y="1"/>
                    </a:moveTo>
                    <a:cubicBezTo>
                      <a:pt x="290" y="1"/>
                      <a:pt x="1" y="777"/>
                      <a:pt x="384" y="968"/>
                    </a:cubicBezTo>
                    <a:cubicBezTo>
                      <a:pt x="426" y="989"/>
                      <a:pt x="468" y="999"/>
                      <a:pt x="509" y="999"/>
                    </a:cubicBezTo>
                    <a:cubicBezTo>
                      <a:pt x="882" y="999"/>
                      <a:pt x="1176" y="205"/>
                      <a:pt x="831" y="32"/>
                    </a:cubicBezTo>
                    <a:cubicBezTo>
                      <a:pt x="784" y="11"/>
                      <a:pt x="737" y="1"/>
                      <a:pt x="69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6071650" y="2461900"/>
                <a:ext cx="8550" cy="23050"/>
              </a:xfrm>
              <a:custGeom>
                <a:avLst/>
                <a:gdLst/>
                <a:ahLst/>
                <a:cxnLst/>
                <a:rect l="l" t="t" r="r" b="b"/>
                <a:pathLst>
                  <a:path w="342" h="922" extrusionOk="0">
                    <a:moveTo>
                      <a:pt x="330" y="0"/>
                    </a:moveTo>
                    <a:cubicBezTo>
                      <a:pt x="327" y="0"/>
                      <a:pt x="324" y="2"/>
                      <a:pt x="321" y="6"/>
                    </a:cubicBezTo>
                    <a:cubicBezTo>
                      <a:pt x="150" y="261"/>
                      <a:pt x="1" y="729"/>
                      <a:pt x="298" y="922"/>
                    </a:cubicBezTo>
                    <a:cubicBezTo>
                      <a:pt x="321" y="922"/>
                      <a:pt x="321" y="900"/>
                      <a:pt x="321" y="900"/>
                    </a:cubicBezTo>
                    <a:cubicBezTo>
                      <a:pt x="86" y="687"/>
                      <a:pt x="193" y="326"/>
                      <a:pt x="341" y="48"/>
                    </a:cubicBezTo>
                    <a:cubicBezTo>
                      <a:pt x="341" y="32"/>
                      <a:pt x="341" y="0"/>
                      <a:pt x="330"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6070875" y="2456875"/>
                <a:ext cx="30275" cy="25275"/>
              </a:xfrm>
              <a:custGeom>
                <a:avLst/>
                <a:gdLst/>
                <a:ahLst/>
                <a:cxnLst/>
                <a:rect l="l" t="t" r="r" b="b"/>
                <a:pathLst>
                  <a:path w="1211" h="1011" extrusionOk="0">
                    <a:moveTo>
                      <a:pt x="668" y="0"/>
                    </a:moveTo>
                    <a:cubicBezTo>
                      <a:pt x="301" y="0"/>
                      <a:pt x="1" y="837"/>
                      <a:pt x="415" y="995"/>
                    </a:cubicBezTo>
                    <a:cubicBezTo>
                      <a:pt x="447" y="1006"/>
                      <a:pt x="478" y="1011"/>
                      <a:pt x="509" y="1011"/>
                    </a:cubicBezTo>
                    <a:cubicBezTo>
                      <a:pt x="913" y="1011"/>
                      <a:pt x="1210" y="174"/>
                      <a:pt x="755" y="16"/>
                    </a:cubicBezTo>
                    <a:cubicBezTo>
                      <a:pt x="726" y="5"/>
                      <a:pt x="697" y="0"/>
                      <a:pt x="668"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6003050" y="2520700"/>
                <a:ext cx="15975" cy="9450"/>
              </a:xfrm>
              <a:custGeom>
                <a:avLst/>
                <a:gdLst/>
                <a:ahLst/>
                <a:cxnLst/>
                <a:rect l="l" t="t" r="r" b="b"/>
                <a:pathLst>
                  <a:path w="639" h="378" extrusionOk="0">
                    <a:moveTo>
                      <a:pt x="22" y="0"/>
                    </a:moveTo>
                    <a:cubicBezTo>
                      <a:pt x="11" y="0"/>
                      <a:pt x="0" y="6"/>
                      <a:pt x="0" y="17"/>
                    </a:cubicBezTo>
                    <a:cubicBezTo>
                      <a:pt x="21" y="144"/>
                      <a:pt x="63" y="292"/>
                      <a:pt x="191" y="357"/>
                    </a:cubicBezTo>
                    <a:cubicBezTo>
                      <a:pt x="238" y="371"/>
                      <a:pt x="287" y="378"/>
                      <a:pt x="336" y="378"/>
                    </a:cubicBezTo>
                    <a:cubicBezTo>
                      <a:pt x="442" y="378"/>
                      <a:pt x="544" y="344"/>
                      <a:pt x="617" y="272"/>
                    </a:cubicBezTo>
                    <a:cubicBezTo>
                      <a:pt x="639" y="250"/>
                      <a:pt x="617" y="250"/>
                      <a:pt x="617" y="250"/>
                    </a:cubicBezTo>
                    <a:cubicBezTo>
                      <a:pt x="556" y="263"/>
                      <a:pt x="481" y="275"/>
                      <a:pt x="408" y="275"/>
                    </a:cubicBezTo>
                    <a:cubicBezTo>
                      <a:pt x="354" y="275"/>
                      <a:pt x="301" y="268"/>
                      <a:pt x="256" y="250"/>
                    </a:cubicBezTo>
                    <a:cubicBezTo>
                      <a:pt x="149" y="207"/>
                      <a:pt x="106" y="102"/>
                      <a:pt x="43" y="17"/>
                    </a:cubicBezTo>
                    <a:cubicBezTo>
                      <a:pt x="43" y="6"/>
                      <a:pt x="32" y="0"/>
                      <a:pt x="22"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6005175" y="2402000"/>
                <a:ext cx="31400" cy="15000"/>
              </a:xfrm>
              <a:custGeom>
                <a:avLst/>
                <a:gdLst/>
                <a:ahLst/>
                <a:cxnLst/>
                <a:rect l="l" t="t" r="r" b="b"/>
                <a:pathLst>
                  <a:path w="1256" h="600" extrusionOk="0">
                    <a:moveTo>
                      <a:pt x="344" y="0"/>
                    </a:moveTo>
                    <a:cubicBezTo>
                      <a:pt x="265" y="0"/>
                      <a:pt x="189" y="14"/>
                      <a:pt x="106" y="61"/>
                    </a:cubicBezTo>
                    <a:cubicBezTo>
                      <a:pt x="43" y="104"/>
                      <a:pt x="1" y="232"/>
                      <a:pt x="43" y="317"/>
                    </a:cubicBezTo>
                    <a:cubicBezTo>
                      <a:pt x="128" y="509"/>
                      <a:pt x="319" y="572"/>
                      <a:pt x="511" y="594"/>
                    </a:cubicBezTo>
                    <a:cubicBezTo>
                      <a:pt x="546" y="597"/>
                      <a:pt x="579" y="599"/>
                      <a:pt x="612" y="599"/>
                    </a:cubicBezTo>
                    <a:cubicBezTo>
                      <a:pt x="779" y="599"/>
                      <a:pt x="922" y="555"/>
                      <a:pt x="1065" y="466"/>
                    </a:cubicBezTo>
                    <a:cubicBezTo>
                      <a:pt x="1255" y="359"/>
                      <a:pt x="1170" y="83"/>
                      <a:pt x="979" y="41"/>
                    </a:cubicBezTo>
                    <a:cubicBezTo>
                      <a:pt x="830" y="19"/>
                      <a:pt x="702" y="19"/>
                      <a:pt x="554" y="19"/>
                    </a:cubicBezTo>
                    <a:cubicBezTo>
                      <a:pt x="477" y="10"/>
                      <a:pt x="410" y="0"/>
                      <a:pt x="34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6088300" y="2429375"/>
                <a:ext cx="23800" cy="24075"/>
              </a:xfrm>
              <a:custGeom>
                <a:avLst/>
                <a:gdLst/>
                <a:ahLst/>
                <a:cxnLst/>
                <a:rect l="l" t="t" r="r" b="b"/>
                <a:pathLst>
                  <a:path w="952" h="963" extrusionOk="0">
                    <a:moveTo>
                      <a:pt x="258" y="1"/>
                    </a:moveTo>
                    <a:cubicBezTo>
                      <a:pt x="129" y="1"/>
                      <a:pt x="1" y="106"/>
                      <a:pt x="15" y="243"/>
                    </a:cubicBezTo>
                    <a:cubicBezTo>
                      <a:pt x="38" y="456"/>
                      <a:pt x="123" y="606"/>
                      <a:pt x="271" y="754"/>
                    </a:cubicBezTo>
                    <a:cubicBezTo>
                      <a:pt x="393" y="858"/>
                      <a:pt x="530" y="963"/>
                      <a:pt x="692" y="963"/>
                    </a:cubicBezTo>
                    <a:cubicBezTo>
                      <a:pt x="728" y="963"/>
                      <a:pt x="765" y="957"/>
                      <a:pt x="804" y="946"/>
                    </a:cubicBezTo>
                    <a:cubicBezTo>
                      <a:pt x="889" y="924"/>
                      <a:pt x="952" y="818"/>
                      <a:pt x="952" y="711"/>
                    </a:cubicBezTo>
                    <a:cubicBezTo>
                      <a:pt x="909" y="563"/>
                      <a:pt x="804" y="478"/>
                      <a:pt x="696" y="350"/>
                    </a:cubicBezTo>
                    <a:cubicBezTo>
                      <a:pt x="591" y="243"/>
                      <a:pt x="506" y="137"/>
                      <a:pt x="399" y="52"/>
                    </a:cubicBezTo>
                    <a:cubicBezTo>
                      <a:pt x="357" y="17"/>
                      <a:pt x="307" y="1"/>
                      <a:pt x="258"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6018450" y="2418600"/>
                <a:ext cx="58025" cy="89200"/>
              </a:xfrm>
              <a:custGeom>
                <a:avLst/>
                <a:gdLst/>
                <a:ahLst/>
                <a:cxnLst/>
                <a:rect l="l" t="t" r="r" b="b"/>
                <a:pathLst>
                  <a:path w="2321" h="3568" extrusionOk="0">
                    <a:moveTo>
                      <a:pt x="2281" y="1"/>
                    </a:moveTo>
                    <a:cubicBezTo>
                      <a:pt x="2268" y="1"/>
                      <a:pt x="2256" y="6"/>
                      <a:pt x="2256" y="15"/>
                    </a:cubicBezTo>
                    <a:cubicBezTo>
                      <a:pt x="1853" y="972"/>
                      <a:pt x="1640" y="1973"/>
                      <a:pt x="1257" y="2930"/>
                    </a:cubicBezTo>
                    <a:cubicBezTo>
                      <a:pt x="1150" y="2824"/>
                      <a:pt x="959" y="2632"/>
                      <a:pt x="852" y="2589"/>
                    </a:cubicBezTo>
                    <a:cubicBezTo>
                      <a:pt x="809" y="2589"/>
                      <a:pt x="619" y="3270"/>
                      <a:pt x="554" y="3377"/>
                    </a:cubicBezTo>
                    <a:cubicBezTo>
                      <a:pt x="534" y="3355"/>
                      <a:pt x="491" y="3355"/>
                      <a:pt x="469" y="3335"/>
                    </a:cubicBezTo>
                    <a:cubicBezTo>
                      <a:pt x="321" y="3270"/>
                      <a:pt x="171" y="3227"/>
                      <a:pt x="1" y="3207"/>
                    </a:cubicBezTo>
                    <a:lnTo>
                      <a:pt x="1" y="3207"/>
                    </a:lnTo>
                    <a:cubicBezTo>
                      <a:pt x="128" y="3355"/>
                      <a:pt x="299" y="3462"/>
                      <a:pt x="511" y="3525"/>
                    </a:cubicBezTo>
                    <a:cubicBezTo>
                      <a:pt x="554" y="3547"/>
                      <a:pt x="597" y="3568"/>
                      <a:pt x="619" y="3568"/>
                    </a:cubicBezTo>
                    <a:lnTo>
                      <a:pt x="639" y="3568"/>
                    </a:lnTo>
                    <a:cubicBezTo>
                      <a:pt x="639" y="3568"/>
                      <a:pt x="639" y="3547"/>
                      <a:pt x="661" y="3547"/>
                    </a:cubicBezTo>
                    <a:cubicBezTo>
                      <a:pt x="661" y="3547"/>
                      <a:pt x="661" y="3525"/>
                      <a:pt x="682" y="3505"/>
                    </a:cubicBezTo>
                    <a:cubicBezTo>
                      <a:pt x="789" y="3270"/>
                      <a:pt x="917" y="2887"/>
                      <a:pt x="917" y="2887"/>
                    </a:cubicBezTo>
                    <a:cubicBezTo>
                      <a:pt x="971" y="2960"/>
                      <a:pt x="1230" y="3253"/>
                      <a:pt x="1328" y="3253"/>
                    </a:cubicBezTo>
                    <a:cubicBezTo>
                      <a:pt x="1345" y="3253"/>
                      <a:pt x="1357" y="3245"/>
                      <a:pt x="1363" y="3227"/>
                    </a:cubicBezTo>
                    <a:cubicBezTo>
                      <a:pt x="1746" y="2228"/>
                      <a:pt x="2151" y="1100"/>
                      <a:pt x="2321" y="36"/>
                    </a:cubicBezTo>
                    <a:cubicBezTo>
                      <a:pt x="2321" y="11"/>
                      <a:pt x="2299" y="1"/>
                      <a:pt x="2281"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5992075" y="2498375"/>
                <a:ext cx="43425" cy="9850"/>
              </a:xfrm>
              <a:custGeom>
                <a:avLst/>
                <a:gdLst/>
                <a:ahLst/>
                <a:cxnLst/>
                <a:rect l="l" t="t" r="r" b="b"/>
                <a:pathLst>
                  <a:path w="1737" h="394" extrusionOk="0">
                    <a:moveTo>
                      <a:pt x="818" y="1"/>
                    </a:moveTo>
                    <a:cubicBezTo>
                      <a:pt x="551" y="1"/>
                      <a:pt x="281" y="60"/>
                      <a:pt x="34" y="207"/>
                    </a:cubicBezTo>
                    <a:cubicBezTo>
                      <a:pt x="0" y="207"/>
                      <a:pt x="21" y="234"/>
                      <a:pt x="42" y="234"/>
                    </a:cubicBezTo>
                    <a:cubicBezTo>
                      <a:pt x="47" y="234"/>
                      <a:pt x="52" y="233"/>
                      <a:pt x="56" y="229"/>
                    </a:cubicBezTo>
                    <a:cubicBezTo>
                      <a:pt x="299" y="187"/>
                      <a:pt x="512" y="161"/>
                      <a:pt x="712" y="161"/>
                    </a:cubicBezTo>
                    <a:cubicBezTo>
                      <a:pt x="1021" y="161"/>
                      <a:pt x="1299" y="222"/>
                      <a:pt x="1609" y="377"/>
                    </a:cubicBezTo>
                    <a:cubicBezTo>
                      <a:pt x="1620" y="388"/>
                      <a:pt x="1631" y="393"/>
                      <a:pt x="1641" y="393"/>
                    </a:cubicBezTo>
                    <a:cubicBezTo>
                      <a:pt x="1652" y="393"/>
                      <a:pt x="1663" y="388"/>
                      <a:pt x="1674" y="377"/>
                    </a:cubicBezTo>
                    <a:lnTo>
                      <a:pt x="1694" y="377"/>
                    </a:lnTo>
                    <a:cubicBezTo>
                      <a:pt x="1694" y="377"/>
                      <a:pt x="1694" y="356"/>
                      <a:pt x="1716" y="356"/>
                    </a:cubicBezTo>
                    <a:cubicBezTo>
                      <a:pt x="1716" y="356"/>
                      <a:pt x="1716" y="334"/>
                      <a:pt x="1737" y="314"/>
                    </a:cubicBezTo>
                    <a:cubicBezTo>
                      <a:pt x="1737" y="271"/>
                      <a:pt x="1737" y="229"/>
                      <a:pt x="1694" y="207"/>
                    </a:cubicBezTo>
                    <a:cubicBezTo>
                      <a:pt x="1652" y="207"/>
                      <a:pt x="1631" y="186"/>
                      <a:pt x="1609" y="186"/>
                    </a:cubicBezTo>
                    <a:cubicBezTo>
                      <a:pt x="1589" y="164"/>
                      <a:pt x="1546" y="164"/>
                      <a:pt x="1524" y="144"/>
                    </a:cubicBezTo>
                    <a:cubicBezTo>
                      <a:pt x="1376" y="79"/>
                      <a:pt x="1226" y="36"/>
                      <a:pt x="1056" y="16"/>
                    </a:cubicBezTo>
                    <a:cubicBezTo>
                      <a:pt x="977" y="6"/>
                      <a:pt x="898" y="1"/>
                      <a:pt x="818" y="1"/>
                    </a:cubicBezTo>
                    <a:close/>
                  </a:path>
                </a:pathLst>
              </a:custGeom>
              <a:solidFill>
                <a:srgbClr val="CFA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5987600" y="2497150"/>
                <a:ext cx="46850" cy="22925"/>
              </a:xfrm>
              <a:custGeom>
                <a:avLst/>
                <a:gdLst/>
                <a:ahLst/>
                <a:cxnLst/>
                <a:rect l="l" t="t" r="r" b="b"/>
                <a:pathLst>
                  <a:path w="1874" h="917" extrusionOk="0">
                    <a:moveTo>
                      <a:pt x="1172" y="0"/>
                    </a:moveTo>
                    <a:cubicBezTo>
                      <a:pt x="937" y="0"/>
                      <a:pt x="704" y="43"/>
                      <a:pt x="511" y="108"/>
                    </a:cubicBezTo>
                    <a:cubicBezTo>
                      <a:pt x="298" y="171"/>
                      <a:pt x="128" y="278"/>
                      <a:pt x="108" y="341"/>
                    </a:cubicBezTo>
                    <a:cubicBezTo>
                      <a:pt x="1" y="576"/>
                      <a:pt x="979" y="596"/>
                      <a:pt x="1129" y="661"/>
                    </a:cubicBezTo>
                    <a:cubicBezTo>
                      <a:pt x="1214" y="724"/>
                      <a:pt x="1342" y="809"/>
                      <a:pt x="1447" y="851"/>
                    </a:cubicBezTo>
                    <a:cubicBezTo>
                      <a:pt x="1512" y="894"/>
                      <a:pt x="1555" y="916"/>
                      <a:pt x="1597" y="916"/>
                    </a:cubicBezTo>
                    <a:cubicBezTo>
                      <a:pt x="1725" y="916"/>
                      <a:pt x="1873" y="576"/>
                      <a:pt x="1831" y="363"/>
                    </a:cubicBezTo>
                    <a:cubicBezTo>
                      <a:pt x="1831" y="278"/>
                      <a:pt x="1725" y="43"/>
                      <a:pt x="117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5987600" y="2499600"/>
                <a:ext cx="38875" cy="18850"/>
              </a:xfrm>
              <a:custGeom>
                <a:avLst/>
                <a:gdLst/>
                <a:ahLst/>
                <a:cxnLst/>
                <a:rect l="l" t="t" r="r" b="b"/>
                <a:pathLst>
                  <a:path w="1555" h="754" extrusionOk="0">
                    <a:moveTo>
                      <a:pt x="619" y="1"/>
                    </a:moveTo>
                    <a:cubicBezTo>
                      <a:pt x="582" y="1"/>
                      <a:pt x="546" y="4"/>
                      <a:pt x="511" y="10"/>
                    </a:cubicBezTo>
                    <a:cubicBezTo>
                      <a:pt x="298" y="73"/>
                      <a:pt x="128" y="180"/>
                      <a:pt x="108" y="243"/>
                    </a:cubicBezTo>
                    <a:cubicBezTo>
                      <a:pt x="1" y="478"/>
                      <a:pt x="979" y="498"/>
                      <a:pt x="1129" y="563"/>
                    </a:cubicBezTo>
                    <a:cubicBezTo>
                      <a:pt x="1214" y="626"/>
                      <a:pt x="1342" y="711"/>
                      <a:pt x="1447" y="753"/>
                    </a:cubicBezTo>
                    <a:cubicBezTo>
                      <a:pt x="1470" y="753"/>
                      <a:pt x="1470" y="733"/>
                      <a:pt x="1470" y="733"/>
                    </a:cubicBezTo>
                    <a:cubicBezTo>
                      <a:pt x="1555" y="498"/>
                      <a:pt x="1320" y="180"/>
                      <a:pt x="937" y="52"/>
                    </a:cubicBezTo>
                    <a:cubicBezTo>
                      <a:pt x="829" y="21"/>
                      <a:pt x="720" y="1"/>
                      <a:pt x="619"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5888150" y="2241225"/>
                <a:ext cx="309450" cy="172650"/>
              </a:xfrm>
              <a:custGeom>
                <a:avLst/>
                <a:gdLst/>
                <a:ahLst/>
                <a:cxnLst/>
                <a:rect l="l" t="t" r="r" b="b"/>
                <a:pathLst>
                  <a:path w="12378" h="6906" extrusionOk="0">
                    <a:moveTo>
                      <a:pt x="4971" y="1"/>
                    </a:moveTo>
                    <a:cubicBezTo>
                      <a:pt x="4333" y="1"/>
                      <a:pt x="3687" y="192"/>
                      <a:pt x="3127" y="727"/>
                    </a:cubicBezTo>
                    <a:cubicBezTo>
                      <a:pt x="3127" y="727"/>
                      <a:pt x="2875" y="637"/>
                      <a:pt x="2522" y="637"/>
                    </a:cubicBezTo>
                    <a:cubicBezTo>
                      <a:pt x="2000" y="637"/>
                      <a:pt x="1257" y="834"/>
                      <a:pt x="787" y="1811"/>
                    </a:cubicBezTo>
                    <a:cubicBezTo>
                      <a:pt x="0" y="3450"/>
                      <a:pt x="191" y="6620"/>
                      <a:pt x="894" y="6875"/>
                    </a:cubicBezTo>
                    <a:cubicBezTo>
                      <a:pt x="956" y="6896"/>
                      <a:pt x="1018" y="6906"/>
                      <a:pt x="1079" y="6906"/>
                    </a:cubicBezTo>
                    <a:cubicBezTo>
                      <a:pt x="1955" y="6906"/>
                      <a:pt x="2681" y="4897"/>
                      <a:pt x="2681" y="4897"/>
                    </a:cubicBezTo>
                    <a:cubicBezTo>
                      <a:pt x="2681" y="4897"/>
                      <a:pt x="2800" y="4922"/>
                      <a:pt x="3003" y="4922"/>
                    </a:cubicBezTo>
                    <a:cubicBezTo>
                      <a:pt x="3525" y="4922"/>
                      <a:pt x="4608" y="4757"/>
                      <a:pt x="5681" y="3578"/>
                    </a:cubicBezTo>
                    <a:cubicBezTo>
                      <a:pt x="5681" y="3578"/>
                      <a:pt x="7022" y="5450"/>
                      <a:pt x="8660" y="5811"/>
                    </a:cubicBezTo>
                    <a:cubicBezTo>
                      <a:pt x="8858" y="5853"/>
                      <a:pt x="9048" y="5872"/>
                      <a:pt x="9229" y="5872"/>
                    </a:cubicBezTo>
                    <a:cubicBezTo>
                      <a:pt x="11390" y="5872"/>
                      <a:pt x="12378" y="3139"/>
                      <a:pt x="11789" y="2237"/>
                    </a:cubicBezTo>
                    <a:cubicBezTo>
                      <a:pt x="11207" y="1310"/>
                      <a:pt x="9825" y="1148"/>
                      <a:pt x="8929" y="1148"/>
                    </a:cubicBezTo>
                    <a:cubicBezTo>
                      <a:pt x="8447" y="1148"/>
                      <a:pt x="8107" y="1195"/>
                      <a:pt x="8107" y="1195"/>
                    </a:cubicBezTo>
                    <a:cubicBezTo>
                      <a:pt x="8107" y="1195"/>
                      <a:pt x="6565" y="1"/>
                      <a:pt x="49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5864175" y="2363650"/>
                <a:ext cx="56975" cy="88175"/>
              </a:xfrm>
              <a:custGeom>
                <a:avLst/>
                <a:gdLst/>
                <a:ahLst/>
                <a:cxnLst/>
                <a:rect l="l" t="t" r="r" b="b"/>
                <a:pathLst>
                  <a:path w="2279" h="3527" extrusionOk="0">
                    <a:moveTo>
                      <a:pt x="1235" y="0"/>
                    </a:moveTo>
                    <a:cubicBezTo>
                      <a:pt x="406" y="0"/>
                      <a:pt x="1" y="2469"/>
                      <a:pt x="597" y="3170"/>
                    </a:cubicBezTo>
                    <a:cubicBezTo>
                      <a:pt x="828" y="3443"/>
                      <a:pt x="1069" y="3527"/>
                      <a:pt x="1278" y="3527"/>
                    </a:cubicBezTo>
                    <a:cubicBezTo>
                      <a:pt x="1606" y="3527"/>
                      <a:pt x="1853" y="3320"/>
                      <a:pt x="1853" y="3320"/>
                    </a:cubicBezTo>
                    <a:lnTo>
                      <a:pt x="2279" y="1978"/>
                    </a:lnTo>
                    <a:cubicBezTo>
                      <a:pt x="2279" y="1978"/>
                      <a:pt x="2066" y="21"/>
                      <a:pt x="1235"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5885475" y="2381475"/>
                <a:ext cx="24475" cy="60825"/>
              </a:xfrm>
              <a:custGeom>
                <a:avLst/>
                <a:gdLst/>
                <a:ahLst/>
                <a:cxnLst/>
                <a:rect l="l" t="t" r="r" b="b"/>
                <a:pathLst>
                  <a:path w="979" h="2433" extrusionOk="0">
                    <a:moveTo>
                      <a:pt x="273" y="1"/>
                    </a:moveTo>
                    <a:lnTo>
                      <a:pt x="273" y="1"/>
                    </a:lnTo>
                    <a:cubicBezTo>
                      <a:pt x="268" y="1"/>
                      <a:pt x="263" y="11"/>
                      <a:pt x="278" y="11"/>
                    </a:cubicBezTo>
                    <a:cubicBezTo>
                      <a:pt x="278" y="3"/>
                      <a:pt x="275" y="1"/>
                      <a:pt x="273" y="1"/>
                    </a:cubicBezTo>
                    <a:close/>
                    <a:moveTo>
                      <a:pt x="278" y="11"/>
                    </a:moveTo>
                    <a:cubicBezTo>
                      <a:pt x="681" y="521"/>
                      <a:pt x="681" y="1180"/>
                      <a:pt x="596" y="1798"/>
                    </a:cubicBezTo>
                    <a:cubicBezTo>
                      <a:pt x="557" y="1526"/>
                      <a:pt x="411" y="1325"/>
                      <a:pt x="111" y="1325"/>
                    </a:cubicBezTo>
                    <a:cubicBezTo>
                      <a:pt x="83" y="1325"/>
                      <a:pt x="53" y="1326"/>
                      <a:pt x="22" y="1330"/>
                    </a:cubicBezTo>
                    <a:cubicBezTo>
                      <a:pt x="0" y="1330"/>
                      <a:pt x="0" y="1350"/>
                      <a:pt x="22" y="1350"/>
                    </a:cubicBezTo>
                    <a:cubicBezTo>
                      <a:pt x="278" y="1436"/>
                      <a:pt x="405" y="1563"/>
                      <a:pt x="448" y="1819"/>
                    </a:cubicBezTo>
                    <a:cubicBezTo>
                      <a:pt x="490" y="1989"/>
                      <a:pt x="468" y="2181"/>
                      <a:pt x="468" y="2372"/>
                    </a:cubicBezTo>
                    <a:cubicBezTo>
                      <a:pt x="468" y="2409"/>
                      <a:pt x="497" y="2432"/>
                      <a:pt x="525" y="2432"/>
                    </a:cubicBezTo>
                    <a:cubicBezTo>
                      <a:pt x="546" y="2432"/>
                      <a:pt x="566" y="2420"/>
                      <a:pt x="575" y="2394"/>
                    </a:cubicBezTo>
                    <a:lnTo>
                      <a:pt x="575" y="2372"/>
                    </a:lnTo>
                    <a:cubicBezTo>
                      <a:pt x="958" y="1713"/>
                      <a:pt x="979" y="479"/>
                      <a:pt x="278" y="1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4988575" y="2798225"/>
                <a:ext cx="2100225" cy="990550"/>
              </a:xfrm>
              <a:custGeom>
                <a:avLst/>
                <a:gdLst/>
                <a:ahLst/>
                <a:cxnLst/>
                <a:rect l="l" t="t" r="r" b="b"/>
                <a:pathLst>
                  <a:path w="84009" h="39622" extrusionOk="0">
                    <a:moveTo>
                      <a:pt x="766" y="1"/>
                    </a:moveTo>
                    <a:lnTo>
                      <a:pt x="766" y="1"/>
                    </a:lnTo>
                    <a:cubicBezTo>
                      <a:pt x="0" y="1470"/>
                      <a:pt x="8406" y="25302"/>
                      <a:pt x="9725" y="26791"/>
                    </a:cubicBezTo>
                    <a:cubicBezTo>
                      <a:pt x="9746" y="26812"/>
                      <a:pt x="9788" y="26854"/>
                      <a:pt x="9853" y="26897"/>
                    </a:cubicBezTo>
                    <a:cubicBezTo>
                      <a:pt x="11320" y="28153"/>
                      <a:pt x="20811" y="33323"/>
                      <a:pt x="27067" y="36685"/>
                    </a:cubicBezTo>
                    <a:cubicBezTo>
                      <a:pt x="27089" y="36685"/>
                      <a:pt x="27109" y="36707"/>
                      <a:pt x="27109" y="36707"/>
                    </a:cubicBezTo>
                    <a:lnTo>
                      <a:pt x="27152" y="36707"/>
                    </a:lnTo>
                    <a:cubicBezTo>
                      <a:pt x="30301" y="38409"/>
                      <a:pt x="32621" y="39622"/>
                      <a:pt x="32621" y="39622"/>
                    </a:cubicBezTo>
                    <a:lnTo>
                      <a:pt x="69135" y="39622"/>
                    </a:lnTo>
                    <a:cubicBezTo>
                      <a:pt x="69135" y="39622"/>
                      <a:pt x="84008" y="30749"/>
                      <a:pt x="83157" y="29195"/>
                    </a:cubicBezTo>
                    <a:lnTo>
                      <a:pt x="83157" y="29195"/>
                    </a:lnTo>
                    <a:cubicBezTo>
                      <a:pt x="83133" y="29199"/>
                      <a:pt x="83094" y="29201"/>
                      <a:pt x="83041" y="29201"/>
                    </a:cubicBezTo>
                    <a:cubicBezTo>
                      <a:pt x="80425" y="29201"/>
                      <a:pt x="43050" y="24185"/>
                      <a:pt x="38983" y="22663"/>
                    </a:cubicBezTo>
                    <a:cubicBezTo>
                      <a:pt x="34812" y="21109"/>
                      <a:pt x="1384" y="449"/>
                      <a:pt x="76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6302025" y="2645250"/>
                <a:ext cx="129825" cy="120350"/>
              </a:xfrm>
              <a:custGeom>
                <a:avLst/>
                <a:gdLst/>
                <a:ahLst/>
                <a:cxnLst/>
                <a:rect l="l" t="t" r="r" b="b"/>
                <a:pathLst>
                  <a:path w="5193" h="4814" extrusionOk="0">
                    <a:moveTo>
                      <a:pt x="3335" y="0"/>
                    </a:moveTo>
                    <a:cubicBezTo>
                      <a:pt x="3300" y="0"/>
                      <a:pt x="3266" y="5"/>
                      <a:pt x="3234" y="14"/>
                    </a:cubicBezTo>
                    <a:cubicBezTo>
                      <a:pt x="2702" y="162"/>
                      <a:pt x="148" y="2077"/>
                      <a:pt x="106" y="2567"/>
                    </a:cubicBezTo>
                    <a:cubicBezTo>
                      <a:pt x="99" y="2653"/>
                      <a:pt x="152" y="2689"/>
                      <a:pt x="247" y="2689"/>
                    </a:cubicBezTo>
                    <a:cubicBezTo>
                      <a:pt x="782" y="2689"/>
                      <a:pt x="2657" y="1524"/>
                      <a:pt x="2701" y="1524"/>
                    </a:cubicBezTo>
                    <a:cubicBezTo>
                      <a:pt x="2701" y="1524"/>
                      <a:pt x="2701" y="1524"/>
                      <a:pt x="2702" y="1524"/>
                    </a:cubicBezTo>
                    <a:cubicBezTo>
                      <a:pt x="2744" y="1566"/>
                      <a:pt x="0" y="2865"/>
                      <a:pt x="85" y="3439"/>
                    </a:cubicBezTo>
                    <a:cubicBezTo>
                      <a:pt x="94" y="3507"/>
                      <a:pt x="154" y="3536"/>
                      <a:pt x="253" y="3536"/>
                    </a:cubicBezTo>
                    <a:cubicBezTo>
                      <a:pt x="649" y="3536"/>
                      <a:pt x="1660" y="3061"/>
                      <a:pt x="2376" y="2698"/>
                    </a:cubicBezTo>
                    <a:lnTo>
                      <a:pt x="2376" y="2698"/>
                    </a:lnTo>
                    <a:cubicBezTo>
                      <a:pt x="1518" y="3165"/>
                      <a:pt x="262" y="3903"/>
                      <a:pt x="318" y="4184"/>
                    </a:cubicBezTo>
                    <a:cubicBezTo>
                      <a:pt x="332" y="4261"/>
                      <a:pt x="417" y="4293"/>
                      <a:pt x="550" y="4293"/>
                    </a:cubicBezTo>
                    <a:cubicBezTo>
                      <a:pt x="1256" y="4293"/>
                      <a:pt x="3321" y="3395"/>
                      <a:pt x="3381" y="3395"/>
                    </a:cubicBezTo>
                    <a:cubicBezTo>
                      <a:pt x="3382" y="3395"/>
                      <a:pt x="3383" y="3396"/>
                      <a:pt x="3383" y="3396"/>
                    </a:cubicBezTo>
                    <a:cubicBezTo>
                      <a:pt x="3383" y="3396"/>
                      <a:pt x="1212" y="4270"/>
                      <a:pt x="1192" y="4695"/>
                    </a:cubicBezTo>
                    <a:cubicBezTo>
                      <a:pt x="1182" y="4780"/>
                      <a:pt x="1273" y="4813"/>
                      <a:pt x="1427" y="4813"/>
                    </a:cubicBezTo>
                    <a:cubicBezTo>
                      <a:pt x="1970" y="4813"/>
                      <a:pt x="3309" y="4394"/>
                      <a:pt x="3873" y="4312"/>
                    </a:cubicBezTo>
                    <a:cubicBezTo>
                      <a:pt x="4596" y="4205"/>
                      <a:pt x="5170" y="2715"/>
                      <a:pt x="5192" y="2205"/>
                    </a:cubicBezTo>
                    <a:cubicBezTo>
                      <a:pt x="5192" y="1719"/>
                      <a:pt x="4016" y="0"/>
                      <a:pt x="3335"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6793550" y="2776450"/>
                <a:ext cx="367600" cy="285675"/>
              </a:xfrm>
              <a:custGeom>
                <a:avLst/>
                <a:gdLst/>
                <a:ahLst/>
                <a:cxnLst/>
                <a:rect l="l" t="t" r="r" b="b"/>
                <a:pathLst>
                  <a:path w="14704" h="11427" extrusionOk="0">
                    <a:moveTo>
                      <a:pt x="7341" y="0"/>
                    </a:moveTo>
                    <a:cubicBezTo>
                      <a:pt x="1" y="0"/>
                      <a:pt x="1" y="11426"/>
                      <a:pt x="7341" y="11426"/>
                    </a:cubicBezTo>
                    <a:cubicBezTo>
                      <a:pt x="14703" y="11426"/>
                      <a:pt x="14703" y="0"/>
                      <a:pt x="7341"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6928675" y="2827525"/>
                <a:ext cx="97350" cy="183525"/>
              </a:xfrm>
              <a:custGeom>
                <a:avLst/>
                <a:gdLst/>
                <a:ahLst/>
                <a:cxnLst/>
                <a:rect l="l" t="t" r="r" b="b"/>
                <a:pathLst>
                  <a:path w="3894" h="7341" extrusionOk="0">
                    <a:moveTo>
                      <a:pt x="1723" y="1319"/>
                    </a:moveTo>
                    <a:lnTo>
                      <a:pt x="1723" y="3255"/>
                    </a:lnTo>
                    <a:cubicBezTo>
                      <a:pt x="1192" y="3085"/>
                      <a:pt x="766" y="2872"/>
                      <a:pt x="766" y="2276"/>
                    </a:cubicBezTo>
                    <a:cubicBezTo>
                      <a:pt x="766" y="1680"/>
                      <a:pt x="1170" y="1382"/>
                      <a:pt x="1723" y="1319"/>
                    </a:cubicBezTo>
                    <a:close/>
                    <a:moveTo>
                      <a:pt x="2171" y="4063"/>
                    </a:moveTo>
                    <a:cubicBezTo>
                      <a:pt x="2702" y="4213"/>
                      <a:pt x="3127" y="4446"/>
                      <a:pt x="3127" y="5042"/>
                    </a:cubicBezTo>
                    <a:cubicBezTo>
                      <a:pt x="3127" y="5553"/>
                      <a:pt x="2787" y="5958"/>
                      <a:pt x="2171" y="6043"/>
                    </a:cubicBezTo>
                    <a:lnTo>
                      <a:pt x="2171" y="4063"/>
                    </a:lnTo>
                    <a:close/>
                    <a:moveTo>
                      <a:pt x="1723" y="0"/>
                    </a:moveTo>
                    <a:lnTo>
                      <a:pt x="1723" y="701"/>
                    </a:lnTo>
                    <a:cubicBezTo>
                      <a:pt x="681" y="766"/>
                      <a:pt x="0" y="1404"/>
                      <a:pt x="0" y="2319"/>
                    </a:cubicBezTo>
                    <a:cubicBezTo>
                      <a:pt x="0" y="3468"/>
                      <a:pt x="894" y="3723"/>
                      <a:pt x="1723" y="3936"/>
                    </a:cubicBezTo>
                    <a:lnTo>
                      <a:pt x="1723" y="6021"/>
                    </a:lnTo>
                    <a:cubicBezTo>
                      <a:pt x="1127" y="5936"/>
                      <a:pt x="851" y="5533"/>
                      <a:pt x="809" y="5085"/>
                    </a:cubicBezTo>
                    <a:lnTo>
                      <a:pt x="0" y="5085"/>
                    </a:lnTo>
                    <a:cubicBezTo>
                      <a:pt x="21" y="5979"/>
                      <a:pt x="724" y="6554"/>
                      <a:pt x="1723" y="6659"/>
                    </a:cubicBezTo>
                    <a:lnTo>
                      <a:pt x="1723" y="7340"/>
                    </a:lnTo>
                    <a:lnTo>
                      <a:pt x="2171" y="7340"/>
                    </a:lnTo>
                    <a:lnTo>
                      <a:pt x="2171" y="6659"/>
                    </a:lnTo>
                    <a:cubicBezTo>
                      <a:pt x="3320" y="6574"/>
                      <a:pt x="3893" y="5788"/>
                      <a:pt x="3893" y="5000"/>
                    </a:cubicBezTo>
                    <a:cubicBezTo>
                      <a:pt x="3893" y="3851"/>
                      <a:pt x="3000" y="3595"/>
                      <a:pt x="2171" y="3383"/>
                    </a:cubicBezTo>
                    <a:lnTo>
                      <a:pt x="2171" y="1340"/>
                    </a:lnTo>
                    <a:cubicBezTo>
                      <a:pt x="2681" y="1447"/>
                      <a:pt x="2957" y="1830"/>
                      <a:pt x="3022" y="2191"/>
                    </a:cubicBezTo>
                    <a:lnTo>
                      <a:pt x="3830" y="2191"/>
                    </a:lnTo>
                    <a:cubicBezTo>
                      <a:pt x="3745" y="1340"/>
                      <a:pt x="3127" y="787"/>
                      <a:pt x="2171" y="701"/>
                    </a:cubicBezTo>
                    <a:lnTo>
                      <a:pt x="2171"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4794950" y="2188925"/>
                <a:ext cx="411825" cy="287575"/>
              </a:xfrm>
              <a:custGeom>
                <a:avLst/>
                <a:gdLst/>
                <a:ahLst/>
                <a:cxnLst/>
                <a:rect l="l" t="t" r="r" b="b"/>
                <a:pathLst>
                  <a:path w="16473" h="11503" extrusionOk="0">
                    <a:moveTo>
                      <a:pt x="8219" y="1"/>
                    </a:moveTo>
                    <a:cubicBezTo>
                      <a:pt x="3056" y="1"/>
                      <a:pt x="1" y="8012"/>
                      <a:pt x="5682" y="10862"/>
                    </a:cubicBezTo>
                    <a:cubicBezTo>
                      <a:pt x="6573" y="11306"/>
                      <a:pt x="7437" y="11503"/>
                      <a:pt x="8249" y="11503"/>
                    </a:cubicBezTo>
                    <a:cubicBezTo>
                      <a:pt x="13426" y="11503"/>
                      <a:pt x="16472" y="3499"/>
                      <a:pt x="10789" y="648"/>
                    </a:cubicBezTo>
                    <a:cubicBezTo>
                      <a:pt x="9897" y="199"/>
                      <a:pt x="9032" y="1"/>
                      <a:pt x="8219"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4932175" y="2248175"/>
                <a:ext cx="135150" cy="169200"/>
              </a:xfrm>
              <a:custGeom>
                <a:avLst/>
                <a:gdLst/>
                <a:ahLst/>
                <a:cxnLst/>
                <a:rect l="l" t="t" r="r" b="b"/>
                <a:pathLst>
                  <a:path w="5406" h="6768" extrusionOk="0">
                    <a:moveTo>
                      <a:pt x="3106" y="1085"/>
                    </a:moveTo>
                    <a:cubicBezTo>
                      <a:pt x="3263" y="1085"/>
                      <a:pt x="3429" y="1122"/>
                      <a:pt x="3598" y="1193"/>
                    </a:cubicBezTo>
                    <a:lnTo>
                      <a:pt x="2724" y="2917"/>
                    </a:lnTo>
                    <a:cubicBezTo>
                      <a:pt x="2321" y="2534"/>
                      <a:pt x="2066" y="2129"/>
                      <a:pt x="2321" y="1598"/>
                    </a:cubicBezTo>
                    <a:cubicBezTo>
                      <a:pt x="2506" y="1241"/>
                      <a:pt x="2787" y="1085"/>
                      <a:pt x="3106" y="1085"/>
                    </a:cubicBezTo>
                    <a:close/>
                    <a:moveTo>
                      <a:pt x="2789" y="3831"/>
                    </a:moveTo>
                    <a:cubicBezTo>
                      <a:pt x="3193" y="4214"/>
                      <a:pt x="3470" y="4619"/>
                      <a:pt x="3193" y="5150"/>
                    </a:cubicBezTo>
                    <a:cubicBezTo>
                      <a:pt x="3036" y="5479"/>
                      <a:pt x="2731" y="5681"/>
                      <a:pt x="2345" y="5681"/>
                    </a:cubicBezTo>
                    <a:cubicBezTo>
                      <a:pt x="2205" y="5681"/>
                      <a:pt x="2054" y="5655"/>
                      <a:pt x="1895" y="5598"/>
                    </a:cubicBezTo>
                    <a:lnTo>
                      <a:pt x="2789" y="3831"/>
                    </a:lnTo>
                    <a:close/>
                    <a:moveTo>
                      <a:pt x="4193" y="1"/>
                    </a:moveTo>
                    <a:lnTo>
                      <a:pt x="3873" y="619"/>
                    </a:lnTo>
                    <a:cubicBezTo>
                      <a:pt x="3580" y="494"/>
                      <a:pt x="3292" y="434"/>
                      <a:pt x="3022" y="434"/>
                    </a:cubicBezTo>
                    <a:cubicBezTo>
                      <a:pt x="2414" y="434"/>
                      <a:pt x="1899" y="740"/>
                      <a:pt x="1618" y="1300"/>
                    </a:cubicBezTo>
                    <a:cubicBezTo>
                      <a:pt x="1087" y="2321"/>
                      <a:pt x="1788" y="2937"/>
                      <a:pt x="2426" y="3513"/>
                    </a:cubicBezTo>
                    <a:lnTo>
                      <a:pt x="1490" y="5385"/>
                    </a:lnTo>
                    <a:cubicBezTo>
                      <a:pt x="1002" y="5045"/>
                      <a:pt x="937" y="4555"/>
                      <a:pt x="1107" y="4151"/>
                    </a:cubicBezTo>
                    <a:lnTo>
                      <a:pt x="384" y="3768"/>
                    </a:lnTo>
                    <a:lnTo>
                      <a:pt x="384" y="3768"/>
                    </a:lnTo>
                    <a:cubicBezTo>
                      <a:pt x="1" y="4577"/>
                      <a:pt x="363" y="5428"/>
                      <a:pt x="1214" y="5959"/>
                    </a:cubicBezTo>
                    <a:lnTo>
                      <a:pt x="917" y="6555"/>
                    </a:lnTo>
                    <a:lnTo>
                      <a:pt x="1320" y="6768"/>
                    </a:lnTo>
                    <a:lnTo>
                      <a:pt x="1618" y="6151"/>
                    </a:lnTo>
                    <a:cubicBezTo>
                      <a:pt x="1913" y="6275"/>
                      <a:pt x="2193" y="6330"/>
                      <a:pt x="2452" y="6330"/>
                    </a:cubicBezTo>
                    <a:cubicBezTo>
                      <a:pt x="3125" y="6330"/>
                      <a:pt x="3650" y="5956"/>
                      <a:pt x="3896" y="5448"/>
                    </a:cubicBezTo>
                    <a:cubicBezTo>
                      <a:pt x="4427" y="4406"/>
                      <a:pt x="3725" y="3789"/>
                      <a:pt x="3087" y="3235"/>
                    </a:cubicBezTo>
                    <a:lnTo>
                      <a:pt x="4001" y="1405"/>
                    </a:lnTo>
                    <a:cubicBezTo>
                      <a:pt x="4406" y="1725"/>
                      <a:pt x="4491" y="2193"/>
                      <a:pt x="4364" y="2534"/>
                    </a:cubicBezTo>
                    <a:lnTo>
                      <a:pt x="5087" y="2895"/>
                    </a:lnTo>
                    <a:cubicBezTo>
                      <a:pt x="5405" y="2108"/>
                      <a:pt x="5108" y="1342"/>
                      <a:pt x="4279" y="832"/>
                    </a:cubicBezTo>
                    <a:lnTo>
                      <a:pt x="4597" y="214"/>
                    </a:lnTo>
                    <a:lnTo>
                      <a:pt x="4193"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6123300" y="1769650"/>
                <a:ext cx="412250" cy="287400"/>
              </a:xfrm>
              <a:custGeom>
                <a:avLst/>
                <a:gdLst/>
                <a:ahLst/>
                <a:cxnLst/>
                <a:rect l="l" t="t" r="r" b="b"/>
                <a:pathLst>
                  <a:path w="16490" h="11496" extrusionOk="0">
                    <a:moveTo>
                      <a:pt x="8194" y="1"/>
                    </a:moveTo>
                    <a:cubicBezTo>
                      <a:pt x="7255" y="1"/>
                      <a:pt x="6259" y="269"/>
                      <a:pt x="5254" y="885"/>
                    </a:cubicBezTo>
                    <a:cubicBezTo>
                      <a:pt x="1" y="4120"/>
                      <a:pt x="3361" y="11496"/>
                      <a:pt x="8290" y="11496"/>
                    </a:cubicBezTo>
                    <a:cubicBezTo>
                      <a:pt x="9231" y="11496"/>
                      <a:pt x="10229" y="11227"/>
                      <a:pt x="11235" y="10610"/>
                    </a:cubicBezTo>
                    <a:cubicBezTo>
                      <a:pt x="16490" y="7393"/>
                      <a:pt x="13126" y="1"/>
                      <a:pt x="8194"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6258400" y="1832750"/>
                <a:ext cx="140450" cy="161725"/>
              </a:xfrm>
              <a:custGeom>
                <a:avLst/>
                <a:gdLst/>
                <a:ahLst/>
                <a:cxnLst/>
                <a:rect l="l" t="t" r="r" b="b"/>
                <a:pathLst>
                  <a:path w="5618" h="6469" extrusionOk="0">
                    <a:moveTo>
                      <a:pt x="1425" y="1362"/>
                    </a:moveTo>
                    <a:lnTo>
                      <a:pt x="2426" y="3000"/>
                    </a:lnTo>
                    <a:cubicBezTo>
                      <a:pt x="2230" y="3055"/>
                      <a:pt x="2042" y="3092"/>
                      <a:pt x="1868" y="3092"/>
                    </a:cubicBezTo>
                    <a:cubicBezTo>
                      <a:pt x="1569" y="3092"/>
                      <a:pt x="1308" y="2982"/>
                      <a:pt x="1107" y="2659"/>
                    </a:cubicBezTo>
                    <a:cubicBezTo>
                      <a:pt x="787" y="2149"/>
                      <a:pt x="979" y="1703"/>
                      <a:pt x="1425" y="1362"/>
                    </a:cubicBezTo>
                    <a:close/>
                    <a:moveTo>
                      <a:pt x="3808" y="3355"/>
                    </a:moveTo>
                    <a:cubicBezTo>
                      <a:pt x="4112" y="3355"/>
                      <a:pt x="4373" y="3465"/>
                      <a:pt x="4574" y="3788"/>
                    </a:cubicBezTo>
                    <a:cubicBezTo>
                      <a:pt x="4830" y="4213"/>
                      <a:pt x="4767" y="4745"/>
                      <a:pt x="4276" y="5128"/>
                    </a:cubicBezTo>
                    <a:lnTo>
                      <a:pt x="3235" y="3447"/>
                    </a:lnTo>
                    <a:cubicBezTo>
                      <a:pt x="3438" y="3392"/>
                      <a:pt x="3631" y="3355"/>
                      <a:pt x="3808" y="3355"/>
                    </a:cubicBezTo>
                    <a:close/>
                    <a:moveTo>
                      <a:pt x="1107" y="0"/>
                    </a:moveTo>
                    <a:lnTo>
                      <a:pt x="724" y="233"/>
                    </a:lnTo>
                    <a:lnTo>
                      <a:pt x="1085" y="829"/>
                    </a:lnTo>
                    <a:cubicBezTo>
                      <a:pt x="233" y="1425"/>
                      <a:pt x="0" y="2341"/>
                      <a:pt x="468" y="3107"/>
                    </a:cubicBezTo>
                    <a:cubicBezTo>
                      <a:pt x="793" y="3641"/>
                      <a:pt x="1206" y="3807"/>
                      <a:pt x="1650" y="3807"/>
                    </a:cubicBezTo>
                    <a:cubicBezTo>
                      <a:pt x="2019" y="3807"/>
                      <a:pt x="2410" y="3691"/>
                      <a:pt x="2787" y="3575"/>
                    </a:cubicBezTo>
                    <a:lnTo>
                      <a:pt x="3873" y="5362"/>
                    </a:lnTo>
                    <a:cubicBezTo>
                      <a:pt x="3711" y="5431"/>
                      <a:pt x="3559" y="5461"/>
                      <a:pt x="3418" y="5461"/>
                    </a:cubicBezTo>
                    <a:cubicBezTo>
                      <a:pt x="3075" y="5461"/>
                      <a:pt x="2797" y="5284"/>
                      <a:pt x="2617" y="5042"/>
                    </a:cubicBezTo>
                    <a:lnTo>
                      <a:pt x="1915" y="5468"/>
                    </a:lnTo>
                    <a:cubicBezTo>
                      <a:pt x="2216" y="5928"/>
                      <a:pt x="2672" y="6152"/>
                      <a:pt x="3191" y="6152"/>
                    </a:cubicBezTo>
                    <a:cubicBezTo>
                      <a:pt x="3514" y="6152"/>
                      <a:pt x="3862" y="6065"/>
                      <a:pt x="4213" y="5894"/>
                    </a:cubicBezTo>
                    <a:lnTo>
                      <a:pt x="4574" y="6469"/>
                    </a:lnTo>
                    <a:lnTo>
                      <a:pt x="4957" y="6234"/>
                    </a:lnTo>
                    <a:lnTo>
                      <a:pt x="4596" y="5660"/>
                    </a:lnTo>
                    <a:cubicBezTo>
                      <a:pt x="5533" y="5000"/>
                      <a:pt x="5618" y="4021"/>
                      <a:pt x="5192" y="3340"/>
                    </a:cubicBezTo>
                    <a:cubicBezTo>
                      <a:pt x="4867" y="2807"/>
                      <a:pt x="4454" y="2640"/>
                      <a:pt x="4014" y="2640"/>
                    </a:cubicBezTo>
                    <a:cubicBezTo>
                      <a:pt x="3647" y="2640"/>
                      <a:pt x="3262" y="2756"/>
                      <a:pt x="2894" y="2872"/>
                    </a:cubicBezTo>
                    <a:lnTo>
                      <a:pt x="1808" y="1127"/>
                    </a:lnTo>
                    <a:cubicBezTo>
                      <a:pt x="1948" y="1081"/>
                      <a:pt x="2081" y="1060"/>
                      <a:pt x="2206" y="1060"/>
                    </a:cubicBezTo>
                    <a:cubicBezTo>
                      <a:pt x="2537" y="1060"/>
                      <a:pt x="2809" y="1209"/>
                      <a:pt x="2979" y="1425"/>
                    </a:cubicBezTo>
                    <a:lnTo>
                      <a:pt x="3660" y="1000"/>
                    </a:lnTo>
                    <a:cubicBezTo>
                      <a:pt x="3337" y="568"/>
                      <a:pt x="2894" y="342"/>
                      <a:pt x="2396" y="342"/>
                    </a:cubicBezTo>
                    <a:cubicBezTo>
                      <a:pt x="2108" y="342"/>
                      <a:pt x="1802" y="418"/>
                      <a:pt x="1490" y="574"/>
                    </a:cubicBezTo>
                    <a:lnTo>
                      <a:pt x="110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6427000" y="2557800"/>
                <a:ext cx="302750" cy="164625"/>
              </a:xfrm>
              <a:custGeom>
                <a:avLst/>
                <a:gdLst/>
                <a:ahLst/>
                <a:cxnLst/>
                <a:rect l="l" t="t" r="r" b="b"/>
                <a:pathLst>
                  <a:path w="12110" h="6585" extrusionOk="0">
                    <a:moveTo>
                      <a:pt x="1022" y="0"/>
                    </a:moveTo>
                    <a:lnTo>
                      <a:pt x="406" y="1532"/>
                    </a:lnTo>
                    <a:cubicBezTo>
                      <a:pt x="1" y="2553"/>
                      <a:pt x="2171" y="4363"/>
                      <a:pt x="5235" y="5555"/>
                    </a:cubicBezTo>
                    <a:cubicBezTo>
                      <a:pt x="6949" y="6232"/>
                      <a:pt x="8582" y="6584"/>
                      <a:pt x="9761" y="6584"/>
                    </a:cubicBezTo>
                    <a:cubicBezTo>
                      <a:pt x="10689" y="6584"/>
                      <a:pt x="11335" y="6366"/>
                      <a:pt x="11513" y="5915"/>
                    </a:cubicBezTo>
                    <a:lnTo>
                      <a:pt x="12109" y="4383"/>
                    </a:lnTo>
                    <a:lnTo>
                      <a:pt x="12109" y="4383"/>
                    </a:lnTo>
                    <a:cubicBezTo>
                      <a:pt x="12002" y="4639"/>
                      <a:pt x="11726" y="4831"/>
                      <a:pt x="11301" y="4937"/>
                    </a:cubicBezTo>
                    <a:cubicBezTo>
                      <a:pt x="11033" y="5006"/>
                      <a:pt x="10711" y="5039"/>
                      <a:pt x="10347" y="5039"/>
                    </a:cubicBezTo>
                    <a:cubicBezTo>
                      <a:pt x="9927" y="5039"/>
                      <a:pt x="9451" y="4996"/>
                      <a:pt x="8938" y="4916"/>
                    </a:cubicBezTo>
                    <a:cubicBezTo>
                      <a:pt x="8024" y="4746"/>
                      <a:pt x="6938" y="4448"/>
                      <a:pt x="5853" y="4023"/>
                    </a:cubicBezTo>
                    <a:cubicBezTo>
                      <a:pt x="4747" y="3575"/>
                      <a:pt x="3768" y="3064"/>
                      <a:pt x="2959" y="2553"/>
                    </a:cubicBezTo>
                    <a:cubicBezTo>
                      <a:pt x="2151" y="2022"/>
                      <a:pt x="1555" y="1469"/>
                      <a:pt x="1235" y="979"/>
                    </a:cubicBezTo>
                    <a:cubicBezTo>
                      <a:pt x="1002" y="596"/>
                      <a:pt x="917" y="278"/>
                      <a:pt x="1022"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6449900" y="2541025"/>
                <a:ext cx="287275" cy="142750"/>
              </a:xfrm>
              <a:custGeom>
                <a:avLst/>
                <a:gdLst/>
                <a:ahLst/>
                <a:cxnLst/>
                <a:rect l="l" t="t" r="r" b="b"/>
                <a:pathLst>
                  <a:path w="11491" h="5710" extrusionOk="0">
                    <a:moveTo>
                      <a:pt x="1870" y="0"/>
                    </a:moveTo>
                    <a:cubicBezTo>
                      <a:pt x="935" y="0"/>
                      <a:pt x="285" y="219"/>
                      <a:pt x="106" y="671"/>
                    </a:cubicBezTo>
                    <a:cubicBezTo>
                      <a:pt x="1" y="949"/>
                      <a:pt x="86" y="1267"/>
                      <a:pt x="319" y="1629"/>
                    </a:cubicBezTo>
                    <a:cubicBezTo>
                      <a:pt x="639" y="2140"/>
                      <a:pt x="1235" y="2693"/>
                      <a:pt x="2043" y="3224"/>
                    </a:cubicBezTo>
                    <a:cubicBezTo>
                      <a:pt x="2852" y="3735"/>
                      <a:pt x="3831" y="4246"/>
                      <a:pt x="4937" y="4694"/>
                    </a:cubicBezTo>
                    <a:cubicBezTo>
                      <a:pt x="6022" y="5119"/>
                      <a:pt x="7108" y="5417"/>
                      <a:pt x="8022" y="5587"/>
                    </a:cubicBezTo>
                    <a:cubicBezTo>
                      <a:pt x="8535" y="5667"/>
                      <a:pt x="9011" y="5710"/>
                      <a:pt x="9431" y="5710"/>
                    </a:cubicBezTo>
                    <a:cubicBezTo>
                      <a:pt x="9795" y="5710"/>
                      <a:pt x="10117" y="5677"/>
                      <a:pt x="10385" y="5608"/>
                    </a:cubicBezTo>
                    <a:cubicBezTo>
                      <a:pt x="10810" y="5502"/>
                      <a:pt x="11086" y="5310"/>
                      <a:pt x="11193" y="5034"/>
                    </a:cubicBezTo>
                    <a:cubicBezTo>
                      <a:pt x="11214" y="5012"/>
                      <a:pt x="11214" y="4991"/>
                      <a:pt x="11214" y="4969"/>
                    </a:cubicBezTo>
                    <a:cubicBezTo>
                      <a:pt x="11491" y="3948"/>
                      <a:pt x="9363" y="2203"/>
                      <a:pt x="6384" y="1011"/>
                    </a:cubicBezTo>
                    <a:cubicBezTo>
                      <a:pt x="4676" y="347"/>
                      <a:pt x="3047" y="0"/>
                      <a:pt x="1870"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6513175" y="2568675"/>
                <a:ext cx="158050" cy="67300"/>
              </a:xfrm>
              <a:custGeom>
                <a:avLst/>
                <a:gdLst/>
                <a:ahLst/>
                <a:cxnLst/>
                <a:rect l="l" t="t" r="r" b="b"/>
                <a:pathLst>
                  <a:path w="6322" h="2692" extrusionOk="0">
                    <a:moveTo>
                      <a:pt x="1107" y="651"/>
                    </a:moveTo>
                    <a:lnTo>
                      <a:pt x="2789" y="1310"/>
                    </a:lnTo>
                    <a:cubicBezTo>
                      <a:pt x="2681" y="1394"/>
                      <a:pt x="2547" y="1451"/>
                      <a:pt x="2364" y="1451"/>
                    </a:cubicBezTo>
                    <a:cubicBezTo>
                      <a:pt x="2220" y="1451"/>
                      <a:pt x="2046" y="1416"/>
                      <a:pt x="1831" y="1332"/>
                    </a:cubicBezTo>
                    <a:cubicBezTo>
                      <a:pt x="1385" y="1162"/>
                      <a:pt x="1087" y="906"/>
                      <a:pt x="1107" y="651"/>
                    </a:cubicBezTo>
                    <a:close/>
                    <a:moveTo>
                      <a:pt x="3976" y="1276"/>
                    </a:moveTo>
                    <a:cubicBezTo>
                      <a:pt x="4117" y="1276"/>
                      <a:pt x="4288" y="1311"/>
                      <a:pt x="4512" y="1395"/>
                    </a:cubicBezTo>
                    <a:cubicBezTo>
                      <a:pt x="5023" y="1608"/>
                      <a:pt x="5215" y="1843"/>
                      <a:pt x="5193" y="2055"/>
                    </a:cubicBezTo>
                    <a:lnTo>
                      <a:pt x="3533" y="1417"/>
                    </a:lnTo>
                    <a:cubicBezTo>
                      <a:pt x="3665" y="1333"/>
                      <a:pt x="3796" y="1276"/>
                      <a:pt x="3976" y="1276"/>
                    </a:cubicBezTo>
                    <a:close/>
                    <a:moveTo>
                      <a:pt x="1340" y="1"/>
                    </a:moveTo>
                    <a:cubicBezTo>
                      <a:pt x="1015" y="1"/>
                      <a:pt x="771" y="98"/>
                      <a:pt x="639" y="289"/>
                    </a:cubicBezTo>
                    <a:lnTo>
                      <a:pt x="66" y="55"/>
                    </a:lnTo>
                    <a:lnTo>
                      <a:pt x="1" y="226"/>
                    </a:lnTo>
                    <a:lnTo>
                      <a:pt x="576" y="438"/>
                    </a:lnTo>
                    <a:cubicBezTo>
                      <a:pt x="491" y="884"/>
                      <a:pt x="1087" y="1352"/>
                      <a:pt x="1746" y="1608"/>
                    </a:cubicBezTo>
                    <a:cubicBezTo>
                      <a:pt x="2131" y="1755"/>
                      <a:pt x="2414" y="1811"/>
                      <a:pt x="2635" y="1811"/>
                    </a:cubicBezTo>
                    <a:cubicBezTo>
                      <a:pt x="2988" y="1811"/>
                      <a:pt x="3180" y="1667"/>
                      <a:pt x="3363" y="1523"/>
                    </a:cubicBezTo>
                    <a:lnTo>
                      <a:pt x="5108" y="2204"/>
                    </a:lnTo>
                    <a:cubicBezTo>
                      <a:pt x="5023" y="2278"/>
                      <a:pt x="4890" y="2310"/>
                      <a:pt x="4741" y="2310"/>
                    </a:cubicBezTo>
                    <a:cubicBezTo>
                      <a:pt x="4592" y="2310"/>
                      <a:pt x="4428" y="2278"/>
                      <a:pt x="4279" y="2226"/>
                    </a:cubicBezTo>
                    <a:lnTo>
                      <a:pt x="4151" y="2524"/>
                    </a:lnTo>
                    <a:cubicBezTo>
                      <a:pt x="4480" y="2637"/>
                      <a:pt x="4772" y="2691"/>
                      <a:pt x="5014" y="2691"/>
                    </a:cubicBezTo>
                    <a:cubicBezTo>
                      <a:pt x="5318" y="2691"/>
                      <a:pt x="5542" y="2605"/>
                      <a:pt x="5661" y="2438"/>
                    </a:cubicBezTo>
                    <a:lnTo>
                      <a:pt x="6257" y="2651"/>
                    </a:lnTo>
                    <a:lnTo>
                      <a:pt x="6321" y="2501"/>
                    </a:lnTo>
                    <a:lnTo>
                      <a:pt x="5726" y="2268"/>
                    </a:lnTo>
                    <a:cubicBezTo>
                      <a:pt x="5811" y="1863"/>
                      <a:pt x="5363" y="1417"/>
                      <a:pt x="4597" y="1097"/>
                    </a:cubicBezTo>
                    <a:cubicBezTo>
                      <a:pt x="4222" y="953"/>
                      <a:pt x="3943" y="900"/>
                      <a:pt x="3724" y="900"/>
                    </a:cubicBezTo>
                    <a:cubicBezTo>
                      <a:pt x="3358" y="900"/>
                      <a:pt x="3158" y="1049"/>
                      <a:pt x="2959" y="1182"/>
                    </a:cubicBezTo>
                    <a:lnTo>
                      <a:pt x="1192" y="501"/>
                    </a:lnTo>
                    <a:cubicBezTo>
                      <a:pt x="1265" y="409"/>
                      <a:pt x="1391" y="372"/>
                      <a:pt x="1546" y="372"/>
                    </a:cubicBezTo>
                    <a:cubicBezTo>
                      <a:pt x="1712" y="372"/>
                      <a:pt x="1910" y="415"/>
                      <a:pt x="2108" y="481"/>
                    </a:cubicBezTo>
                    <a:lnTo>
                      <a:pt x="2236" y="183"/>
                    </a:lnTo>
                    <a:cubicBezTo>
                      <a:pt x="1899" y="61"/>
                      <a:pt x="1595" y="1"/>
                      <a:pt x="134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5314675" y="2631750"/>
                <a:ext cx="246325" cy="257675"/>
              </a:xfrm>
              <a:custGeom>
                <a:avLst/>
                <a:gdLst/>
                <a:ahLst/>
                <a:cxnLst/>
                <a:rect l="l" t="t" r="r" b="b"/>
                <a:pathLst>
                  <a:path w="9853" h="10307" extrusionOk="0">
                    <a:moveTo>
                      <a:pt x="7767" y="1"/>
                    </a:moveTo>
                    <a:lnTo>
                      <a:pt x="7797" y="26"/>
                    </a:lnTo>
                    <a:lnTo>
                      <a:pt x="7797" y="26"/>
                    </a:lnTo>
                    <a:cubicBezTo>
                      <a:pt x="7787" y="18"/>
                      <a:pt x="7777" y="9"/>
                      <a:pt x="7767" y="1"/>
                    </a:cubicBezTo>
                    <a:close/>
                    <a:moveTo>
                      <a:pt x="1" y="9043"/>
                    </a:moveTo>
                    <a:lnTo>
                      <a:pt x="1" y="9043"/>
                    </a:lnTo>
                    <a:cubicBezTo>
                      <a:pt x="7" y="9049"/>
                      <a:pt x="13" y="9054"/>
                      <a:pt x="20" y="9059"/>
                    </a:cubicBezTo>
                    <a:lnTo>
                      <a:pt x="20" y="9059"/>
                    </a:lnTo>
                    <a:lnTo>
                      <a:pt x="1" y="9043"/>
                    </a:lnTo>
                    <a:close/>
                    <a:moveTo>
                      <a:pt x="7797" y="26"/>
                    </a:moveTo>
                    <a:lnTo>
                      <a:pt x="7797" y="26"/>
                    </a:lnTo>
                    <a:cubicBezTo>
                      <a:pt x="8009" y="221"/>
                      <a:pt x="8085" y="550"/>
                      <a:pt x="8044" y="957"/>
                    </a:cubicBezTo>
                    <a:cubicBezTo>
                      <a:pt x="7980" y="1533"/>
                      <a:pt x="7704" y="2319"/>
                      <a:pt x="7236" y="3170"/>
                    </a:cubicBezTo>
                    <a:cubicBezTo>
                      <a:pt x="6788" y="4001"/>
                      <a:pt x="6150" y="4915"/>
                      <a:pt x="5384" y="5809"/>
                    </a:cubicBezTo>
                    <a:cubicBezTo>
                      <a:pt x="4597" y="6702"/>
                      <a:pt x="3789" y="7469"/>
                      <a:pt x="3043" y="8044"/>
                    </a:cubicBezTo>
                    <a:cubicBezTo>
                      <a:pt x="2277" y="8618"/>
                      <a:pt x="1553" y="9023"/>
                      <a:pt x="980" y="9171"/>
                    </a:cubicBezTo>
                    <a:cubicBezTo>
                      <a:pt x="826" y="9202"/>
                      <a:pt x="683" y="9219"/>
                      <a:pt x="553" y="9219"/>
                    </a:cubicBezTo>
                    <a:cubicBezTo>
                      <a:pt x="335" y="9219"/>
                      <a:pt x="154" y="9171"/>
                      <a:pt x="20" y="9059"/>
                    </a:cubicBezTo>
                    <a:lnTo>
                      <a:pt x="20" y="9059"/>
                    </a:lnTo>
                    <a:lnTo>
                      <a:pt x="1256" y="10129"/>
                    </a:lnTo>
                    <a:cubicBezTo>
                      <a:pt x="1394" y="10249"/>
                      <a:pt x="1579" y="10306"/>
                      <a:pt x="1802" y="10306"/>
                    </a:cubicBezTo>
                    <a:cubicBezTo>
                      <a:pt x="2884" y="10306"/>
                      <a:pt x="4857" y="8959"/>
                      <a:pt x="6640" y="6895"/>
                    </a:cubicBezTo>
                    <a:cubicBezTo>
                      <a:pt x="8788" y="4384"/>
                      <a:pt x="9852" y="1788"/>
                      <a:pt x="9023" y="1085"/>
                    </a:cubicBezTo>
                    <a:lnTo>
                      <a:pt x="7797" y="26"/>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5293925" y="2627000"/>
                <a:ext cx="222925" cy="235100"/>
              </a:xfrm>
              <a:custGeom>
                <a:avLst/>
                <a:gdLst/>
                <a:ahLst/>
                <a:cxnLst/>
                <a:rect l="l" t="t" r="r" b="b"/>
                <a:pathLst>
                  <a:path w="8917" h="9404" extrusionOk="0">
                    <a:moveTo>
                      <a:pt x="8057" y="1"/>
                    </a:moveTo>
                    <a:cubicBezTo>
                      <a:pt x="6975" y="1"/>
                      <a:pt x="5009" y="1357"/>
                      <a:pt x="3214" y="3425"/>
                    </a:cubicBezTo>
                    <a:cubicBezTo>
                      <a:pt x="1064" y="5914"/>
                      <a:pt x="0" y="8510"/>
                      <a:pt x="809" y="9233"/>
                    </a:cubicBezTo>
                    <a:cubicBezTo>
                      <a:pt x="952" y="9350"/>
                      <a:pt x="1134" y="9404"/>
                      <a:pt x="1351" y="9404"/>
                    </a:cubicBezTo>
                    <a:cubicBezTo>
                      <a:pt x="1490" y="9404"/>
                      <a:pt x="1643" y="9382"/>
                      <a:pt x="1810" y="9340"/>
                    </a:cubicBezTo>
                    <a:cubicBezTo>
                      <a:pt x="2383" y="9213"/>
                      <a:pt x="3107" y="8808"/>
                      <a:pt x="3873" y="8234"/>
                    </a:cubicBezTo>
                    <a:cubicBezTo>
                      <a:pt x="4619" y="7659"/>
                      <a:pt x="5427" y="6892"/>
                      <a:pt x="6214" y="5999"/>
                    </a:cubicBezTo>
                    <a:cubicBezTo>
                      <a:pt x="6980" y="5105"/>
                      <a:pt x="7618" y="4191"/>
                      <a:pt x="8066" y="3360"/>
                    </a:cubicBezTo>
                    <a:cubicBezTo>
                      <a:pt x="8534" y="2509"/>
                      <a:pt x="8810" y="1723"/>
                      <a:pt x="8874" y="1147"/>
                    </a:cubicBezTo>
                    <a:cubicBezTo>
                      <a:pt x="8917" y="722"/>
                      <a:pt x="8832" y="381"/>
                      <a:pt x="8597" y="191"/>
                    </a:cubicBezTo>
                    <a:lnTo>
                      <a:pt x="8534" y="126"/>
                    </a:lnTo>
                    <a:cubicBezTo>
                      <a:pt x="8405" y="41"/>
                      <a:pt x="8244" y="1"/>
                      <a:pt x="805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5346600" y="2675375"/>
                <a:ext cx="112250" cy="130325"/>
              </a:xfrm>
              <a:custGeom>
                <a:avLst/>
                <a:gdLst/>
                <a:ahLst/>
                <a:cxnLst/>
                <a:rect l="l" t="t" r="r" b="b"/>
                <a:pathLst>
                  <a:path w="4490" h="5213" extrusionOk="0">
                    <a:moveTo>
                      <a:pt x="3432" y="879"/>
                    </a:moveTo>
                    <a:cubicBezTo>
                      <a:pt x="3485" y="879"/>
                      <a:pt x="3533" y="891"/>
                      <a:pt x="3575" y="915"/>
                    </a:cubicBezTo>
                    <a:lnTo>
                      <a:pt x="2426" y="2256"/>
                    </a:lnTo>
                    <a:cubicBezTo>
                      <a:pt x="2362" y="2021"/>
                      <a:pt x="2384" y="1745"/>
                      <a:pt x="2724" y="1340"/>
                    </a:cubicBezTo>
                    <a:cubicBezTo>
                      <a:pt x="3005" y="1026"/>
                      <a:pt x="3248" y="879"/>
                      <a:pt x="3432" y="879"/>
                    </a:cubicBezTo>
                    <a:close/>
                    <a:moveTo>
                      <a:pt x="2086" y="2937"/>
                    </a:moveTo>
                    <a:lnTo>
                      <a:pt x="2086" y="2937"/>
                    </a:lnTo>
                    <a:cubicBezTo>
                      <a:pt x="2149" y="3170"/>
                      <a:pt x="2128" y="3448"/>
                      <a:pt x="1788" y="3851"/>
                    </a:cubicBezTo>
                    <a:cubicBezTo>
                      <a:pt x="1545" y="4146"/>
                      <a:pt x="1260" y="4328"/>
                      <a:pt x="1047" y="4328"/>
                    </a:cubicBezTo>
                    <a:cubicBezTo>
                      <a:pt x="999" y="4328"/>
                      <a:pt x="954" y="4318"/>
                      <a:pt x="915" y="4299"/>
                    </a:cubicBezTo>
                    <a:lnTo>
                      <a:pt x="2086" y="2937"/>
                    </a:lnTo>
                    <a:close/>
                    <a:moveTo>
                      <a:pt x="4362" y="0"/>
                    </a:moveTo>
                    <a:lnTo>
                      <a:pt x="3958" y="489"/>
                    </a:lnTo>
                    <a:cubicBezTo>
                      <a:pt x="3877" y="441"/>
                      <a:pt x="3785" y="418"/>
                      <a:pt x="3685" y="418"/>
                    </a:cubicBezTo>
                    <a:cubicBezTo>
                      <a:pt x="3340" y="418"/>
                      <a:pt x="2902" y="692"/>
                      <a:pt x="2489" y="1170"/>
                    </a:cubicBezTo>
                    <a:cubicBezTo>
                      <a:pt x="1788" y="1978"/>
                      <a:pt x="1916" y="2362"/>
                      <a:pt x="2021" y="2724"/>
                    </a:cubicBezTo>
                    <a:lnTo>
                      <a:pt x="787" y="4191"/>
                    </a:lnTo>
                    <a:cubicBezTo>
                      <a:pt x="659" y="3979"/>
                      <a:pt x="830" y="3618"/>
                      <a:pt x="1065" y="3298"/>
                    </a:cubicBezTo>
                    <a:lnTo>
                      <a:pt x="830" y="3107"/>
                    </a:lnTo>
                    <a:cubicBezTo>
                      <a:pt x="319" y="3723"/>
                      <a:pt x="171" y="4319"/>
                      <a:pt x="404" y="4617"/>
                    </a:cubicBezTo>
                    <a:lnTo>
                      <a:pt x="1" y="5085"/>
                    </a:lnTo>
                    <a:lnTo>
                      <a:pt x="128" y="5213"/>
                    </a:lnTo>
                    <a:lnTo>
                      <a:pt x="532" y="4745"/>
                    </a:lnTo>
                    <a:cubicBezTo>
                      <a:pt x="606" y="4790"/>
                      <a:pt x="690" y="4811"/>
                      <a:pt x="780" y="4811"/>
                    </a:cubicBezTo>
                    <a:cubicBezTo>
                      <a:pt x="1155" y="4811"/>
                      <a:pt x="1644" y="4451"/>
                      <a:pt x="2021" y="4021"/>
                    </a:cubicBezTo>
                    <a:cubicBezTo>
                      <a:pt x="2724" y="3213"/>
                      <a:pt x="2597" y="2809"/>
                      <a:pt x="2489" y="2469"/>
                    </a:cubicBezTo>
                    <a:lnTo>
                      <a:pt x="3703" y="1042"/>
                    </a:lnTo>
                    <a:lnTo>
                      <a:pt x="3703" y="1042"/>
                    </a:lnTo>
                    <a:cubicBezTo>
                      <a:pt x="3788" y="1255"/>
                      <a:pt x="3638" y="1575"/>
                      <a:pt x="3448" y="1851"/>
                    </a:cubicBezTo>
                    <a:lnTo>
                      <a:pt x="3681" y="2043"/>
                    </a:lnTo>
                    <a:cubicBezTo>
                      <a:pt x="4149" y="1447"/>
                      <a:pt x="4319" y="894"/>
                      <a:pt x="4086" y="596"/>
                    </a:cubicBezTo>
                    <a:lnTo>
                      <a:pt x="4490" y="106"/>
                    </a:lnTo>
                    <a:lnTo>
                      <a:pt x="4362"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6447775" y="3969625"/>
                <a:ext cx="264400" cy="35675"/>
              </a:xfrm>
              <a:custGeom>
                <a:avLst/>
                <a:gdLst/>
                <a:ahLst/>
                <a:cxnLst/>
                <a:rect l="l" t="t" r="r" b="b"/>
                <a:pathLst>
                  <a:path w="10576" h="1427" extrusionOk="0">
                    <a:moveTo>
                      <a:pt x="0" y="0"/>
                    </a:moveTo>
                    <a:cubicBezTo>
                      <a:pt x="383" y="0"/>
                      <a:pt x="702" y="320"/>
                      <a:pt x="702" y="724"/>
                    </a:cubicBezTo>
                    <a:cubicBezTo>
                      <a:pt x="702" y="916"/>
                      <a:pt x="639" y="1086"/>
                      <a:pt x="489" y="1234"/>
                    </a:cubicBezTo>
                    <a:cubicBezTo>
                      <a:pt x="361" y="1362"/>
                      <a:pt x="191" y="1427"/>
                      <a:pt x="0" y="1427"/>
                    </a:cubicBezTo>
                    <a:lnTo>
                      <a:pt x="10575" y="1427"/>
                    </a:lnTo>
                    <a:cubicBezTo>
                      <a:pt x="10172" y="1427"/>
                      <a:pt x="9852" y="1107"/>
                      <a:pt x="9852" y="724"/>
                    </a:cubicBezTo>
                    <a:cubicBezTo>
                      <a:pt x="9852" y="533"/>
                      <a:pt x="9937" y="341"/>
                      <a:pt x="10064" y="213"/>
                    </a:cubicBezTo>
                    <a:cubicBezTo>
                      <a:pt x="10192" y="85"/>
                      <a:pt x="10362" y="0"/>
                      <a:pt x="10575"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5897725" y="4041450"/>
                <a:ext cx="264375" cy="35650"/>
              </a:xfrm>
              <a:custGeom>
                <a:avLst/>
                <a:gdLst/>
                <a:ahLst/>
                <a:cxnLst/>
                <a:rect l="l" t="t" r="r" b="b"/>
                <a:pathLst>
                  <a:path w="10575" h="1426" extrusionOk="0">
                    <a:moveTo>
                      <a:pt x="0" y="1"/>
                    </a:moveTo>
                    <a:cubicBezTo>
                      <a:pt x="404" y="1"/>
                      <a:pt x="724" y="319"/>
                      <a:pt x="724" y="702"/>
                    </a:cubicBezTo>
                    <a:cubicBezTo>
                      <a:pt x="724" y="894"/>
                      <a:pt x="639" y="1085"/>
                      <a:pt x="511" y="1213"/>
                    </a:cubicBezTo>
                    <a:cubicBezTo>
                      <a:pt x="383" y="1340"/>
                      <a:pt x="213" y="1425"/>
                      <a:pt x="0" y="1425"/>
                    </a:cubicBezTo>
                    <a:lnTo>
                      <a:pt x="10575" y="1425"/>
                    </a:lnTo>
                    <a:cubicBezTo>
                      <a:pt x="10192" y="1425"/>
                      <a:pt x="9874" y="1107"/>
                      <a:pt x="9874" y="702"/>
                    </a:cubicBezTo>
                    <a:cubicBezTo>
                      <a:pt x="9874" y="511"/>
                      <a:pt x="9937" y="319"/>
                      <a:pt x="10086" y="191"/>
                    </a:cubicBezTo>
                    <a:cubicBezTo>
                      <a:pt x="10214" y="64"/>
                      <a:pt x="10384" y="1"/>
                      <a:pt x="10575"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6250400" y="3969625"/>
                <a:ext cx="264925" cy="35675"/>
              </a:xfrm>
              <a:custGeom>
                <a:avLst/>
                <a:gdLst/>
                <a:ahLst/>
                <a:cxnLst/>
                <a:rect l="l" t="t" r="r" b="b"/>
                <a:pathLst>
                  <a:path w="10597" h="1427" extrusionOk="0">
                    <a:moveTo>
                      <a:pt x="0" y="0"/>
                    </a:moveTo>
                    <a:cubicBezTo>
                      <a:pt x="405" y="0"/>
                      <a:pt x="724" y="320"/>
                      <a:pt x="724" y="724"/>
                    </a:cubicBezTo>
                    <a:cubicBezTo>
                      <a:pt x="724" y="916"/>
                      <a:pt x="639" y="1086"/>
                      <a:pt x="511" y="1234"/>
                    </a:cubicBezTo>
                    <a:cubicBezTo>
                      <a:pt x="383" y="1362"/>
                      <a:pt x="213" y="1427"/>
                      <a:pt x="0" y="1427"/>
                    </a:cubicBezTo>
                    <a:lnTo>
                      <a:pt x="10597" y="1427"/>
                    </a:lnTo>
                    <a:cubicBezTo>
                      <a:pt x="10194" y="1427"/>
                      <a:pt x="9873" y="1107"/>
                      <a:pt x="9873" y="724"/>
                    </a:cubicBezTo>
                    <a:cubicBezTo>
                      <a:pt x="9873" y="533"/>
                      <a:pt x="9959" y="341"/>
                      <a:pt x="10086" y="213"/>
                    </a:cubicBezTo>
                    <a:cubicBezTo>
                      <a:pt x="10214" y="85"/>
                      <a:pt x="10384" y="0"/>
                      <a:pt x="10597"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5668425" y="4005275"/>
                <a:ext cx="1116075" cy="36200"/>
              </a:xfrm>
              <a:custGeom>
                <a:avLst/>
                <a:gdLst/>
                <a:ahLst/>
                <a:cxnLst/>
                <a:rect l="l" t="t" r="r" b="b"/>
                <a:pathLst>
                  <a:path w="44643" h="1448" extrusionOk="0">
                    <a:moveTo>
                      <a:pt x="724" y="1"/>
                    </a:moveTo>
                    <a:cubicBezTo>
                      <a:pt x="511" y="1"/>
                      <a:pt x="341" y="86"/>
                      <a:pt x="213" y="214"/>
                    </a:cubicBezTo>
                    <a:cubicBezTo>
                      <a:pt x="85" y="341"/>
                      <a:pt x="0" y="532"/>
                      <a:pt x="0" y="724"/>
                    </a:cubicBezTo>
                    <a:cubicBezTo>
                      <a:pt x="0" y="1128"/>
                      <a:pt x="320" y="1448"/>
                      <a:pt x="724" y="1448"/>
                    </a:cubicBezTo>
                    <a:lnTo>
                      <a:pt x="43919" y="1448"/>
                    </a:lnTo>
                    <a:cubicBezTo>
                      <a:pt x="44132" y="1448"/>
                      <a:pt x="44302" y="1363"/>
                      <a:pt x="44430" y="1235"/>
                    </a:cubicBezTo>
                    <a:cubicBezTo>
                      <a:pt x="44558" y="1107"/>
                      <a:pt x="44643" y="915"/>
                      <a:pt x="44643" y="724"/>
                    </a:cubicBezTo>
                    <a:cubicBezTo>
                      <a:pt x="44643" y="319"/>
                      <a:pt x="44325" y="1"/>
                      <a:pt x="43919"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6180175" y="3934000"/>
                <a:ext cx="855425" cy="35650"/>
              </a:xfrm>
              <a:custGeom>
                <a:avLst/>
                <a:gdLst/>
                <a:ahLst/>
                <a:cxnLst/>
                <a:rect l="l" t="t" r="r" b="b"/>
                <a:pathLst>
                  <a:path w="34217" h="1426" extrusionOk="0">
                    <a:moveTo>
                      <a:pt x="703" y="0"/>
                    </a:moveTo>
                    <a:cubicBezTo>
                      <a:pt x="511" y="0"/>
                      <a:pt x="341" y="86"/>
                      <a:pt x="213" y="213"/>
                    </a:cubicBezTo>
                    <a:cubicBezTo>
                      <a:pt x="86" y="341"/>
                      <a:pt x="0" y="511"/>
                      <a:pt x="0" y="724"/>
                    </a:cubicBezTo>
                    <a:cubicBezTo>
                      <a:pt x="0" y="1107"/>
                      <a:pt x="320" y="1425"/>
                      <a:pt x="703" y="1425"/>
                    </a:cubicBezTo>
                    <a:lnTo>
                      <a:pt x="33515" y="1425"/>
                    </a:lnTo>
                    <a:cubicBezTo>
                      <a:pt x="33706" y="1425"/>
                      <a:pt x="33876" y="1340"/>
                      <a:pt x="34004" y="1212"/>
                    </a:cubicBezTo>
                    <a:cubicBezTo>
                      <a:pt x="34131" y="1085"/>
                      <a:pt x="34216" y="915"/>
                      <a:pt x="34216" y="724"/>
                    </a:cubicBezTo>
                    <a:cubicBezTo>
                      <a:pt x="34216" y="319"/>
                      <a:pt x="33898" y="0"/>
                      <a:pt x="33515"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5853025" y="4077075"/>
                <a:ext cx="629875" cy="35675"/>
              </a:xfrm>
              <a:custGeom>
                <a:avLst/>
                <a:gdLst/>
                <a:ahLst/>
                <a:cxnLst/>
                <a:rect l="l" t="t" r="r" b="b"/>
                <a:pathLst>
                  <a:path w="25195" h="1427" extrusionOk="0">
                    <a:moveTo>
                      <a:pt x="702" y="0"/>
                    </a:moveTo>
                    <a:cubicBezTo>
                      <a:pt x="512" y="0"/>
                      <a:pt x="341" y="86"/>
                      <a:pt x="192" y="213"/>
                    </a:cubicBezTo>
                    <a:cubicBezTo>
                      <a:pt x="64" y="341"/>
                      <a:pt x="1" y="511"/>
                      <a:pt x="1" y="704"/>
                    </a:cubicBezTo>
                    <a:cubicBezTo>
                      <a:pt x="1" y="1107"/>
                      <a:pt x="319" y="1427"/>
                      <a:pt x="702" y="1427"/>
                    </a:cubicBezTo>
                    <a:lnTo>
                      <a:pt x="24471" y="1427"/>
                    </a:lnTo>
                    <a:cubicBezTo>
                      <a:pt x="24684" y="1427"/>
                      <a:pt x="24854" y="1342"/>
                      <a:pt x="24982" y="1214"/>
                    </a:cubicBezTo>
                    <a:cubicBezTo>
                      <a:pt x="25110" y="1087"/>
                      <a:pt x="25195" y="916"/>
                      <a:pt x="25195" y="704"/>
                    </a:cubicBezTo>
                    <a:cubicBezTo>
                      <a:pt x="25195" y="321"/>
                      <a:pt x="24875" y="0"/>
                      <a:pt x="24471"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5431175" y="4005275"/>
                <a:ext cx="162275" cy="36200"/>
              </a:xfrm>
              <a:custGeom>
                <a:avLst/>
                <a:gdLst/>
                <a:ahLst/>
                <a:cxnLst/>
                <a:rect l="l" t="t" r="r" b="b"/>
                <a:pathLst>
                  <a:path w="6491" h="1448" extrusionOk="0">
                    <a:moveTo>
                      <a:pt x="724" y="1"/>
                    </a:moveTo>
                    <a:cubicBezTo>
                      <a:pt x="533" y="1"/>
                      <a:pt x="341" y="86"/>
                      <a:pt x="213" y="214"/>
                    </a:cubicBezTo>
                    <a:cubicBezTo>
                      <a:pt x="85" y="341"/>
                      <a:pt x="0" y="532"/>
                      <a:pt x="0" y="724"/>
                    </a:cubicBezTo>
                    <a:cubicBezTo>
                      <a:pt x="0" y="1128"/>
                      <a:pt x="320" y="1448"/>
                      <a:pt x="724" y="1448"/>
                    </a:cubicBezTo>
                    <a:lnTo>
                      <a:pt x="5767" y="1448"/>
                    </a:lnTo>
                    <a:cubicBezTo>
                      <a:pt x="5980" y="1448"/>
                      <a:pt x="6150" y="1363"/>
                      <a:pt x="6278" y="1235"/>
                    </a:cubicBezTo>
                    <a:cubicBezTo>
                      <a:pt x="6406" y="1107"/>
                      <a:pt x="6491" y="915"/>
                      <a:pt x="6491" y="724"/>
                    </a:cubicBezTo>
                    <a:cubicBezTo>
                      <a:pt x="6491" y="319"/>
                      <a:pt x="6171" y="1"/>
                      <a:pt x="5767"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5277950" y="4077075"/>
                <a:ext cx="356450" cy="35675"/>
              </a:xfrm>
              <a:custGeom>
                <a:avLst/>
                <a:gdLst/>
                <a:ahLst/>
                <a:cxnLst/>
                <a:rect l="l" t="t" r="r" b="b"/>
                <a:pathLst>
                  <a:path w="14258" h="1427" extrusionOk="0">
                    <a:moveTo>
                      <a:pt x="704" y="0"/>
                    </a:moveTo>
                    <a:cubicBezTo>
                      <a:pt x="512" y="0"/>
                      <a:pt x="341" y="86"/>
                      <a:pt x="214" y="213"/>
                    </a:cubicBezTo>
                    <a:cubicBezTo>
                      <a:pt x="86" y="341"/>
                      <a:pt x="1" y="511"/>
                      <a:pt x="1" y="704"/>
                    </a:cubicBezTo>
                    <a:cubicBezTo>
                      <a:pt x="1" y="1107"/>
                      <a:pt x="321" y="1427"/>
                      <a:pt x="704" y="1427"/>
                    </a:cubicBezTo>
                    <a:lnTo>
                      <a:pt x="13556" y="1427"/>
                    </a:lnTo>
                    <a:cubicBezTo>
                      <a:pt x="13747" y="1427"/>
                      <a:pt x="13917" y="1342"/>
                      <a:pt x="14045" y="1214"/>
                    </a:cubicBezTo>
                    <a:cubicBezTo>
                      <a:pt x="14172" y="1087"/>
                      <a:pt x="14258" y="916"/>
                      <a:pt x="14258" y="704"/>
                    </a:cubicBezTo>
                    <a:cubicBezTo>
                      <a:pt x="14258" y="321"/>
                      <a:pt x="13939" y="0"/>
                      <a:pt x="13556"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5363075" y="3775475"/>
                <a:ext cx="1578375" cy="35650"/>
              </a:xfrm>
              <a:custGeom>
                <a:avLst/>
                <a:gdLst/>
                <a:ahLst/>
                <a:cxnLst/>
                <a:rect l="l" t="t" r="r" b="b"/>
                <a:pathLst>
                  <a:path w="63135" h="1426" extrusionOk="0">
                    <a:moveTo>
                      <a:pt x="86" y="0"/>
                    </a:moveTo>
                    <a:cubicBezTo>
                      <a:pt x="43" y="0"/>
                      <a:pt x="0" y="43"/>
                      <a:pt x="0" y="86"/>
                    </a:cubicBezTo>
                    <a:lnTo>
                      <a:pt x="0" y="1362"/>
                    </a:lnTo>
                    <a:cubicBezTo>
                      <a:pt x="0" y="1405"/>
                      <a:pt x="43" y="1425"/>
                      <a:pt x="86" y="1425"/>
                    </a:cubicBezTo>
                    <a:lnTo>
                      <a:pt x="63070" y="1425"/>
                    </a:lnTo>
                    <a:cubicBezTo>
                      <a:pt x="63113" y="1425"/>
                      <a:pt x="63135" y="1405"/>
                      <a:pt x="63135" y="1362"/>
                    </a:cubicBezTo>
                    <a:lnTo>
                      <a:pt x="63135" y="86"/>
                    </a:lnTo>
                    <a:cubicBezTo>
                      <a:pt x="63135" y="43"/>
                      <a:pt x="63113" y="0"/>
                      <a:pt x="63070"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5707275" y="3811100"/>
                <a:ext cx="264400" cy="35675"/>
              </a:xfrm>
              <a:custGeom>
                <a:avLst/>
                <a:gdLst/>
                <a:ahLst/>
                <a:cxnLst/>
                <a:rect l="l" t="t" r="r" b="b"/>
                <a:pathLst>
                  <a:path w="10576" h="1427" extrusionOk="0">
                    <a:moveTo>
                      <a:pt x="1" y="0"/>
                    </a:moveTo>
                    <a:cubicBezTo>
                      <a:pt x="404" y="0"/>
                      <a:pt x="724" y="320"/>
                      <a:pt x="724" y="724"/>
                    </a:cubicBezTo>
                    <a:cubicBezTo>
                      <a:pt x="724" y="916"/>
                      <a:pt x="639" y="1086"/>
                      <a:pt x="511" y="1214"/>
                    </a:cubicBezTo>
                    <a:cubicBezTo>
                      <a:pt x="384" y="1362"/>
                      <a:pt x="213" y="1427"/>
                      <a:pt x="1" y="1427"/>
                    </a:cubicBezTo>
                    <a:lnTo>
                      <a:pt x="10575" y="1427"/>
                    </a:lnTo>
                    <a:cubicBezTo>
                      <a:pt x="10192" y="1427"/>
                      <a:pt x="9874" y="1107"/>
                      <a:pt x="9874" y="724"/>
                    </a:cubicBezTo>
                    <a:cubicBezTo>
                      <a:pt x="9874" y="533"/>
                      <a:pt x="9937" y="341"/>
                      <a:pt x="10087" y="213"/>
                    </a:cubicBezTo>
                    <a:cubicBezTo>
                      <a:pt x="10214" y="85"/>
                      <a:pt x="10385" y="0"/>
                      <a:pt x="10575"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6199875" y="3846750"/>
                <a:ext cx="161750" cy="36200"/>
              </a:xfrm>
              <a:custGeom>
                <a:avLst/>
                <a:gdLst/>
                <a:ahLst/>
                <a:cxnLst/>
                <a:rect l="l" t="t" r="r" b="b"/>
                <a:pathLst>
                  <a:path w="6470" h="1448" extrusionOk="0">
                    <a:moveTo>
                      <a:pt x="702" y="1"/>
                    </a:moveTo>
                    <a:cubicBezTo>
                      <a:pt x="511" y="1"/>
                      <a:pt x="341" y="86"/>
                      <a:pt x="191" y="214"/>
                    </a:cubicBezTo>
                    <a:cubicBezTo>
                      <a:pt x="64" y="341"/>
                      <a:pt x="1" y="532"/>
                      <a:pt x="1" y="724"/>
                    </a:cubicBezTo>
                    <a:cubicBezTo>
                      <a:pt x="1" y="1107"/>
                      <a:pt x="319" y="1448"/>
                      <a:pt x="702" y="1448"/>
                    </a:cubicBezTo>
                    <a:lnTo>
                      <a:pt x="5746" y="1448"/>
                    </a:lnTo>
                    <a:cubicBezTo>
                      <a:pt x="5959" y="1448"/>
                      <a:pt x="6129" y="1363"/>
                      <a:pt x="6256" y="1235"/>
                    </a:cubicBezTo>
                    <a:cubicBezTo>
                      <a:pt x="6384" y="1107"/>
                      <a:pt x="6469" y="915"/>
                      <a:pt x="6469" y="724"/>
                    </a:cubicBezTo>
                    <a:cubicBezTo>
                      <a:pt x="6469" y="319"/>
                      <a:pt x="6149" y="1"/>
                      <a:pt x="574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5573225" y="3846750"/>
                <a:ext cx="555400" cy="36200"/>
              </a:xfrm>
              <a:custGeom>
                <a:avLst/>
                <a:gdLst/>
                <a:ahLst/>
                <a:cxnLst/>
                <a:rect l="l" t="t" r="r" b="b"/>
                <a:pathLst>
                  <a:path w="22216" h="1448" extrusionOk="0">
                    <a:moveTo>
                      <a:pt x="724" y="1"/>
                    </a:moveTo>
                    <a:cubicBezTo>
                      <a:pt x="531" y="1"/>
                      <a:pt x="341" y="86"/>
                      <a:pt x="213" y="214"/>
                    </a:cubicBezTo>
                    <a:cubicBezTo>
                      <a:pt x="85" y="341"/>
                      <a:pt x="0" y="532"/>
                      <a:pt x="0" y="724"/>
                    </a:cubicBezTo>
                    <a:cubicBezTo>
                      <a:pt x="0" y="1107"/>
                      <a:pt x="319" y="1448"/>
                      <a:pt x="724" y="1448"/>
                    </a:cubicBezTo>
                    <a:lnTo>
                      <a:pt x="21492" y="1448"/>
                    </a:lnTo>
                    <a:cubicBezTo>
                      <a:pt x="21705" y="1448"/>
                      <a:pt x="21875" y="1363"/>
                      <a:pt x="22002" y="1235"/>
                    </a:cubicBezTo>
                    <a:cubicBezTo>
                      <a:pt x="22130" y="1107"/>
                      <a:pt x="22215" y="915"/>
                      <a:pt x="22215" y="724"/>
                    </a:cubicBezTo>
                    <a:cubicBezTo>
                      <a:pt x="22215" y="319"/>
                      <a:pt x="21895" y="1"/>
                      <a:pt x="21492"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5088575" y="3846750"/>
                <a:ext cx="356450" cy="36200"/>
              </a:xfrm>
              <a:custGeom>
                <a:avLst/>
                <a:gdLst/>
                <a:ahLst/>
                <a:cxnLst/>
                <a:rect l="l" t="t" r="r" b="b"/>
                <a:pathLst>
                  <a:path w="14258" h="1448" extrusionOk="0">
                    <a:moveTo>
                      <a:pt x="724" y="1"/>
                    </a:moveTo>
                    <a:cubicBezTo>
                      <a:pt x="511" y="1"/>
                      <a:pt x="341" y="86"/>
                      <a:pt x="213" y="214"/>
                    </a:cubicBezTo>
                    <a:cubicBezTo>
                      <a:pt x="86" y="341"/>
                      <a:pt x="1" y="532"/>
                      <a:pt x="1" y="724"/>
                    </a:cubicBezTo>
                    <a:cubicBezTo>
                      <a:pt x="1" y="1107"/>
                      <a:pt x="321" y="1448"/>
                      <a:pt x="724" y="1448"/>
                    </a:cubicBezTo>
                    <a:lnTo>
                      <a:pt x="13556" y="1448"/>
                    </a:lnTo>
                    <a:cubicBezTo>
                      <a:pt x="13747" y="1448"/>
                      <a:pt x="13917" y="1363"/>
                      <a:pt x="14067" y="1235"/>
                    </a:cubicBezTo>
                    <a:cubicBezTo>
                      <a:pt x="14194" y="1107"/>
                      <a:pt x="14257" y="915"/>
                      <a:pt x="14257" y="724"/>
                    </a:cubicBezTo>
                    <a:cubicBezTo>
                      <a:pt x="14257" y="319"/>
                      <a:pt x="13939" y="1"/>
                      <a:pt x="1355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7024425" y="3775475"/>
                <a:ext cx="356450" cy="35650"/>
              </a:xfrm>
              <a:custGeom>
                <a:avLst/>
                <a:gdLst/>
                <a:ahLst/>
                <a:cxnLst/>
                <a:rect l="l" t="t" r="r" b="b"/>
                <a:pathLst>
                  <a:path w="14258" h="1426" extrusionOk="0">
                    <a:moveTo>
                      <a:pt x="724" y="0"/>
                    </a:moveTo>
                    <a:cubicBezTo>
                      <a:pt x="511" y="0"/>
                      <a:pt x="341" y="86"/>
                      <a:pt x="213" y="213"/>
                    </a:cubicBezTo>
                    <a:cubicBezTo>
                      <a:pt x="86" y="341"/>
                      <a:pt x="0" y="511"/>
                      <a:pt x="0" y="724"/>
                    </a:cubicBezTo>
                    <a:cubicBezTo>
                      <a:pt x="0" y="1107"/>
                      <a:pt x="319" y="1425"/>
                      <a:pt x="724" y="1425"/>
                    </a:cubicBezTo>
                    <a:lnTo>
                      <a:pt x="13554" y="1425"/>
                    </a:lnTo>
                    <a:cubicBezTo>
                      <a:pt x="13746" y="1425"/>
                      <a:pt x="13917" y="1340"/>
                      <a:pt x="14065" y="1212"/>
                    </a:cubicBezTo>
                    <a:cubicBezTo>
                      <a:pt x="14192" y="1085"/>
                      <a:pt x="14257" y="915"/>
                      <a:pt x="14257" y="724"/>
                    </a:cubicBezTo>
                    <a:cubicBezTo>
                      <a:pt x="14257" y="319"/>
                      <a:pt x="13937" y="0"/>
                      <a:pt x="1355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6944175" y="3830000"/>
                <a:ext cx="353600" cy="279325"/>
              </a:xfrm>
              <a:custGeom>
                <a:avLst/>
                <a:gdLst/>
                <a:ahLst/>
                <a:cxnLst/>
                <a:rect l="l" t="t" r="r" b="b"/>
                <a:pathLst>
                  <a:path w="14144" h="11173" extrusionOk="0">
                    <a:moveTo>
                      <a:pt x="6743" y="0"/>
                    </a:moveTo>
                    <a:cubicBezTo>
                      <a:pt x="4737" y="0"/>
                      <a:pt x="2767" y="1017"/>
                      <a:pt x="1784" y="3437"/>
                    </a:cubicBezTo>
                    <a:cubicBezTo>
                      <a:pt x="1" y="7826"/>
                      <a:pt x="3762" y="11172"/>
                      <a:pt x="7401" y="11172"/>
                    </a:cubicBezTo>
                    <a:cubicBezTo>
                      <a:pt x="9408" y="11172"/>
                      <a:pt x="11377" y="10155"/>
                      <a:pt x="12360" y="7735"/>
                    </a:cubicBezTo>
                    <a:cubicBezTo>
                      <a:pt x="14143" y="3346"/>
                      <a:pt x="10382" y="0"/>
                      <a:pt x="674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7034000" y="3910425"/>
                <a:ext cx="173950" cy="120375"/>
              </a:xfrm>
              <a:custGeom>
                <a:avLst/>
                <a:gdLst/>
                <a:ahLst/>
                <a:cxnLst/>
                <a:rect l="l" t="t" r="r" b="b"/>
                <a:pathLst>
                  <a:path w="6958" h="4815" extrusionOk="0">
                    <a:moveTo>
                      <a:pt x="1235" y="1687"/>
                    </a:moveTo>
                    <a:lnTo>
                      <a:pt x="3022" y="2433"/>
                    </a:lnTo>
                    <a:cubicBezTo>
                      <a:pt x="2742" y="2762"/>
                      <a:pt x="2463" y="3014"/>
                      <a:pt x="2096" y="3014"/>
                    </a:cubicBezTo>
                    <a:cubicBezTo>
                      <a:pt x="1987" y="3014"/>
                      <a:pt x="1871" y="2992"/>
                      <a:pt x="1745" y="2944"/>
                    </a:cubicBezTo>
                    <a:cubicBezTo>
                      <a:pt x="1192" y="2709"/>
                      <a:pt x="1064" y="2241"/>
                      <a:pt x="1235" y="1687"/>
                    </a:cubicBezTo>
                    <a:close/>
                    <a:moveTo>
                      <a:pt x="4842" y="1715"/>
                    </a:moveTo>
                    <a:cubicBezTo>
                      <a:pt x="4952" y="1715"/>
                      <a:pt x="5068" y="1740"/>
                      <a:pt x="5192" y="1795"/>
                    </a:cubicBezTo>
                    <a:cubicBezTo>
                      <a:pt x="5661" y="1965"/>
                      <a:pt x="5936" y="2453"/>
                      <a:pt x="5746" y="3049"/>
                    </a:cubicBezTo>
                    <a:lnTo>
                      <a:pt x="3916" y="2305"/>
                    </a:lnTo>
                    <a:cubicBezTo>
                      <a:pt x="4192" y="1979"/>
                      <a:pt x="4482" y="1715"/>
                      <a:pt x="4842" y="1715"/>
                    </a:cubicBezTo>
                    <a:close/>
                    <a:moveTo>
                      <a:pt x="2334" y="1"/>
                    </a:moveTo>
                    <a:cubicBezTo>
                      <a:pt x="1715" y="1"/>
                      <a:pt x="1166" y="368"/>
                      <a:pt x="809" y="1049"/>
                    </a:cubicBezTo>
                    <a:lnTo>
                      <a:pt x="171" y="773"/>
                    </a:lnTo>
                    <a:lnTo>
                      <a:pt x="0" y="1199"/>
                    </a:lnTo>
                    <a:lnTo>
                      <a:pt x="639" y="1454"/>
                    </a:lnTo>
                    <a:cubicBezTo>
                      <a:pt x="319" y="2453"/>
                      <a:pt x="659" y="3327"/>
                      <a:pt x="1490" y="3667"/>
                    </a:cubicBezTo>
                    <a:cubicBezTo>
                      <a:pt x="1714" y="3761"/>
                      <a:pt x="1916" y="3802"/>
                      <a:pt x="2100" y="3802"/>
                    </a:cubicBezTo>
                    <a:cubicBezTo>
                      <a:pt x="2792" y="3802"/>
                      <a:pt x="3235" y="3221"/>
                      <a:pt x="3638" y="2666"/>
                    </a:cubicBezTo>
                    <a:lnTo>
                      <a:pt x="5575" y="3475"/>
                    </a:lnTo>
                    <a:cubicBezTo>
                      <a:pt x="5352" y="3858"/>
                      <a:pt x="5020" y="4014"/>
                      <a:pt x="4688" y="4014"/>
                    </a:cubicBezTo>
                    <a:cubicBezTo>
                      <a:pt x="4578" y="4014"/>
                      <a:pt x="4468" y="3997"/>
                      <a:pt x="4362" y="3965"/>
                    </a:cubicBezTo>
                    <a:lnTo>
                      <a:pt x="4064" y="4709"/>
                    </a:lnTo>
                    <a:cubicBezTo>
                      <a:pt x="4250" y="4781"/>
                      <a:pt x="4435" y="4815"/>
                      <a:pt x="4615" y="4815"/>
                    </a:cubicBezTo>
                    <a:cubicBezTo>
                      <a:pt x="5239" y="4815"/>
                      <a:pt x="5803" y="4403"/>
                      <a:pt x="6149" y="3710"/>
                    </a:cubicBezTo>
                    <a:lnTo>
                      <a:pt x="6788" y="3965"/>
                    </a:lnTo>
                    <a:lnTo>
                      <a:pt x="6958" y="3539"/>
                    </a:lnTo>
                    <a:lnTo>
                      <a:pt x="6319" y="3284"/>
                    </a:lnTo>
                    <a:cubicBezTo>
                      <a:pt x="6682" y="2198"/>
                      <a:pt x="6171" y="1347"/>
                      <a:pt x="5448" y="1071"/>
                    </a:cubicBezTo>
                    <a:cubicBezTo>
                      <a:pt x="5219" y="977"/>
                      <a:pt x="5013" y="935"/>
                      <a:pt x="4827" y="935"/>
                    </a:cubicBezTo>
                    <a:cubicBezTo>
                      <a:pt x="4130" y="935"/>
                      <a:pt x="3701" y="1513"/>
                      <a:pt x="3298" y="2050"/>
                    </a:cubicBezTo>
                    <a:lnTo>
                      <a:pt x="1405" y="1284"/>
                    </a:lnTo>
                    <a:cubicBezTo>
                      <a:pt x="1637" y="952"/>
                      <a:pt x="1960" y="801"/>
                      <a:pt x="2263" y="801"/>
                    </a:cubicBezTo>
                    <a:cubicBezTo>
                      <a:pt x="2348" y="801"/>
                      <a:pt x="2432" y="813"/>
                      <a:pt x="2511" y="836"/>
                    </a:cubicBezTo>
                    <a:lnTo>
                      <a:pt x="2809" y="70"/>
                    </a:lnTo>
                    <a:cubicBezTo>
                      <a:pt x="2648" y="24"/>
                      <a:pt x="2489" y="1"/>
                      <a:pt x="2334"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6054250" y="3931050"/>
                <a:ext cx="392850" cy="284100"/>
              </a:xfrm>
              <a:custGeom>
                <a:avLst/>
                <a:gdLst/>
                <a:ahLst/>
                <a:cxnLst/>
                <a:rect l="l" t="t" r="r" b="b"/>
                <a:pathLst>
                  <a:path w="15714" h="11364" extrusionOk="0">
                    <a:moveTo>
                      <a:pt x="7555" y="1"/>
                    </a:moveTo>
                    <a:cubicBezTo>
                      <a:pt x="6087" y="1"/>
                      <a:pt x="4597" y="622"/>
                      <a:pt x="3400" y="2119"/>
                    </a:cubicBezTo>
                    <a:cubicBezTo>
                      <a:pt x="1" y="6351"/>
                      <a:pt x="3991" y="11364"/>
                      <a:pt x="8160" y="11364"/>
                    </a:cubicBezTo>
                    <a:cubicBezTo>
                      <a:pt x="9628" y="11364"/>
                      <a:pt x="11118" y="10742"/>
                      <a:pt x="12315" y="9246"/>
                    </a:cubicBezTo>
                    <a:cubicBezTo>
                      <a:pt x="15714" y="5013"/>
                      <a:pt x="11723" y="1"/>
                      <a:pt x="755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6172725" y="4005125"/>
                <a:ext cx="154300" cy="134775"/>
              </a:xfrm>
              <a:custGeom>
                <a:avLst/>
                <a:gdLst/>
                <a:ahLst/>
                <a:cxnLst/>
                <a:rect l="l" t="t" r="r" b="b"/>
                <a:pathLst>
                  <a:path w="6172" h="5391" extrusionOk="0">
                    <a:moveTo>
                      <a:pt x="1129" y="1432"/>
                    </a:moveTo>
                    <a:lnTo>
                      <a:pt x="2661" y="2666"/>
                    </a:lnTo>
                    <a:cubicBezTo>
                      <a:pt x="2391" y="2859"/>
                      <a:pt x="2122" y="2997"/>
                      <a:pt x="1848" y="2997"/>
                    </a:cubicBezTo>
                    <a:cubicBezTo>
                      <a:pt x="1667" y="2997"/>
                      <a:pt x="1485" y="2937"/>
                      <a:pt x="1299" y="2793"/>
                    </a:cubicBezTo>
                    <a:cubicBezTo>
                      <a:pt x="894" y="2475"/>
                      <a:pt x="789" y="1942"/>
                      <a:pt x="1129" y="1432"/>
                    </a:cubicBezTo>
                    <a:close/>
                    <a:moveTo>
                      <a:pt x="4407" y="2469"/>
                    </a:moveTo>
                    <a:cubicBezTo>
                      <a:pt x="4581" y="2469"/>
                      <a:pt x="4756" y="2526"/>
                      <a:pt x="4937" y="2666"/>
                    </a:cubicBezTo>
                    <a:cubicBezTo>
                      <a:pt x="5405" y="3049"/>
                      <a:pt x="5385" y="3539"/>
                      <a:pt x="5087" y="4007"/>
                    </a:cubicBezTo>
                    <a:lnTo>
                      <a:pt x="3575" y="2793"/>
                    </a:lnTo>
                    <a:cubicBezTo>
                      <a:pt x="3862" y="2611"/>
                      <a:pt x="4133" y="2469"/>
                      <a:pt x="4407" y="2469"/>
                    </a:cubicBezTo>
                    <a:close/>
                    <a:moveTo>
                      <a:pt x="2348" y="1"/>
                    </a:moveTo>
                    <a:cubicBezTo>
                      <a:pt x="1856" y="1"/>
                      <a:pt x="1346" y="244"/>
                      <a:pt x="916" y="688"/>
                    </a:cubicBezTo>
                    <a:lnTo>
                      <a:pt x="406" y="262"/>
                    </a:lnTo>
                    <a:lnTo>
                      <a:pt x="108" y="603"/>
                    </a:lnTo>
                    <a:lnTo>
                      <a:pt x="639" y="1028"/>
                    </a:lnTo>
                    <a:cubicBezTo>
                      <a:pt x="1" y="1964"/>
                      <a:pt x="256" y="2921"/>
                      <a:pt x="852" y="3411"/>
                    </a:cubicBezTo>
                    <a:cubicBezTo>
                      <a:pt x="1167" y="3661"/>
                      <a:pt x="1463" y="3758"/>
                      <a:pt x="1742" y="3758"/>
                    </a:cubicBezTo>
                    <a:cubicBezTo>
                      <a:pt x="2273" y="3758"/>
                      <a:pt x="2746" y="3405"/>
                      <a:pt x="3192" y="3071"/>
                    </a:cubicBezTo>
                    <a:lnTo>
                      <a:pt x="4789" y="4348"/>
                    </a:lnTo>
                    <a:cubicBezTo>
                      <a:pt x="4566" y="4535"/>
                      <a:pt x="4324" y="4613"/>
                      <a:pt x="4098" y="4613"/>
                    </a:cubicBezTo>
                    <a:cubicBezTo>
                      <a:pt x="3914" y="4613"/>
                      <a:pt x="3741" y="4561"/>
                      <a:pt x="3597" y="4475"/>
                    </a:cubicBezTo>
                    <a:lnTo>
                      <a:pt x="3087" y="5114"/>
                    </a:lnTo>
                    <a:cubicBezTo>
                      <a:pt x="3373" y="5299"/>
                      <a:pt x="3676" y="5391"/>
                      <a:pt x="3978" y="5391"/>
                    </a:cubicBezTo>
                    <a:cubicBezTo>
                      <a:pt x="4440" y="5391"/>
                      <a:pt x="4901" y="5176"/>
                      <a:pt x="5300" y="4751"/>
                    </a:cubicBezTo>
                    <a:lnTo>
                      <a:pt x="5831" y="5199"/>
                    </a:lnTo>
                    <a:lnTo>
                      <a:pt x="6108" y="4836"/>
                    </a:lnTo>
                    <a:lnTo>
                      <a:pt x="5576" y="4411"/>
                    </a:lnTo>
                    <a:cubicBezTo>
                      <a:pt x="6171" y="3539"/>
                      <a:pt x="6108" y="2603"/>
                      <a:pt x="5405" y="2049"/>
                    </a:cubicBezTo>
                    <a:cubicBezTo>
                      <a:pt x="5086" y="1797"/>
                      <a:pt x="4787" y="1697"/>
                      <a:pt x="4504" y="1697"/>
                    </a:cubicBezTo>
                    <a:cubicBezTo>
                      <a:pt x="3976" y="1697"/>
                      <a:pt x="3501" y="2043"/>
                      <a:pt x="3044" y="2390"/>
                    </a:cubicBezTo>
                    <a:lnTo>
                      <a:pt x="1427" y="1071"/>
                    </a:lnTo>
                    <a:cubicBezTo>
                      <a:pt x="1654" y="854"/>
                      <a:pt x="1906" y="766"/>
                      <a:pt x="2145" y="766"/>
                    </a:cubicBezTo>
                    <a:cubicBezTo>
                      <a:pt x="2355" y="766"/>
                      <a:pt x="2556" y="833"/>
                      <a:pt x="2724" y="943"/>
                    </a:cubicBezTo>
                    <a:lnTo>
                      <a:pt x="3235" y="305"/>
                    </a:lnTo>
                    <a:cubicBezTo>
                      <a:pt x="2963" y="98"/>
                      <a:pt x="2659" y="1"/>
                      <a:pt x="234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4851325" y="3670150"/>
                <a:ext cx="305925" cy="140375"/>
              </a:xfrm>
              <a:custGeom>
                <a:avLst/>
                <a:gdLst/>
                <a:ahLst/>
                <a:cxnLst/>
                <a:rect l="l" t="t" r="r" b="b"/>
                <a:pathLst>
                  <a:path w="12237" h="5615" extrusionOk="0">
                    <a:moveTo>
                      <a:pt x="11533" y="0"/>
                    </a:moveTo>
                    <a:cubicBezTo>
                      <a:pt x="11598" y="276"/>
                      <a:pt x="11491" y="596"/>
                      <a:pt x="11215" y="937"/>
                    </a:cubicBezTo>
                    <a:cubicBezTo>
                      <a:pt x="10832" y="1383"/>
                      <a:pt x="10172" y="1873"/>
                      <a:pt x="9300" y="2319"/>
                    </a:cubicBezTo>
                    <a:cubicBezTo>
                      <a:pt x="8469" y="2744"/>
                      <a:pt x="7427" y="3149"/>
                      <a:pt x="6278" y="3447"/>
                    </a:cubicBezTo>
                    <a:cubicBezTo>
                      <a:pt x="5150" y="3766"/>
                      <a:pt x="4043" y="3936"/>
                      <a:pt x="3107" y="4001"/>
                    </a:cubicBezTo>
                    <a:cubicBezTo>
                      <a:pt x="2942" y="4008"/>
                      <a:pt x="2781" y="4011"/>
                      <a:pt x="2626" y="4011"/>
                    </a:cubicBezTo>
                    <a:cubicBezTo>
                      <a:pt x="1862" y="4011"/>
                      <a:pt x="1226" y="3926"/>
                      <a:pt x="766" y="3766"/>
                    </a:cubicBezTo>
                    <a:cubicBezTo>
                      <a:pt x="363" y="3618"/>
                      <a:pt x="85" y="3383"/>
                      <a:pt x="0" y="3107"/>
                    </a:cubicBezTo>
                    <a:lnTo>
                      <a:pt x="0" y="3107"/>
                    </a:lnTo>
                    <a:lnTo>
                      <a:pt x="448" y="4702"/>
                    </a:lnTo>
                    <a:cubicBezTo>
                      <a:pt x="604" y="5305"/>
                      <a:pt x="1574" y="5614"/>
                      <a:pt x="2966" y="5614"/>
                    </a:cubicBezTo>
                    <a:cubicBezTo>
                      <a:pt x="4030" y="5614"/>
                      <a:pt x="5341" y="5433"/>
                      <a:pt x="6724" y="5065"/>
                    </a:cubicBezTo>
                    <a:cubicBezTo>
                      <a:pt x="9896" y="4191"/>
                      <a:pt x="12236" y="2639"/>
                      <a:pt x="11959" y="1595"/>
                    </a:cubicBezTo>
                    <a:lnTo>
                      <a:pt x="11533"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p:nvPr/>
            </p:nvSpPr>
            <p:spPr>
              <a:xfrm>
                <a:off x="4844425" y="3647375"/>
                <a:ext cx="296875" cy="123075"/>
              </a:xfrm>
              <a:custGeom>
                <a:avLst/>
                <a:gdLst/>
                <a:ahLst/>
                <a:cxnLst/>
                <a:rect l="l" t="t" r="r" b="b"/>
                <a:pathLst>
                  <a:path w="11875" h="4923" extrusionOk="0">
                    <a:moveTo>
                      <a:pt x="9283" y="1"/>
                    </a:moveTo>
                    <a:cubicBezTo>
                      <a:pt x="8221" y="1"/>
                      <a:pt x="6913" y="180"/>
                      <a:pt x="5533" y="549"/>
                    </a:cubicBezTo>
                    <a:cubicBezTo>
                      <a:pt x="2341" y="1422"/>
                      <a:pt x="1" y="2974"/>
                      <a:pt x="276" y="4018"/>
                    </a:cubicBezTo>
                    <a:cubicBezTo>
                      <a:pt x="361" y="4294"/>
                      <a:pt x="639" y="4529"/>
                      <a:pt x="1042" y="4677"/>
                    </a:cubicBezTo>
                    <a:cubicBezTo>
                      <a:pt x="1502" y="4837"/>
                      <a:pt x="2138" y="4922"/>
                      <a:pt x="2902" y="4922"/>
                    </a:cubicBezTo>
                    <a:cubicBezTo>
                      <a:pt x="3057" y="4922"/>
                      <a:pt x="3218" y="4919"/>
                      <a:pt x="3383" y="4912"/>
                    </a:cubicBezTo>
                    <a:cubicBezTo>
                      <a:pt x="4319" y="4847"/>
                      <a:pt x="5426" y="4677"/>
                      <a:pt x="6554" y="4358"/>
                    </a:cubicBezTo>
                    <a:cubicBezTo>
                      <a:pt x="7703" y="4060"/>
                      <a:pt x="8745" y="3655"/>
                      <a:pt x="9576" y="3230"/>
                    </a:cubicBezTo>
                    <a:cubicBezTo>
                      <a:pt x="10448" y="2784"/>
                      <a:pt x="11108" y="2294"/>
                      <a:pt x="11491" y="1848"/>
                    </a:cubicBezTo>
                    <a:cubicBezTo>
                      <a:pt x="11767" y="1507"/>
                      <a:pt x="11874" y="1187"/>
                      <a:pt x="11809" y="911"/>
                    </a:cubicBezTo>
                    <a:cubicBezTo>
                      <a:pt x="11789" y="869"/>
                      <a:pt x="11789" y="847"/>
                      <a:pt x="11767" y="826"/>
                    </a:cubicBezTo>
                    <a:cubicBezTo>
                      <a:pt x="11554" y="282"/>
                      <a:pt x="10612" y="1"/>
                      <a:pt x="9283"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4909325" y="3671125"/>
                <a:ext cx="162800" cy="58350"/>
              </a:xfrm>
              <a:custGeom>
                <a:avLst/>
                <a:gdLst/>
                <a:ahLst/>
                <a:cxnLst/>
                <a:rect l="l" t="t" r="r" b="b"/>
                <a:pathLst>
                  <a:path w="6512" h="2334" extrusionOk="0">
                    <a:moveTo>
                      <a:pt x="4842" y="320"/>
                    </a:moveTo>
                    <a:cubicBezTo>
                      <a:pt x="5082" y="320"/>
                      <a:pt x="5230" y="390"/>
                      <a:pt x="5298" y="515"/>
                    </a:cubicBezTo>
                    <a:lnTo>
                      <a:pt x="3575" y="983"/>
                    </a:lnTo>
                    <a:cubicBezTo>
                      <a:pt x="3681" y="748"/>
                      <a:pt x="3831" y="535"/>
                      <a:pt x="4362" y="387"/>
                    </a:cubicBezTo>
                    <a:cubicBezTo>
                      <a:pt x="4551" y="342"/>
                      <a:pt x="4711" y="320"/>
                      <a:pt x="4842" y="320"/>
                    </a:cubicBezTo>
                    <a:close/>
                    <a:moveTo>
                      <a:pt x="2937" y="1344"/>
                    </a:moveTo>
                    <a:cubicBezTo>
                      <a:pt x="2852" y="1578"/>
                      <a:pt x="2682" y="1812"/>
                      <a:pt x="2149" y="1939"/>
                    </a:cubicBezTo>
                    <a:cubicBezTo>
                      <a:pt x="1968" y="1991"/>
                      <a:pt x="1793" y="2019"/>
                      <a:pt x="1643" y="2019"/>
                    </a:cubicBezTo>
                    <a:cubicBezTo>
                      <a:pt x="1423" y="2019"/>
                      <a:pt x="1255" y="1960"/>
                      <a:pt x="1192" y="1834"/>
                    </a:cubicBezTo>
                    <a:lnTo>
                      <a:pt x="2937" y="1344"/>
                    </a:lnTo>
                    <a:close/>
                    <a:moveTo>
                      <a:pt x="4998" y="1"/>
                    </a:moveTo>
                    <a:cubicBezTo>
                      <a:pt x="4772" y="1"/>
                      <a:pt x="4513" y="36"/>
                      <a:pt x="4234" y="109"/>
                    </a:cubicBezTo>
                    <a:cubicBezTo>
                      <a:pt x="3235" y="387"/>
                      <a:pt x="3107" y="790"/>
                      <a:pt x="3000" y="1153"/>
                    </a:cubicBezTo>
                    <a:lnTo>
                      <a:pt x="1150" y="1664"/>
                    </a:lnTo>
                    <a:cubicBezTo>
                      <a:pt x="1170" y="1408"/>
                      <a:pt x="1511" y="1216"/>
                      <a:pt x="1873" y="1088"/>
                    </a:cubicBezTo>
                    <a:lnTo>
                      <a:pt x="1808" y="790"/>
                    </a:lnTo>
                    <a:cubicBezTo>
                      <a:pt x="1022" y="1003"/>
                      <a:pt x="574" y="1408"/>
                      <a:pt x="596" y="1812"/>
                    </a:cubicBezTo>
                    <a:lnTo>
                      <a:pt x="1" y="1982"/>
                    </a:lnTo>
                    <a:lnTo>
                      <a:pt x="43" y="2132"/>
                    </a:lnTo>
                    <a:lnTo>
                      <a:pt x="639" y="1982"/>
                    </a:lnTo>
                    <a:cubicBezTo>
                      <a:pt x="755" y="2229"/>
                      <a:pt x="1079" y="2333"/>
                      <a:pt x="1473" y="2333"/>
                    </a:cubicBezTo>
                    <a:cubicBezTo>
                      <a:pt x="1724" y="2333"/>
                      <a:pt x="2004" y="2291"/>
                      <a:pt x="2277" y="2217"/>
                    </a:cubicBezTo>
                    <a:cubicBezTo>
                      <a:pt x="3298" y="1939"/>
                      <a:pt x="3426" y="1536"/>
                      <a:pt x="3511" y="1195"/>
                    </a:cubicBezTo>
                    <a:lnTo>
                      <a:pt x="5320" y="685"/>
                    </a:lnTo>
                    <a:lnTo>
                      <a:pt x="5320" y="685"/>
                    </a:lnTo>
                    <a:cubicBezTo>
                      <a:pt x="5278" y="918"/>
                      <a:pt x="4980" y="1110"/>
                      <a:pt x="4660" y="1216"/>
                    </a:cubicBezTo>
                    <a:lnTo>
                      <a:pt x="4745" y="1514"/>
                    </a:lnTo>
                    <a:cubicBezTo>
                      <a:pt x="5490" y="1281"/>
                      <a:pt x="5916" y="918"/>
                      <a:pt x="5894" y="535"/>
                    </a:cubicBezTo>
                    <a:lnTo>
                      <a:pt x="6512" y="365"/>
                    </a:lnTo>
                    <a:lnTo>
                      <a:pt x="6469" y="194"/>
                    </a:lnTo>
                    <a:lnTo>
                      <a:pt x="5851" y="365"/>
                    </a:lnTo>
                    <a:cubicBezTo>
                      <a:pt x="5740" y="128"/>
                      <a:pt x="5427" y="1"/>
                      <a:pt x="499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4693850" y="3775475"/>
                <a:ext cx="555400" cy="35650"/>
              </a:xfrm>
              <a:custGeom>
                <a:avLst/>
                <a:gdLst/>
                <a:ahLst/>
                <a:cxnLst/>
                <a:rect l="l" t="t" r="r" b="b"/>
                <a:pathLst>
                  <a:path w="22216" h="1426" extrusionOk="0">
                    <a:moveTo>
                      <a:pt x="724" y="0"/>
                    </a:moveTo>
                    <a:cubicBezTo>
                      <a:pt x="512" y="0"/>
                      <a:pt x="341" y="86"/>
                      <a:pt x="214" y="213"/>
                    </a:cubicBezTo>
                    <a:cubicBezTo>
                      <a:pt x="86" y="341"/>
                      <a:pt x="1" y="511"/>
                      <a:pt x="1" y="724"/>
                    </a:cubicBezTo>
                    <a:cubicBezTo>
                      <a:pt x="1" y="1107"/>
                      <a:pt x="321" y="1425"/>
                      <a:pt x="724" y="1425"/>
                    </a:cubicBezTo>
                    <a:lnTo>
                      <a:pt x="21492" y="1425"/>
                    </a:lnTo>
                    <a:cubicBezTo>
                      <a:pt x="21705" y="1425"/>
                      <a:pt x="21875" y="1340"/>
                      <a:pt x="22003" y="1212"/>
                    </a:cubicBezTo>
                    <a:cubicBezTo>
                      <a:pt x="22131" y="1085"/>
                      <a:pt x="22216" y="915"/>
                      <a:pt x="22216" y="724"/>
                    </a:cubicBezTo>
                    <a:cubicBezTo>
                      <a:pt x="22216" y="319"/>
                      <a:pt x="21897" y="0"/>
                      <a:pt x="21492"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6941450" y="4077075"/>
                <a:ext cx="356950" cy="35675"/>
              </a:xfrm>
              <a:custGeom>
                <a:avLst/>
                <a:gdLst/>
                <a:ahLst/>
                <a:cxnLst/>
                <a:rect l="l" t="t" r="r" b="b"/>
                <a:pathLst>
                  <a:path w="14278" h="1427" extrusionOk="0">
                    <a:moveTo>
                      <a:pt x="723" y="0"/>
                    </a:moveTo>
                    <a:cubicBezTo>
                      <a:pt x="531" y="0"/>
                      <a:pt x="340" y="86"/>
                      <a:pt x="213" y="213"/>
                    </a:cubicBezTo>
                    <a:cubicBezTo>
                      <a:pt x="85" y="341"/>
                      <a:pt x="0" y="511"/>
                      <a:pt x="0" y="704"/>
                    </a:cubicBezTo>
                    <a:cubicBezTo>
                      <a:pt x="0" y="1107"/>
                      <a:pt x="318" y="1427"/>
                      <a:pt x="723" y="1427"/>
                    </a:cubicBezTo>
                    <a:lnTo>
                      <a:pt x="13554" y="1427"/>
                    </a:lnTo>
                    <a:cubicBezTo>
                      <a:pt x="13746" y="1427"/>
                      <a:pt x="13937" y="1342"/>
                      <a:pt x="14064" y="1214"/>
                    </a:cubicBezTo>
                    <a:cubicBezTo>
                      <a:pt x="14192" y="1087"/>
                      <a:pt x="14277" y="916"/>
                      <a:pt x="14277" y="704"/>
                    </a:cubicBezTo>
                    <a:cubicBezTo>
                      <a:pt x="14277" y="321"/>
                      <a:pt x="13959" y="0"/>
                      <a:pt x="1355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6"/>
              <p:cNvSpPr/>
              <p:nvPr/>
            </p:nvSpPr>
            <p:spPr>
              <a:xfrm>
                <a:off x="6321175" y="4119625"/>
                <a:ext cx="301100" cy="98375"/>
              </a:xfrm>
              <a:custGeom>
                <a:avLst/>
                <a:gdLst/>
                <a:ahLst/>
                <a:cxnLst/>
                <a:rect l="l" t="t" r="r" b="b"/>
                <a:pathLst>
                  <a:path w="12044" h="3935" extrusionOk="0">
                    <a:moveTo>
                      <a:pt x="0" y="554"/>
                    </a:moveTo>
                    <a:cubicBezTo>
                      <a:pt x="0" y="570"/>
                      <a:pt x="1" y="586"/>
                      <a:pt x="2" y="601"/>
                    </a:cubicBezTo>
                    <a:lnTo>
                      <a:pt x="2" y="601"/>
                    </a:lnTo>
                    <a:lnTo>
                      <a:pt x="0" y="554"/>
                    </a:lnTo>
                    <a:close/>
                    <a:moveTo>
                      <a:pt x="11916" y="1"/>
                    </a:moveTo>
                    <a:cubicBezTo>
                      <a:pt x="11916" y="299"/>
                      <a:pt x="11746" y="597"/>
                      <a:pt x="11383" y="852"/>
                    </a:cubicBezTo>
                    <a:cubicBezTo>
                      <a:pt x="10937" y="1214"/>
                      <a:pt x="10171" y="1555"/>
                      <a:pt x="9235" y="1788"/>
                    </a:cubicBezTo>
                    <a:cubicBezTo>
                      <a:pt x="8319" y="2023"/>
                      <a:pt x="7235" y="2193"/>
                      <a:pt x="6043" y="2256"/>
                    </a:cubicBezTo>
                    <a:cubicBezTo>
                      <a:pt x="5803" y="2265"/>
                      <a:pt x="5564" y="2269"/>
                      <a:pt x="5329" y="2269"/>
                    </a:cubicBezTo>
                    <a:cubicBezTo>
                      <a:pt x="4417" y="2269"/>
                      <a:pt x="3553" y="2205"/>
                      <a:pt x="2809" y="2086"/>
                    </a:cubicBezTo>
                    <a:cubicBezTo>
                      <a:pt x="1850" y="1938"/>
                      <a:pt x="1084" y="1683"/>
                      <a:pt x="574" y="1363"/>
                    </a:cubicBezTo>
                    <a:cubicBezTo>
                      <a:pt x="232" y="1142"/>
                      <a:pt x="23" y="881"/>
                      <a:pt x="2" y="601"/>
                    </a:cubicBezTo>
                    <a:lnTo>
                      <a:pt x="2" y="601"/>
                    </a:lnTo>
                    <a:lnTo>
                      <a:pt x="63" y="2214"/>
                    </a:lnTo>
                    <a:cubicBezTo>
                      <a:pt x="122" y="3208"/>
                      <a:pt x="2394" y="3935"/>
                      <a:pt x="5310" y="3935"/>
                    </a:cubicBezTo>
                    <a:cubicBezTo>
                      <a:pt x="5578" y="3935"/>
                      <a:pt x="5851" y="3929"/>
                      <a:pt x="6128" y="3916"/>
                    </a:cubicBezTo>
                    <a:cubicBezTo>
                      <a:pt x="9405" y="3768"/>
                      <a:pt x="12044" y="2747"/>
                      <a:pt x="11979" y="1660"/>
                    </a:cubicBezTo>
                    <a:lnTo>
                      <a:pt x="119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6319550" y="4077125"/>
                <a:ext cx="299550" cy="99250"/>
              </a:xfrm>
              <a:custGeom>
                <a:avLst/>
                <a:gdLst/>
                <a:ahLst/>
                <a:cxnLst/>
                <a:rect l="l" t="t" r="r" b="b"/>
                <a:pathLst>
                  <a:path w="11982" h="3970" extrusionOk="0">
                    <a:moveTo>
                      <a:pt x="6771" y="1"/>
                    </a:moveTo>
                    <a:cubicBezTo>
                      <a:pt x="6492" y="1"/>
                      <a:pt x="6206" y="7"/>
                      <a:pt x="5916" y="21"/>
                    </a:cubicBezTo>
                    <a:cubicBezTo>
                      <a:pt x="2639" y="169"/>
                      <a:pt x="0" y="1170"/>
                      <a:pt x="65" y="2254"/>
                    </a:cubicBezTo>
                    <a:cubicBezTo>
                      <a:pt x="65" y="2552"/>
                      <a:pt x="278" y="2829"/>
                      <a:pt x="639" y="3063"/>
                    </a:cubicBezTo>
                    <a:cubicBezTo>
                      <a:pt x="1149" y="3383"/>
                      <a:pt x="1915" y="3638"/>
                      <a:pt x="2874" y="3786"/>
                    </a:cubicBezTo>
                    <a:cubicBezTo>
                      <a:pt x="3618" y="3905"/>
                      <a:pt x="4482" y="3969"/>
                      <a:pt x="5394" y="3969"/>
                    </a:cubicBezTo>
                    <a:cubicBezTo>
                      <a:pt x="5629" y="3969"/>
                      <a:pt x="5868" y="3965"/>
                      <a:pt x="6108" y="3956"/>
                    </a:cubicBezTo>
                    <a:cubicBezTo>
                      <a:pt x="7300" y="3893"/>
                      <a:pt x="8384" y="3723"/>
                      <a:pt x="9300" y="3488"/>
                    </a:cubicBezTo>
                    <a:cubicBezTo>
                      <a:pt x="10236" y="3255"/>
                      <a:pt x="11002" y="2914"/>
                      <a:pt x="11448" y="2552"/>
                    </a:cubicBezTo>
                    <a:cubicBezTo>
                      <a:pt x="11811" y="2297"/>
                      <a:pt x="11981" y="1999"/>
                      <a:pt x="11981" y="1701"/>
                    </a:cubicBezTo>
                    <a:cubicBezTo>
                      <a:pt x="11981" y="1680"/>
                      <a:pt x="11959" y="1658"/>
                      <a:pt x="11959" y="1616"/>
                    </a:cubicBezTo>
                    <a:cubicBezTo>
                      <a:pt x="11804" y="668"/>
                      <a:pt x="9590" y="1"/>
                      <a:pt x="6771"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6382875" y="4096650"/>
                <a:ext cx="167575" cy="41150"/>
              </a:xfrm>
              <a:custGeom>
                <a:avLst/>
                <a:gdLst/>
                <a:ahLst/>
                <a:cxnLst/>
                <a:rect l="l" t="t" r="r" b="b"/>
                <a:pathLst>
                  <a:path w="6703" h="1646" extrusionOk="0">
                    <a:moveTo>
                      <a:pt x="4719" y="301"/>
                    </a:moveTo>
                    <a:cubicBezTo>
                      <a:pt x="5188" y="301"/>
                      <a:pt x="5451" y="445"/>
                      <a:pt x="5490" y="644"/>
                    </a:cubicBezTo>
                    <a:lnTo>
                      <a:pt x="3723" y="729"/>
                    </a:lnTo>
                    <a:cubicBezTo>
                      <a:pt x="3873" y="516"/>
                      <a:pt x="4064" y="346"/>
                      <a:pt x="4617" y="304"/>
                    </a:cubicBezTo>
                    <a:cubicBezTo>
                      <a:pt x="4652" y="302"/>
                      <a:pt x="4686" y="301"/>
                      <a:pt x="4719" y="301"/>
                    </a:cubicBezTo>
                    <a:close/>
                    <a:moveTo>
                      <a:pt x="3000" y="942"/>
                    </a:moveTo>
                    <a:lnTo>
                      <a:pt x="3000" y="942"/>
                    </a:lnTo>
                    <a:cubicBezTo>
                      <a:pt x="2872" y="1155"/>
                      <a:pt x="2659" y="1325"/>
                      <a:pt x="2128" y="1345"/>
                    </a:cubicBezTo>
                    <a:cubicBezTo>
                      <a:pt x="2088" y="1347"/>
                      <a:pt x="2049" y="1348"/>
                      <a:pt x="2010" y="1348"/>
                    </a:cubicBezTo>
                    <a:cubicBezTo>
                      <a:pt x="1597" y="1348"/>
                      <a:pt x="1272" y="1240"/>
                      <a:pt x="1212" y="1027"/>
                    </a:cubicBezTo>
                    <a:lnTo>
                      <a:pt x="3000" y="942"/>
                    </a:lnTo>
                    <a:close/>
                    <a:moveTo>
                      <a:pt x="4744" y="1"/>
                    </a:moveTo>
                    <a:cubicBezTo>
                      <a:pt x="4682" y="1"/>
                      <a:pt x="4619" y="2"/>
                      <a:pt x="4554" y="6"/>
                    </a:cubicBezTo>
                    <a:cubicBezTo>
                      <a:pt x="3511" y="69"/>
                      <a:pt x="3298" y="431"/>
                      <a:pt x="3107" y="750"/>
                    </a:cubicBezTo>
                    <a:lnTo>
                      <a:pt x="1212" y="857"/>
                    </a:lnTo>
                    <a:cubicBezTo>
                      <a:pt x="1277" y="622"/>
                      <a:pt x="1638" y="494"/>
                      <a:pt x="2043" y="452"/>
                    </a:cubicBezTo>
                    <a:lnTo>
                      <a:pt x="2021" y="133"/>
                    </a:lnTo>
                    <a:cubicBezTo>
                      <a:pt x="1212" y="196"/>
                      <a:pt x="702" y="494"/>
                      <a:pt x="639" y="877"/>
                    </a:cubicBezTo>
                    <a:lnTo>
                      <a:pt x="0" y="899"/>
                    </a:lnTo>
                    <a:lnTo>
                      <a:pt x="21" y="1090"/>
                    </a:lnTo>
                    <a:lnTo>
                      <a:pt x="639" y="1047"/>
                    </a:lnTo>
                    <a:cubicBezTo>
                      <a:pt x="719" y="1470"/>
                      <a:pt x="1385" y="1645"/>
                      <a:pt x="2051" y="1645"/>
                    </a:cubicBezTo>
                    <a:cubicBezTo>
                      <a:pt x="2091" y="1645"/>
                      <a:pt x="2131" y="1644"/>
                      <a:pt x="2171" y="1643"/>
                    </a:cubicBezTo>
                    <a:cubicBezTo>
                      <a:pt x="3235" y="1580"/>
                      <a:pt x="3448" y="1240"/>
                      <a:pt x="3618" y="899"/>
                    </a:cubicBezTo>
                    <a:lnTo>
                      <a:pt x="5490" y="814"/>
                    </a:lnTo>
                    <a:lnTo>
                      <a:pt x="5490" y="814"/>
                    </a:lnTo>
                    <a:cubicBezTo>
                      <a:pt x="5405" y="1005"/>
                      <a:pt x="5065" y="1133"/>
                      <a:pt x="4724" y="1175"/>
                    </a:cubicBezTo>
                    <a:lnTo>
                      <a:pt x="4745" y="1473"/>
                    </a:lnTo>
                    <a:cubicBezTo>
                      <a:pt x="5511" y="1410"/>
                      <a:pt x="6021" y="1155"/>
                      <a:pt x="6086" y="772"/>
                    </a:cubicBezTo>
                    <a:lnTo>
                      <a:pt x="6702" y="750"/>
                    </a:lnTo>
                    <a:lnTo>
                      <a:pt x="6702" y="579"/>
                    </a:lnTo>
                    <a:lnTo>
                      <a:pt x="6064" y="601"/>
                    </a:lnTo>
                    <a:cubicBezTo>
                      <a:pt x="5986" y="228"/>
                      <a:pt x="5473" y="1"/>
                      <a:pt x="4744"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6098800" y="4194100"/>
                <a:ext cx="630375" cy="35700"/>
              </a:xfrm>
              <a:custGeom>
                <a:avLst/>
                <a:gdLst/>
                <a:ahLst/>
                <a:cxnLst/>
                <a:rect l="l" t="t" r="r" b="b"/>
                <a:pathLst>
                  <a:path w="25215" h="1428" extrusionOk="0">
                    <a:moveTo>
                      <a:pt x="724" y="1"/>
                    </a:moveTo>
                    <a:cubicBezTo>
                      <a:pt x="532" y="1"/>
                      <a:pt x="341" y="86"/>
                      <a:pt x="213" y="214"/>
                    </a:cubicBezTo>
                    <a:cubicBezTo>
                      <a:pt x="86" y="341"/>
                      <a:pt x="1" y="511"/>
                      <a:pt x="1" y="724"/>
                    </a:cubicBezTo>
                    <a:cubicBezTo>
                      <a:pt x="1" y="1107"/>
                      <a:pt x="319" y="1427"/>
                      <a:pt x="724" y="1427"/>
                    </a:cubicBezTo>
                    <a:lnTo>
                      <a:pt x="24492" y="1427"/>
                    </a:lnTo>
                    <a:cubicBezTo>
                      <a:pt x="24704" y="1427"/>
                      <a:pt x="24875" y="1363"/>
                      <a:pt x="25002" y="1214"/>
                    </a:cubicBezTo>
                    <a:cubicBezTo>
                      <a:pt x="25130" y="1087"/>
                      <a:pt x="25215" y="917"/>
                      <a:pt x="25215" y="724"/>
                    </a:cubicBezTo>
                    <a:cubicBezTo>
                      <a:pt x="25215" y="321"/>
                      <a:pt x="24897" y="1"/>
                      <a:pt x="24492"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6"/>
            <p:cNvSpPr/>
            <p:nvPr/>
          </p:nvSpPr>
          <p:spPr>
            <a:xfrm>
              <a:off x="-106900" y="273425"/>
              <a:ext cx="2047250" cy="2142650"/>
            </a:xfrm>
            <a:custGeom>
              <a:avLst/>
              <a:gdLst/>
              <a:ahLst/>
              <a:cxnLst/>
              <a:rect l="l" t="t" r="r" b="b"/>
              <a:pathLst>
                <a:path w="81890" h="85706" extrusionOk="0">
                  <a:moveTo>
                    <a:pt x="81890" y="85706"/>
                  </a:moveTo>
                  <a:lnTo>
                    <a:pt x="12839" y="0"/>
                  </a:lnTo>
                  <a:lnTo>
                    <a:pt x="0" y="0"/>
                  </a:lnTo>
                  <a:lnTo>
                    <a:pt x="651" y="42448"/>
                  </a:lnTo>
                  <a:lnTo>
                    <a:pt x="46755" y="79383"/>
                  </a:lnTo>
                  <a:lnTo>
                    <a:pt x="51701" y="69398"/>
                  </a:lnTo>
                  <a:close/>
                </a:path>
              </a:pathLst>
            </a:custGeom>
            <a:solidFill>
              <a:schemeClr val="accent1"/>
            </a:solidFill>
            <a:ln>
              <a:noFill/>
            </a:ln>
          </p:spPr>
        </p:sp>
      </p:grpSp>
    </p:spTree>
  </p:cSld>
  <p:clrMapOvr>
    <a:masterClrMapping/>
  </p:clrMapOvr>
</p:sld>
</file>

<file path=ppt/theme/theme1.xml><?xml version="1.0" encoding="utf-8"?>
<a:theme xmlns:a="http://schemas.openxmlformats.org/drawingml/2006/main" name="Wild Trading Game Store Stocks by Slidesgo">
  <a:themeElements>
    <a:clrScheme name="Simple Light">
      <a:dk1>
        <a:srgbClr val="F2F2F2"/>
      </a:dk1>
      <a:lt1>
        <a:srgbClr val="2F046B"/>
      </a:lt1>
      <a:dk2>
        <a:srgbClr val="FFC944"/>
      </a:dk2>
      <a:lt2>
        <a:srgbClr val="F9AC00"/>
      </a:lt2>
      <a:accent1>
        <a:srgbClr val="11DCCA"/>
      </a:accent1>
      <a:accent2>
        <a:srgbClr val="E2E2E2"/>
      </a:accent2>
      <a:accent3>
        <a:srgbClr val="1B2022"/>
      </a:accent3>
      <a:accent4>
        <a:srgbClr val="2D363B"/>
      </a:accent4>
      <a:accent5>
        <a:srgbClr val="465157"/>
      </a:accent5>
      <a:accent6>
        <a:srgbClr val="CDF8F4"/>
      </a:accent6>
      <a:hlink>
        <a:srgbClr val="F2F2F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1440</Words>
  <Application>Microsoft Macintosh PowerPoint</Application>
  <PresentationFormat>On-screen Show (16:9)</PresentationFormat>
  <Paragraphs>301</Paragraphs>
  <Slides>43</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Red Hat Text</vt:lpstr>
      <vt:lpstr>Cambria Math</vt:lpstr>
      <vt:lpstr>Segoe UI</vt:lpstr>
      <vt:lpstr>Inter</vt:lpstr>
      <vt:lpstr>Bungee</vt:lpstr>
      <vt:lpstr>Wild Trading Game Store Stocks by Slidesgo</vt:lpstr>
      <vt:lpstr>Social media DRIVEN  MEME STOCKS STOCK PICKS</vt:lpstr>
      <vt:lpstr>What is Short squeeze?</vt:lpstr>
      <vt:lpstr>NUMBERS</vt:lpstr>
      <vt:lpstr>52%</vt:lpstr>
      <vt:lpstr>Factors that influence the inception of retail investors and meme stocks</vt:lpstr>
      <vt:lpstr>PowerPoint Presentation</vt:lpstr>
      <vt:lpstr>Problem Statement</vt:lpstr>
      <vt:lpstr>WORKFLOW</vt:lpstr>
      <vt:lpstr>Scraping &amp; EDA</vt:lpstr>
      <vt:lpstr>SCRAPING From reddit</vt:lpstr>
      <vt:lpstr>SCRAPING From reddit</vt:lpstr>
      <vt:lpstr>SCRAPING From reddit</vt:lpstr>
      <vt:lpstr>EDA &amp; extraction</vt:lpstr>
      <vt:lpstr>EXTRACTED TICKET SYMBOLS From reddit</vt:lpstr>
      <vt:lpstr>EXTRACTED TICKET SYMBOLS From reddit</vt:lpstr>
      <vt:lpstr>CALculating for VWAP</vt:lpstr>
      <vt:lpstr>CALculating for VWAP</vt:lpstr>
      <vt:lpstr>Gamestop historical stock price</vt:lpstr>
      <vt:lpstr>AMC historical stock price</vt:lpstr>
      <vt:lpstr>TESLA historical stock price</vt:lpstr>
      <vt:lpstr>META historical stock price</vt:lpstr>
      <vt:lpstr>GM historical stock price</vt:lpstr>
      <vt:lpstr>UBER historical stock price</vt:lpstr>
      <vt:lpstr>RIOT Platforms historical stock price</vt:lpstr>
      <vt:lpstr>AMD historical stock price</vt:lpstr>
      <vt:lpstr>FORECAST MODELLING</vt:lpstr>
      <vt:lpstr>Regression Models </vt:lpstr>
      <vt:lpstr>Other Models</vt:lpstr>
      <vt:lpstr>Fbprophet (Final)</vt:lpstr>
      <vt:lpstr>Fbprophet (Final)</vt:lpstr>
      <vt:lpstr>RecommendATION</vt:lpstr>
      <vt:lpstr>Gamestop stock price  FORECAST</vt:lpstr>
      <vt:lpstr>AMC stock price  FORECAST</vt:lpstr>
      <vt:lpstr>TESLA stock price  FORECAST</vt:lpstr>
      <vt:lpstr>META stock price  FORECAST</vt:lpstr>
      <vt:lpstr>GM stock price  FORECAST</vt:lpstr>
      <vt:lpstr>UBER stock price  FORECAST</vt:lpstr>
      <vt:lpstr>RIOT Platforms stock price  FORECAST</vt:lpstr>
      <vt:lpstr>AMD stock price  FORECAST</vt:lpstr>
      <vt:lpstr>Disclaimers</vt:lpstr>
      <vt:lpstr>DEMONstration</vt:lpstr>
      <vt:lpstr>Future works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DRIVEN  MEME STOCKS STOCK PICKS</dc:title>
  <dc:creator>Admin</dc:creator>
  <cp:lastModifiedBy>Willson Pang</cp:lastModifiedBy>
  <cp:revision>1</cp:revision>
  <dcterms:modified xsi:type="dcterms:W3CDTF">2023-08-04T02:25:21Z</dcterms:modified>
</cp:coreProperties>
</file>